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5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5" r:id="rId36"/>
    <p:sldId id="296" r:id="rId37"/>
    <p:sldId id="297" r:id="rId38"/>
    <p:sldId id="298" r:id="rId39"/>
    <p:sldId id="299" r:id="rId40"/>
    <p:sldId id="290" r:id="rId41"/>
    <p:sldId id="291" r:id="rId42"/>
    <p:sldId id="292" r:id="rId43"/>
    <p:sldId id="293" r:id="rId44"/>
    <p:sldId id="294" r:id="rId45"/>
    <p:sldId id="300" r:id="rId46"/>
    <p:sldId id="301" r:id="rId47"/>
    <p:sldId id="302" r:id="rId48"/>
    <p:sldId id="303" r:id="rId49"/>
    <p:sldId id="304" r:id="rId50"/>
    <p:sldId id="305" r:id="rId51"/>
    <p:sldId id="306" r:id="rId52"/>
  </p:sldIdLst>
  <p:sldSz cx="9144000" cy="5143500" type="screen16x9"/>
  <p:notesSz cx="6858000" cy="9144000"/>
  <p:embeddedFontLst>
    <p:embeddedFont>
      <p:font typeface="Bayon" panose="020B0604020202020204" charset="0"/>
      <p:regular r:id="rId54"/>
    </p:embeddedFont>
    <p:embeddedFont>
      <p:font typeface="Didact Gothic" panose="00000500000000000000" pitchFamily="2" charset="0"/>
      <p:regular r:id="rId55"/>
    </p:embeddedFont>
    <p:embeddedFont>
      <p:font typeface="Montserrat" panose="00000500000000000000" pitchFamily="2" charset="0"/>
      <p:regular r:id="rId56"/>
      <p:bold r:id="rId57"/>
      <p:italic r:id="rId58"/>
      <p:boldItalic r:id="rId59"/>
    </p:embeddedFont>
    <p:embeddedFont>
      <p:font typeface="Nunito Light" pitchFamily="2" charset="0"/>
      <p:regular r:id="rId60"/>
      <p:bold r:id="rId61"/>
      <p:italic r:id="rId62"/>
      <p:boldItalic r:id="rId63"/>
    </p:embeddedFont>
    <p:embeddedFont>
      <p:font typeface="Paytone One" panose="020B0604020202020204" charset="0"/>
      <p:regular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ACF83B-FD5D-4B6D-A62D-53C03869A4EF}" v="4" dt="2022-12-02T02:07:22.313"/>
  </p1510:revLst>
</p1510:revInfo>
</file>

<file path=ppt/tableStyles.xml><?xml version="1.0" encoding="utf-8"?>
<a:tblStyleLst xmlns:a="http://schemas.openxmlformats.org/drawingml/2006/main" def="{1307160A-5E8F-4EB0-9A5A-516C80DB9004}">
  <a:tblStyle styleId="{1307160A-5E8F-4EB0-9A5A-516C80DB900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27" autoAdjust="0"/>
    <p:restoredTop sz="39394" autoAdjust="0"/>
  </p:normalViewPr>
  <p:slideViewPr>
    <p:cSldViewPr snapToGrid="0">
      <p:cViewPr varScale="1">
        <p:scale>
          <a:sx n="43" d="100"/>
          <a:sy n="43" d="100"/>
        </p:scale>
        <p:origin x="1349"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0.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 weizhe" userId="deca01452a8f5901" providerId="LiveId" clId="{B4ACF83B-FD5D-4B6D-A62D-53C03869A4EF}"/>
    <pc:docChg chg="custSel addSld delSld modSld sldOrd">
      <pc:chgData name="ko weizhe" userId="deca01452a8f5901" providerId="LiveId" clId="{B4ACF83B-FD5D-4B6D-A62D-53C03869A4EF}" dt="2022-12-02T02:34:32.563" v="566" actId="1035"/>
      <pc:docMkLst>
        <pc:docMk/>
      </pc:docMkLst>
      <pc:sldChg chg="modNotesTx">
        <pc:chgData name="ko weizhe" userId="deca01452a8f5901" providerId="LiveId" clId="{B4ACF83B-FD5D-4B6D-A62D-53C03869A4EF}" dt="2022-12-02T01:18:21.247" v="27" actId="20577"/>
        <pc:sldMkLst>
          <pc:docMk/>
          <pc:sldMk cId="0" sldId="287"/>
        </pc:sldMkLst>
      </pc:sldChg>
      <pc:sldChg chg="modNotesTx">
        <pc:chgData name="ko weizhe" userId="deca01452a8f5901" providerId="LiveId" clId="{B4ACF83B-FD5D-4B6D-A62D-53C03869A4EF}" dt="2022-12-02T01:37:18.398" v="65" actId="20577"/>
        <pc:sldMkLst>
          <pc:docMk/>
          <pc:sldMk cId="0" sldId="288"/>
        </pc:sldMkLst>
      </pc:sldChg>
      <pc:sldChg chg="modNotesTx">
        <pc:chgData name="ko weizhe" userId="deca01452a8f5901" providerId="LiveId" clId="{B4ACF83B-FD5D-4B6D-A62D-53C03869A4EF}" dt="2022-12-02T01:37:50.810" v="79" actId="20577"/>
        <pc:sldMkLst>
          <pc:docMk/>
          <pc:sldMk cId="0" sldId="289"/>
        </pc:sldMkLst>
      </pc:sldChg>
      <pc:sldChg chg="del mod modShow">
        <pc:chgData name="ko weizhe" userId="deca01452a8f5901" providerId="LiveId" clId="{B4ACF83B-FD5D-4B6D-A62D-53C03869A4EF}" dt="2022-12-02T02:07:19.400" v="558" actId="2696"/>
        <pc:sldMkLst>
          <pc:docMk/>
          <pc:sldMk cId="0" sldId="290"/>
        </pc:sldMkLst>
      </pc:sldChg>
      <pc:sldChg chg="add">
        <pc:chgData name="ko weizhe" userId="deca01452a8f5901" providerId="LiveId" clId="{B4ACF83B-FD5D-4B6D-A62D-53C03869A4EF}" dt="2022-12-02T02:07:22.309" v="559"/>
        <pc:sldMkLst>
          <pc:docMk/>
          <pc:sldMk cId="1071142571" sldId="290"/>
        </pc:sldMkLst>
      </pc:sldChg>
      <pc:sldChg chg="del mod modShow">
        <pc:chgData name="ko weizhe" userId="deca01452a8f5901" providerId="LiveId" clId="{B4ACF83B-FD5D-4B6D-A62D-53C03869A4EF}" dt="2022-12-02T02:07:19.400" v="558" actId="2696"/>
        <pc:sldMkLst>
          <pc:docMk/>
          <pc:sldMk cId="0" sldId="291"/>
        </pc:sldMkLst>
      </pc:sldChg>
      <pc:sldChg chg="add">
        <pc:chgData name="ko weizhe" userId="deca01452a8f5901" providerId="LiveId" clId="{B4ACF83B-FD5D-4B6D-A62D-53C03869A4EF}" dt="2022-12-02T02:07:22.309" v="559"/>
        <pc:sldMkLst>
          <pc:docMk/>
          <pc:sldMk cId="4177094554" sldId="291"/>
        </pc:sldMkLst>
      </pc:sldChg>
      <pc:sldChg chg="del">
        <pc:chgData name="ko weizhe" userId="deca01452a8f5901" providerId="LiveId" clId="{B4ACF83B-FD5D-4B6D-A62D-53C03869A4EF}" dt="2022-12-02T02:07:19.400" v="558" actId="2696"/>
        <pc:sldMkLst>
          <pc:docMk/>
          <pc:sldMk cId="0" sldId="292"/>
        </pc:sldMkLst>
      </pc:sldChg>
      <pc:sldChg chg="add">
        <pc:chgData name="ko weizhe" userId="deca01452a8f5901" providerId="LiveId" clId="{B4ACF83B-FD5D-4B6D-A62D-53C03869A4EF}" dt="2022-12-02T02:07:22.309" v="559"/>
        <pc:sldMkLst>
          <pc:docMk/>
          <pc:sldMk cId="3847720725" sldId="292"/>
        </pc:sldMkLst>
      </pc:sldChg>
      <pc:sldChg chg="del">
        <pc:chgData name="ko weizhe" userId="deca01452a8f5901" providerId="LiveId" clId="{B4ACF83B-FD5D-4B6D-A62D-53C03869A4EF}" dt="2022-12-02T02:07:19.400" v="558" actId="2696"/>
        <pc:sldMkLst>
          <pc:docMk/>
          <pc:sldMk cId="0" sldId="293"/>
        </pc:sldMkLst>
      </pc:sldChg>
      <pc:sldChg chg="add">
        <pc:chgData name="ko weizhe" userId="deca01452a8f5901" providerId="LiveId" clId="{B4ACF83B-FD5D-4B6D-A62D-53C03869A4EF}" dt="2022-12-02T02:07:22.309" v="559"/>
        <pc:sldMkLst>
          <pc:docMk/>
          <pc:sldMk cId="2339126308" sldId="293"/>
        </pc:sldMkLst>
      </pc:sldChg>
      <pc:sldChg chg="del">
        <pc:chgData name="ko weizhe" userId="deca01452a8f5901" providerId="LiveId" clId="{B4ACF83B-FD5D-4B6D-A62D-53C03869A4EF}" dt="2022-12-02T02:07:19.400" v="558" actId="2696"/>
        <pc:sldMkLst>
          <pc:docMk/>
          <pc:sldMk cId="0" sldId="294"/>
        </pc:sldMkLst>
      </pc:sldChg>
      <pc:sldChg chg="add">
        <pc:chgData name="ko weizhe" userId="deca01452a8f5901" providerId="LiveId" clId="{B4ACF83B-FD5D-4B6D-A62D-53C03869A4EF}" dt="2022-12-02T02:07:22.309" v="559"/>
        <pc:sldMkLst>
          <pc:docMk/>
          <pc:sldMk cId="1739319704" sldId="294"/>
        </pc:sldMkLst>
      </pc:sldChg>
      <pc:sldChg chg="ord">
        <pc:chgData name="ko weizhe" userId="deca01452a8f5901" providerId="LiveId" clId="{B4ACF83B-FD5D-4B6D-A62D-53C03869A4EF}" dt="2022-12-02T02:07:16.858" v="557"/>
        <pc:sldMkLst>
          <pc:docMk/>
          <pc:sldMk cId="0" sldId="295"/>
        </pc:sldMkLst>
      </pc:sldChg>
      <pc:sldChg chg="modSp mod modNotesTx">
        <pc:chgData name="ko weizhe" userId="deca01452a8f5901" providerId="LiveId" clId="{B4ACF83B-FD5D-4B6D-A62D-53C03869A4EF}" dt="2022-12-02T02:34:32.563" v="566" actId="1035"/>
        <pc:sldMkLst>
          <pc:docMk/>
          <pc:sldMk cId="0" sldId="297"/>
        </pc:sldMkLst>
        <pc:spChg chg="mod">
          <ac:chgData name="ko weizhe" userId="deca01452a8f5901" providerId="LiveId" clId="{B4ACF83B-FD5D-4B6D-A62D-53C03869A4EF}" dt="2022-12-02T02:34:32.563" v="566" actId="1035"/>
          <ac:spMkLst>
            <pc:docMk/>
            <pc:sldMk cId="0" sldId="297"/>
            <ac:spMk id="2836" creationId="{00000000-0000-0000-0000-000000000000}"/>
          </ac:spMkLst>
        </pc:spChg>
      </pc:sldChg>
      <pc:sldChg chg="modNotesTx">
        <pc:chgData name="ko weizhe" userId="deca01452a8f5901" providerId="LiveId" clId="{B4ACF83B-FD5D-4B6D-A62D-53C03869A4EF}" dt="2022-12-02T01:51:18.608" v="555" actId="20577"/>
        <pc:sldMkLst>
          <pc:docMk/>
          <pc:sldMk cId="0" sldId="298"/>
        </pc:sldMkLst>
      </pc:sldChg>
      <pc:sldChg chg="modSp mod modNotesTx">
        <pc:chgData name="ko weizhe" userId="deca01452a8f5901" providerId="LiveId" clId="{B4ACF83B-FD5D-4B6D-A62D-53C03869A4EF}" dt="2022-12-02T01:47:21.127" v="434" actId="20577"/>
        <pc:sldMkLst>
          <pc:docMk/>
          <pc:sldMk cId="0" sldId="299"/>
        </pc:sldMkLst>
        <pc:spChg chg="mod">
          <ac:chgData name="ko weizhe" userId="deca01452a8f5901" providerId="LiveId" clId="{B4ACF83B-FD5D-4B6D-A62D-53C03869A4EF}" dt="2022-12-02T01:27:56.501" v="28" actId="1036"/>
          <ac:spMkLst>
            <pc:docMk/>
            <pc:sldMk cId="0" sldId="299"/>
            <ac:spMk id="286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scikit-learn.org/stable/modules/generated/sklearn.naive_bayes.BernoulliNB.html#sklearn.naive_bayes.BernoulliNB"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scikit-learn.org/stable/modules/generated/sklearn.naive_bayes.MultinomialNB.html#sklearn.naive_bayes.MultinomialNB"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g19d0f0f3df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2" name="Google Shape;1282;g19d0f0f3df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 good morning everyone. Today we’ll be presenting on using natural language processing to build classification models that help with ad targeting.</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g1a07574c484_2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 name="Google Shape;1429;g1a07574c484_2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Followed by preprocessing which includes cleaning and transforming the data into a usable form for machine learning -&gt; Exploratory data analysis to identify interesting trends/ findings -&gt; Building and tuning models -&gt; Evaluation using metrics to determine production model.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5"/>
        <p:cNvGrpSpPr/>
        <p:nvPr/>
      </p:nvGrpSpPr>
      <p:grpSpPr>
        <a:xfrm>
          <a:off x="0" y="0"/>
          <a:ext cx="0" cy="0"/>
          <a:chOff x="0" y="0"/>
          <a:chExt cx="0" cy="0"/>
        </a:xfrm>
      </p:grpSpPr>
      <p:sp>
        <p:nvSpPr>
          <p:cNvPr id="1486" name="Google Shape;1486;g1a07574c484_2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7" name="Google Shape;1487;g1a07574c484_2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then perform Exploratory data analysis to identify interesting trends/ findings -&gt; Building and tuning models -&gt; Evaluation using metrics to determine production model.</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3"/>
        <p:cNvGrpSpPr/>
        <p:nvPr/>
      </p:nvGrpSpPr>
      <p:grpSpPr>
        <a:xfrm>
          <a:off x="0" y="0"/>
          <a:ext cx="0" cy="0"/>
          <a:chOff x="0" y="0"/>
          <a:chExt cx="0" cy="0"/>
        </a:xfrm>
      </p:grpSpPr>
      <p:sp>
        <p:nvSpPr>
          <p:cNvPr id="1544" name="Google Shape;1544;g1a07574c484_2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5" name="Google Shape;1545;g1a07574c484_2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 on to build and tune machine learning models -&gt; Evaluation using metrics to determine production model.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1"/>
        <p:cNvGrpSpPr/>
        <p:nvPr/>
      </p:nvGrpSpPr>
      <p:grpSpPr>
        <a:xfrm>
          <a:off x="0" y="0"/>
          <a:ext cx="0" cy="0"/>
          <a:chOff x="0" y="0"/>
          <a:chExt cx="0" cy="0"/>
        </a:xfrm>
      </p:grpSpPr>
      <p:sp>
        <p:nvSpPr>
          <p:cNvPr id="1602" name="Google Shape;1602;g1a07574c484_2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3" name="Google Shape;1603;g1a07574c484_2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finally, Evaluate the models using certain metrics to determine the best performing one for production. Next up is Rifqi, who will bring us through the first 2 steps in more detail.</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1a04cbc9e8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0" name="Google Shape;1660;g1a04cbc9e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000">
                <a:solidFill>
                  <a:schemeClr val="dk1"/>
                </a:solidFill>
              </a:rPr>
              <a:t>Thanks Ting Wei, so as Ting Wei mentioned data gathering and cleaning are the very first steps in the workflow. I feel that these steps are extremely important because you would always want a clean data to work with. And what is a clean data? Let’s find out… so what are the methods are we using to clean? We have…(read the numbered points)</a:t>
            </a:r>
            <a:endParaRPr sz="1000">
              <a:solidFill>
                <a:schemeClr val="dk1"/>
              </a:solidFill>
            </a:endParaRPr>
          </a:p>
          <a:p>
            <a:pPr marL="457200" lvl="0" indent="-292100" algn="l" rtl="0">
              <a:lnSpc>
                <a:spcPct val="115000"/>
              </a:lnSpc>
              <a:spcBef>
                <a:spcPts val="1200"/>
              </a:spcBef>
              <a:spcAft>
                <a:spcPts val="0"/>
              </a:spcAft>
              <a:buClr>
                <a:schemeClr val="dk1"/>
              </a:buClr>
              <a:buSzPts val="1000"/>
              <a:buAutoNum type="arabicPeriod"/>
            </a:pPr>
            <a:r>
              <a:rPr lang="en" sz="1000">
                <a:solidFill>
                  <a:schemeClr val="dk1"/>
                </a:solidFill>
              </a:rPr>
              <a:t>Web scraping</a:t>
            </a:r>
            <a:endParaRPr sz="1000">
              <a:solidFill>
                <a:schemeClr val="dk1"/>
              </a:solidFill>
            </a:endParaRPr>
          </a:p>
          <a:p>
            <a:pPr marL="457200" lvl="0" indent="-292100" algn="l" rtl="0">
              <a:lnSpc>
                <a:spcPct val="115000"/>
              </a:lnSpc>
              <a:spcBef>
                <a:spcPts val="0"/>
              </a:spcBef>
              <a:spcAft>
                <a:spcPts val="0"/>
              </a:spcAft>
              <a:buClr>
                <a:schemeClr val="dk1"/>
              </a:buClr>
              <a:buSzPts val="1000"/>
              <a:buAutoNum type="arabicPeriod"/>
            </a:pPr>
            <a:r>
              <a:rPr lang="en" sz="1000">
                <a:solidFill>
                  <a:schemeClr val="dk1"/>
                </a:solidFill>
              </a:rPr>
              <a:t>Removing null/duplicate values</a:t>
            </a:r>
            <a:endParaRPr sz="1000">
              <a:solidFill>
                <a:schemeClr val="dk1"/>
              </a:solidFill>
            </a:endParaRPr>
          </a:p>
          <a:p>
            <a:pPr marL="457200" lvl="0" indent="-292100" algn="l" rtl="0">
              <a:lnSpc>
                <a:spcPct val="115000"/>
              </a:lnSpc>
              <a:spcBef>
                <a:spcPts val="0"/>
              </a:spcBef>
              <a:spcAft>
                <a:spcPts val="0"/>
              </a:spcAft>
              <a:buClr>
                <a:schemeClr val="dk1"/>
              </a:buClr>
              <a:buSzPts val="1000"/>
              <a:buAutoNum type="arabicPeriod"/>
            </a:pPr>
            <a:r>
              <a:rPr lang="en" sz="1000">
                <a:solidFill>
                  <a:schemeClr val="dk1"/>
                </a:solidFill>
              </a:rPr>
              <a:t>Removing punctuations</a:t>
            </a:r>
            <a:endParaRPr sz="1000">
              <a:solidFill>
                <a:schemeClr val="dk1"/>
              </a:solidFill>
            </a:endParaRPr>
          </a:p>
          <a:p>
            <a:pPr marL="457200" lvl="0" indent="-292100" algn="l" rtl="0">
              <a:lnSpc>
                <a:spcPct val="115000"/>
              </a:lnSpc>
              <a:spcBef>
                <a:spcPts val="0"/>
              </a:spcBef>
              <a:spcAft>
                <a:spcPts val="0"/>
              </a:spcAft>
              <a:buClr>
                <a:schemeClr val="dk1"/>
              </a:buClr>
              <a:buSzPts val="1000"/>
              <a:buAutoNum type="arabicPeriod"/>
            </a:pPr>
            <a:r>
              <a:rPr lang="en" sz="1000">
                <a:solidFill>
                  <a:schemeClr val="dk1"/>
                </a:solidFill>
              </a:rPr>
              <a:t>Tokenization</a:t>
            </a:r>
            <a:endParaRPr sz="1000">
              <a:solidFill>
                <a:schemeClr val="dk1"/>
              </a:solidFill>
            </a:endParaRPr>
          </a:p>
          <a:p>
            <a:pPr marL="457200" lvl="0" indent="-292100" algn="l" rtl="0">
              <a:lnSpc>
                <a:spcPct val="115000"/>
              </a:lnSpc>
              <a:spcBef>
                <a:spcPts val="0"/>
              </a:spcBef>
              <a:spcAft>
                <a:spcPts val="0"/>
              </a:spcAft>
              <a:buClr>
                <a:schemeClr val="dk1"/>
              </a:buClr>
              <a:buSzPts val="1000"/>
              <a:buAutoNum type="arabicPeriod"/>
            </a:pPr>
            <a:r>
              <a:rPr lang="en" sz="1000">
                <a:solidFill>
                  <a:schemeClr val="dk1"/>
                </a:solidFill>
              </a:rPr>
              <a:t>Remove stopwords</a:t>
            </a:r>
            <a:endParaRPr sz="1000">
              <a:solidFill>
                <a:schemeClr val="dk1"/>
              </a:solidFill>
            </a:endParaRPr>
          </a:p>
          <a:p>
            <a:pPr marL="457200" lvl="0" indent="-292100" algn="l" rtl="0">
              <a:lnSpc>
                <a:spcPct val="115000"/>
              </a:lnSpc>
              <a:spcBef>
                <a:spcPts val="0"/>
              </a:spcBef>
              <a:spcAft>
                <a:spcPts val="0"/>
              </a:spcAft>
              <a:buClr>
                <a:schemeClr val="dk1"/>
              </a:buClr>
              <a:buSzPts val="1000"/>
              <a:buAutoNum type="arabicPeriod"/>
            </a:pPr>
            <a:r>
              <a:rPr lang="en" sz="1000">
                <a:solidFill>
                  <a:schemeClr val="dk1"/>
                </a:solidFill>
              </a:rPr>
              <a:t>Lemmatize</a:t>
            </a:r>
            <a:endParaRPr sz="1000">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g1a07574c484_3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7" name="Google Shape;1667;g1a07574c484_3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000">
                <a:solidFill>
                  <a:schemeClr val="dk1"/>
                </a:solidFill>
              </a:rPr>
              <a:t>Thanks Ting Wei, so as Ting Wei mentioned data gathering and cleaning are the very first steps in the workflow. I feel that these steps are extremely important because you would always want a clean data to work with. And what is a clean data? Let’s find out… so what are the methods are we using to clean? We have…(read the numbered points)</a:t>
            </a:r>
            <a:endParaRPr sz="1000">
              <a:solidFill>
                <a:schemeClr val="dk1"/>
              </a:solidFill>
            </a:endParaRPr>
          </a:p>
          <a:p>
            <a:pPr marL="457200" lvl="0" indent="-292100" algn="l" rtl="0">
              <a:lnSpc>
                <a:spcPct val="115000"/>
              </a:lnSpc>
              <a:spcBef>
                <a:spcPts val="1200"/>
              </a:spcBef>
              <a:spcAft>
                <a:spcPts val="0"/>
              </a:spcAft>
              <a:buClr>
                <a:schemeClr val="dk1"/>
              </a:buClr>
              <a:buSzPts val="1000"/>
              <a:buAutoNum type="arabicPeriod"/>
            </a:pPr>
            <a:r>
              <a:rPr lang="en" sz="1000">
                <a:solidFill>
                  <a:schemeClr val="dk1"/>
                </a:solidFill>
              </a:rPr>
              <a:t>Web scraping</a:t>
            </a:r>
            <a:endParaRPr sz="1000">
              <a:solidFill>
                <a:schemeClr val="dk1"/>
              </a:solidFill>
            </a:endParaRPr>
          </a:p>
          <a:p>
            <a:pPr marL="457200" lvl="0" indent="-292100" algn="l" rtl="0">
              <a:lnSpc>
                <a:spcPct val="115000"/>
              </a:lnSpc>
              <a:spcBef>
                <a:spcPts val="0"/>
              </a:spcBef>
              <a:spcAft>
                <a:spcPts val="0"/>
              </a:spcAft>
              <a:buClr>
                <a:schemeClr val="dk1"/>
              </a:buClr>
              <a:buSzPts val="1000"/>
              <a:buAutoNum type="arabicPeriod"/>
            </a:pPr>
            <a:r>
              <a:rPr lang="en" sz="1000">
                <a:solidFill>
                  <a:schemeClr val="dk1"/>
                </a:solidFill>
              </a:rPr>
              <a:t>Removing null/duplicate values</a:t>
            </a:r>
            <a:endParaRPr sz="1000">
              <a:solidFill>
                <a:schemeClr val="dk1"/>
              </a:solidFill>
            </a:endParaRPr>
          </a:p>
          <a:p>
            <a:pPr marL="457200" lvl="0" indent="-292100" algn="l" rtl="0">
              <a:lnSpc>
                <a:spcPct val="115000"/>
              </a:lnSpc>
              <a:spcBef>
                <a:spcPts val="0"/>
              </a:spcBef>
              <a:spcAft>
                <a:spcPts val="0"/>
              </a:spcAft>
              <a:buClr>
                <a:schemeClr val="dk1"/>
              </a:buClr>
              <a:buSzPts val="1000"/>
              <a:buAutoNum type="arabicPeriod"/>
            </a:pPr>
            <a:r>
              <a:rPr lang="en" sz="1000">
                <a:solidFill>
                  <a:schemeClr val="dk1"/>
                </a:solidFill>
              </a:rPr>
              <a:t>Removing punctuations</a:t>
            </a:r>
            <a:endParaRPr sz="1000">
              <a:solidFill>
                <a:schemeClr val="dk1"/>
              </a:solidFill>
            </a:endParaRPr>
          </a:p>
          <a:p>
            <a:pPr marL="457200" lvl="0" indent="-292100" algn="l" rtl="0">
              <a:lnSpc>
                <a:spcPct val="115000"/>
              </a:lnSpc>
              <a:spcBef>
                <a:spcPts val="0"/>
              </a:spcBef>
              <a:spcAft>
                <a:spcPts val="0"/>
              </a:spcAft>
              <a:buClr>
                <a:schemeClr val="dk1"/>
              </a:buClr>
              <a:buSzPts val="1000"/>
              <a:buAutoNum type="arabicPeriod"/>
            </a:pPr>
            <a:r>
              <a:rPr lang="en" sz="1000">
                <a:solidFill>
                  <a:schemeClr val="dk1"/>
                </a:solidFill>
              </a:rPr>
              <a:t>Tokenization</a:t>
            </a:r>
            <a:endParaRPr sz="1000">
              <a:solidFill>
                <a:schemeClr val="dk1"/>
              </a:solidFill>
            </a:endParaRPr>
          </a:p>
          <a:p>
            <a:pPr marL="457200" lvl="0" indent="-292100" algn="l" rtl="0">
              <a:lnSpc>
                <a:spcPct val="115000"/>
              </a:lnSpc>
              <a:spcBef>
                <a:spcPts val="0"/>
              </a:spcBef>
              <a:spcAft>
                <a:spcPts val="0"/>
              </a:spcAft>
              <a:buClr>
                <a:schemeClr val="dk1"/>
              </a:buClr>
              <a:buSzPts val="1000"/>
              <a:buAutoNum type="arabicPeriod"/>
            </a:pPr>
            <a:r>
              <a:rPr lang="en" sz="1000">
                <a:solidFill>
                  <a:schemeClr val="dk1"/>
                </a:solidFill>
              </a:rPr>
              <a:t>Remove stopwords</a:t>
            </a:r>
            <a:endParaRPr sz="1000">
              <a:solidFill>
                <a:schemeClr val="dk1"/>
              </a:solidFill>
            </a:endParaRPr>
          </a:p>
          <a:p>
            <a:pPr marL="457200" lvl="0" indent="-292100" algn="l" rtl="0">
              <a:lnSpc>
                <a:spcPct val="115000"/>
              </a:lnSpc>
              <a:spcBef>
                <a:spcPts val="0"/>
              </a:spcBef>
              <a:spcAft>
                <a:spcPts val="0"/>
              </a:spcAft>
              <a:buClr>
                <a:schemeClr val="dk1"/>
              </a:buClr>
              <a:buSzPts val="1000"/>
              <a:buAutoNum type="arabicPeriod"/>
            </a:pPr>
            <a:r>
              <a:rPr lang="en" sz="1000">
                <a:solidFill>
                  <a:schemeClr val="dk1"/>
                </a:solidFill>
              </a:rPr>
              <a:t>Lemmatize</a:t>
            </a:r>
            <a:endParaRPr sz="1000">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2"/>
        <p:cNvGrpSpPr/>
        <p:nvPr/>
      </p:nvGrpSpPr>
      <p:grpSpPr>
        <a:xfrm>
          <a:off x="0" y="0"/>
          <a:ext cx="0" cy="0"/>
          <a:chOff x="0" y="0"/>
          <a:chExt cx="0" cy="0"/>
        </a:xfrm>
      </p:grpSpPr>
      <p:sp>
        <p:nvSpPr>
          <p:cNvPr id="1673" name="Google Shape;1673;g1a07574c484_2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4" name="Google Shape;1674;g1a07574c484_2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sz="1000">
                <a:solidFill>
                  <a:schemeClr val="dk1"/>
                </a:solidFill>
              </a:rPr>
              <a:t>Why do ppl; use pushshift api instead of the official reddit api? In short, pushshift makes it much easier for researchers to query and retrieve historical reddit data, it provides a full-text search against comments and submissions. Pushshift has a size limit five times greater than reddit 100 object limit. This means it is able to retrieve 5 times more data than reddits api. Pushshift  enables the end user to quickly ingest large amounts of data.</a:t>
            </a:r>
            <a:r>
              <a:rPr lang="en" sz="1250">
                <a:solidFill>
                  <a:schemeClr val="dk1"/>
                </a:solidFill>
                <a:latin typeface="Times New Roman"/>
                <a:ea typeface="Times New Roman"/>
                <a:cs typeface="Times New Roman"/>
                <a:sym typeface="Times New Roman"/>
              </a:rPr>
              <a:t> For us data scientists, we would always prefer to get large amounts of data at the shortest amount of time. I think we can all agree that time is money.</a:t>
            </a:r>
            <a:endParaRPr sz="125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9"/>
        <p:cNvGrpSpPr/>
        <p:nvPr/>
      </p:nvGrpSpPr>
      <p:grpSpPr>
        <a:xfrm>
          <a:off x="0" y="0"/>
          <a:ext cx="0" cy="0"/>
          <a:chOff x="0" y="0"/>
          <a:chExt cx="0" cy="0"/>
        </a:xfrm>
      </p:grpSpPr>
      <p:sp>
        <p:nvSpPr>
          <p:cNvPr id="1680" name="Google Shape;1680;g19d0f0f3df5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1" name="Google Shape;1681;g19d0f0f3df5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will be scraping from these 2 subreddits. So for you to access to a subreddit, you have to type R followed by the forward slash and then the name of the subreddit. So as you can see we will be scraping from the coding bootcamp and cs majors subreddits. Coding bootcamp as 22.3k members and cs majors has 153k members. From here you can roughly tell the size or amount of posts each subreddit has.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g1a04cbc9e8c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0" name="Google Shape;1690;g1a04cbc9e8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g1a07574c484_27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8" name="Google Shape;1698;g1a07574c484_27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19f06b11fd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19f06b11f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work could involve scraping other platforms, channels, etc?</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1"/>
        <p:cNvGrpSpPr/>
        <p:nvPr/>
      </p:nvGrpSpPr>
      <p:grpSpPr>
        <a:xfrm>
          <a:off x="0" y="0"/>
          <a:ext cx="0" cy="0"/>
          <a:chOff x="0" y="0"/>
          <a:chExt cx="0" cy="0"/>
        </a:xfrm>
      </p:grpSpPr>
      <p:sp>
        <p:nvSpPr>
          <p:cNvPr id="1712" name="Google Shape;1712;g1a07574c484_19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3" name="Google Shape;1713;g1a07574c484_19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What is lemmatization?</a:t>
            </a:r>
            <a:endParaRPr/>
          </a:p>
          <a:p>
            <a:pPr marL="457200" lvl="0" indent="-298450" algn="l" rtl="0">
              <a:spcBef>
                <a:spcPts val="0"/>
              </a:spcBef>
              <a:spcAft>
                <a:spcPts val="0"/>
              </a:spcAft>
              <a:buSzPts val="1100"/>
              <a:buAutoNum type="arabicPeriod"/>
            </a:pPr>
            <a:r>
              <a:rPr lang="en"/>
              <a:t>How is lemmatization different from stemming?</a:t>
            </a:r>
            <a:endParaRPr/>
          </a:p>
          <a:p>
            <a:pPr marL="457200" lvl="0" indent="-298450" algn="l" rtl="0">
              <a:spcBef>
                <a:spcPts val="0"/>
              </a:spcBef>
              <a:spcAft>
                <a:spcPts val="0"/>
              </a:spcAft>
              <a:buSzPts val="1100"/>
              <a:buAutoNum type="arabicPeriod"/>
            </a:pPr>
            <a:r>
              <a:rPr lang="en"/>
              <a:t>Why did we pick lemmatization?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8"/>
        <p:cNvGrpSpPr/>
        <p:nvPr/>
      </p:nvGrpSpPr>
      <p:grpSpPr>
        <a:xfrm>
          <a:off x="0" y="0"/>
          <a:ext cx="0" cy="0"/>
          <a:chOff x="0" y="0"/>
          <a:chExt cx="0" cy="0"/>
        </a:xfrm>
      </p:grpSpPr>
      <p:sp>
        <p:nvSpPr>
          <p:cNvPr id="1729" name="Google Shape;1729;g19f183a9000_0_8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0" name="Google Shape;1730;g19f183a9000_0_8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4"/>
        <p:cNvGrpSpPr/>
        <p:nvPr/>
      </p:nvGrpSpPr>
      <p:grpSpPr>
        <a:xfrm>
          <a:off x="0" y="0"/>
          <a:ext cx="0" cy="0"/>
          <a:chOff x="0" y="0"/>
          <a:chExt cx="0" cy="0"/>
        </a:xfrm>
      </p:grpSpPr>
      <p:sp>
        <p:nvSpPr>
          <p:cNvPr id="1925" name="Google Shape;1925;g19f183a9000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6" name="Google Shape;1926;g19f183a900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6"/>
        <p:cNvGrpSpPr/>
        <p:nvPr/>
      </p:nvGrpSpPr>
      <p:grpSpPr>
        <a:xfrm>
          <a:off x="0" y="0"/>
          <a:ext cx="0" cy="0"/>
          <a:chOff x="0" y="0"/>
          <a:chExt cx="0" cy="0"/>
        </a:xfrm>
      </p:grpSpPr>
      <p:sp>
        <p:nvSpPr>
          <p:cNvPr id="1987" name="Google Shape;1987;g19f183a9000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8" name="Google Shape;1988;g19f183a900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3"/>
        <p:cNvGrpSpPr/>
        <p:nvPr/>
      </p:nvGrpSpPr>
      <p:grpSpPr>
        <a:xfrm>
          <a:off x="0" y="0"/>
          <a:ext cx="0" cy="0"/>
          <a:chOff x="0" y="0"/>
          <a:chExt cx="0" cy="0"/>
        </a:xfrm>
      </p:grpSpPr>
      <p:sp>
        <p:nvSpPr>
          <p:cNvPr id="1994" name="Google Shape;1994;g19f183a9000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5" name="Google Shape;1995;g19f183a9000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9"/>
        <p:cNvGrpSpPr/>
        <p:nvPr/>
      </p:nvGrpSpPr>
      <p:grpSpPr>
        <a:xfrm>
          <a:off x="0" y="0"/>
          <a:ext cx="0" cy="0"/>
          <a:chOff x="0" y="0"/>
          <a:chExt cx="0" cy="0"/>
        </a:xfrm>
      </p:grpSpPr>
      <p:sp>
        <p:nvSpPr>
          <p:cNvPr id="2010" name="Google Shape;2010;g19f183a9000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1" name="Google Shape;2011;g19f183a9000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19f183a9000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19f183a900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8"/>
        <p:cNvGrpSpPr/>
        <p:nvPr/>
      </p:nvGrpSpPr>
      <p:grpSpPr>
        <a:xfrm>
          <a:off x="0" y="0"/>
          <a:ext cx="0" cy="0"/>
          <a:chOff x="0" y="0"/>
          <a:chExt cx="0" cy="0"/>
        </a:xfrm>
      </p:grpSpPr>
      <p:sp>
        <p:nvSpPr>
          <p:cNvPr id="2029" name="Google Shape;2029;g19f183a9000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0" name="Google Shape;2030;g19f183a9000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3"/>
        <p:cNvGrpSpPr/>
        <p:nvPr/>
      </p:nvGrpSpPr>
      <p:grpSpPr>
        <a:xfrm>
          <a:off x="0" y="0"/>
          <a:ext cx="0" cy="0"/>
          <a:chOff x="0" y="0"/>
          <a:chExt cx="0" cy="0"/>
        </a:xfrm>
      </p:grpSpPr>
      <p:sp>
        <p:nvSpPr>
          <p:cNvPr id="2044" name="Google Shape;2044;g19f183a900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5" name="Google Shape;2045;g19f183a90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0"/>
        <p:cNvGrpSpPr/>
        <p:nvPr/>
      </p:nvGrpSpPr>
      <p:grpSpPr>
        <a:xfrm>
          <a:off x="0" y="0"/>
          <a:ext cx="0" cy="0"/>
          <a:chOff x="0" y="0"/>
          <a:chExt cx="0" cy="0"/>
        </a:xfrm>
      </p:grpSpPr>
      <p:sp>
        <p:nvSpPr>
          <p:cNvPr id="2051" name="Google Shape;2051;g19f183a9000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2" name="Google Shape;2052;g19f183a9000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1a07574c484_5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1a07574c484_5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5CC9BF"/>
              </a:buClr>
              <a:buSzPts val="1400"/>
              <a:buFont typeface="Didact Gothic"/>
              <a:buChar char="-"/>
            </a:pPr>
            <a:r>
              <a:rPr lang="en" sz="1400">
                <a:solidFill>
                  <a:srgbClr val="504949"/>
                </a:solidFill>
                <a:latin typeface="Didact Gothic"/>
                <a:ea typeface="Didact Gothic"/>
                <a:cs typeface="Didact Gothic"/>
                <a:sym typeface="Didact Gothic"/>
              </a:rPr>
              <a:t>For context,  as you all know, there has been increased competition in the coding bootcamp space in recent years, with several new providers popping up. Some of the more notable ones you might have heard of include hack reactor, le wagon, vertical institute, and rocket academy.</a:t>
            </a:r>
            <a:endParaRPr sz="1400">
              <a:solidFill>
                <a:srgbClr val="504949"/>
              </a:solidFill>
              <a:latin typeface="Didact Gothic"/>
              <a:ea typeface="Didact Gothic"/>
              <a:cs typeface="Didact Gothic"/>
              <a:sym typeface="Didact Gothic"/>
            </a:endParaRPr>
          </a:p>
          <a:p>
            <a:pPr marL="0" lvl="0" indent="0" algn="l" rtl="0">
              <a:spcBef>
                <a:spcPts val="120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1"/>
        <p:cNvGrpSpPr/>
        <p:nvPr/>
      </p:nvGrpSpPr>
      <p:grpSpPr>
        <a:xfrm>
          <a:off x="0" y="0"/>
          <a:ext cx="0" cy="0"/>
          <a:chOff x="0" y="0"/>
          <a:chExt cx="0" cy="0"/>
        </a:xfrm>
      </p:grpSpPr>
      <p:sp>
        <p:nvSpPr>
          <p:cNvPr id="2072" name="Google Shape;2072;g19f183a9000_0_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3" name="Google Shape;2073;g19f183a9000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3"/>
        <p:cNvGrpSpPr/>
        <p:nvPr/>
      </p:nvGrpSpPr>
      <p:grpSpPr>
        <a:xfrm>
          <a:off x="0" y="0"/>
          <a:ext cx="0" cy="0"/>
          <a:chOff x="0" y="0"/>
          <a:chExt cx="0" cy="0"/>
        </a:xfrm>
      </p:grpSpPr>
      <p:sp>
        <p:nvSpPr>
          <p:cNvPr id="2084" name="Google Shape;2084;g1a7532a182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5" name="Google Shape;2085;g1a7532a182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19d0f0f3df5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3" name="Google Shape;2383;g19d0f0f3df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5CC9BF"/>
              </a:buClr>
              <a:buSzPts val="1400"/>
              <a:buFont typeface="Didact Gothic"/>
              <a:buChar char="●"/>
            </a:pPr>
            <a:r>
              <a:rPr lang="en" sz="1400" dirty="0">
                <a:solidFill>
                  <a:srgbClr val="502750"/>
                </a:solidFill>
                <a:latin typeface="Didact Gothic"/>
                <a:ea typeface="Didact Gothic"/>
                <a:cs typeface="Didact Gothic"/>
                <a:sym typeface="Didact Gothic"/>
              </a:rPr>
              <a:t>Thank you mary-ann.</a:t>
            </a:r>
            <a:endParaRPr sz="1400" dirty="0">
              <a:solidFill>
                <a:srgbClr val="502750"/>
              </a:solidFill>
              <a:latin typeface="Didact Gothic"/>
              <a:ea typeface="Didact Gothic"/>
              <a:cs typeface="Didact Gothic"/>
              <a:sym typeface="Didact Gothic"/>
            </a:endParaRPr>
          </a:p>
          <a:p>
            <a:pPr marL="457200" lvl="0" indent="-317500" algn="l" rtl="0">
              <a:spcBef>
                <a:spcPts val="0"/>
              </a:spcBef>
              <a:spcAft>
                <a:spcPts val="0"/>
              </a:spcAft>
              <a:buClr>
                <a:srgbClr val="5CC9BF"/>
              </a:buClr>
              <a:buSzPts val="1400"/>
              <a:buFont typeface="Didact Gothic"/>
              <a:buChar char="●"/>
            </a:pPr>
            <a:r>
              <a:rPr lang="en" sz="1400" dirty="0">
                <a:solidFill>
                  <a:srgbClr val="502750"/>
                </a:solidFill>
                <a:latin typeface="Didact Gothic"/>
                <a:ea typeface="Didact Gothic"/>
                <a:cs typeface="Didact Gothic"/>
                <a:sym typeface="Didact Gothic"/>
              </a:rPr>
              <a:t>So as mentioned by ting wei, our team’s aim is to create a model which is able to beat the baseline model’s accuracy of ~79%, and hitting at least a 90% accuracy in classifying and differentiating reddit users who are interested to join coding bootcamps from those who would like to take on a computer science degree.</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0"/>
        <p:cNvGrpSpPr/>
        <p:nvPr/>
      </p:nvGrpSpPr>
      <p:grpSpPr>
        <a:xfrm>
          <a:off x="0" y="0"/>
          <a:ext cx="0" cy="0"/>
          <a:chOff x="0" y="0"/>
          <a:chExt cx="0" cy="0"/>
        </a:xfrm>
      </p:grpSpPr>
      <p:sp>
        <p:nvSpPr>
          <p:cNvPr id="2441" name="Google Shape;2441;g1a7532a1823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2" name="Google Shape;2442;g1a7532a1823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order to build a classification model, our team created modelling pipelines, which involves the following linear sequence, starting with data preparation into model operation then finally model optimization. </a:t>
            </a:r>
            <a:endParaRPr dirty="0"/>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Under data preparation, what we are actually doing is to use vectorization methods to convert text into numerical representation, so that our model can interpret the dataset. </a:t>
            </a:r>
            <a:endParaRPr dirty="0">
              <a:solidFill>
                <a:schemeClr val="dk1"/>
              </a:solidFill>
            </a:endParaRPr>
          </a:p>
          <a:p>
            <a:pPr marL="0" lvl="0" indent="0" algn="l" rtl="0">
              <a:spcBef>
                <a:spcPts val="0"/>
              </a:spcBef>
              <a:spcAft>
                <a:spcPts val="0"/>
              </a:spcAft>
              <a:buNone/>
            </a:pPr>
            <a:r>
              <a:rPr lang="en" dirty="0">
                <a:solidFill>
                  <a:schemeClr val="dk1"/>
                </a:solidFill>
              </a:rPr>
              <a:t>There are 3 main methods of vectorization that were used, namely Countvectorization, N-grams, TF-IDF.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Next under model operation, the team ran through various classification models, so as to find a model with the best performance. Some classification models used in the pipeline were Bernoulli Naive Bayes, Multinomial Naive Bayes, and Logistic regression.</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Finally in the last part of the pipeline, the team carried out model optimization through the use of hyperparameter tuning, to improve the overall model performance.</a:t>
            </a:r>
            <a:endParaRPr dirty="0">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6"/>
        <p:cNvGrpSpPr/>
        <p:nvPr/>
      </p:nvGrpSpPr>
      <p:grpSpPr>
        <a:xfrm>
          <a:off x="0" y="0"/>
          <a:ext cx="0" cy="0"/>
          <a:chOff x="0" y="0"/>
          <a:chExt cx="0" cy="0"/>
        </a:xfrm>
      </p:grpSpPr>
      <p:sp>
        <p:nvSpPr>
          <p:cNvPr id="2457" name="Google Shape;2457;g1a7532a1823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8" name="Google Shape;2458;g1a7532a1823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After running through various pipelines with different combination of vectorization methods and models, we compared and selected the pipeline with the best train-test accuracy score.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In this table, we can see that the baseline model which is uses straight-forward </a:t>
            </a:r>
            <a:r>
              <a:rPr lang="en" b="1" dirty="0">
                <a:solidFill>
                  <a:schemeClr val="dk1"/>
                </a:solidFill>
                <a:highlight>
                  <a:srgbClr val="C7FFFA"/>
                </a:highlight>
              </a:rPr>
              <a:t>keywords</a:t>
            </a:r>
            <a:r>
              <a:rPr lang="en" dirty="0">
                <a:solidFill>
                  <a:schemeClr val="dk1"/>
                </a:solidFill>
              </a:rPr>
              <a:t> such as ‘bootcamp’ and ‘coding’ to classify the reddit posts, has an ~79% accuracy score on both train and test sets.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Out of all the pipelines that we ran, the combination of TF-IDF vectorization method and Logistic regression model had the train test accuracy score of 96% and 94%.    </a:t>
            </a:r>
            <a:endParaRPr dirty="0">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5"/>
        <p:cNvGrpSpPr/>
        <p:nvPr/>
      </p:nvGrpSpPr>
      <p:grpSpPr>
        <a:xfrm>
          <a:off x="0" y="0"/>
          <a:ext cx="0" cy="0"/>
          <a:chOff x="0" y="0"/>
          <a:chExt cx="0" cy="0"/>
        </a:xfrm>
      </p:grpSpPr>
      <p:sp>
        <p:nvSpPr>
          <p:cNvPr id="2526" name="Google Shape;2526;g1a7532a1823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7" name="Google Shape;2527;g1a7532a1823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in the last portion of our pipeline, we went through model optimization, whereby hyperparameter tuning was done for max features, min_df, max_df and logistic solver type. However, from these parameters, there was an overall improvement of 0.04% from the optimization. So this an area which, with more time, we could look into optimizing other parameters.</a:t>
            </a:r>
            <a:endParaRPr/>
          </a:p>
          <a:p>
            <a:pPr marL="0" lvl="0" indent="0" algn="l" rtl="0">
              <a:spcBef>
                <a:spcPts val="0"/>
              </a:spcBef>
              <a:spcAft>
                <a:spcPts val="0"/>
              </a:spcAft>
              <a:buNone/>
            </a:pPr>
            <a:endParaRPr/>
          </a:p>
          <a:p>
            <a:pPr marL="0" lvl="0" indent="0" algn="l" rtl="0">
              <a:spcBef>
                <a:spcPts val="0"/>
              </a:spcBef>
              <a:spcAft>
                <a:spcPts val="0"/>
              </a:spcAft>
              <a:buNone/>
            </a:pPr>
            <a:r>
              <a:rPr lang="en"/>
              <a:t>min_df : a limit which the model will ignore keywords with a document frequency below the set limit</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1"/>
        <p:cNvGrpSpPr/>
        <p:nvPr/>
      </p:nvGrpSpPr>
      <p:grpSpPr>
        <a:xfrm>
          <a:off x="0" y="0"/>
          <a:ext cx="0" cy="0"/>
          <a:chOff x="0" y="0"/>
          <a:chExt cx="0" cy="0"/>
        </a:xfrm>
      </p:grpSpPr>
      <p:sp>
        <p:nvSpPr>
          <p:cNvPr id="2532" name="Google Shape;2532;g1a07574c484_1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3" name="Google Shape;2533;g1a07574c484_1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9"/>
        <p:cNvGrpSpPr/>
        <p:nvPr/>
      </p:nvGrpSpPr>
      <p:grpSpPr>
        <a:xfrm>
          <a:off x="0" y="0"/>
          <a:ext cx="0" cy="0"/>
          <a:chOff x="0" y="0"/>
          <a:chExt cx="0" cy="0"/>
        </a:xfrm>
      </p:grpSpPr>
      <p:sp>
        <p:nvSpPr>
          <p:cNvPr id="2830" name="Google Shape;2830;g1a7532a1823_0_5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1" name="Google Shape;2831;g1a7532a1823_0_5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So apart from just looking at model accuracy, we have other method of evaluating our model’s performance</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As we have seen before, our model accuracy is ~94%, while the baseline model accuracy is 79%. These accuracy figures can also be calculated through the use of a confusion matrix.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confusion matrix comprises of 4 boxes. If you go clockwise, you will see the number of True negative, False Positive, True Positive, and False Negative cases.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In our context, Positive cases refers to the codingbootcamp category, while negative cases refer to csMajors.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So what True negative and True positive points to, are the predictions by the model which are correct, for either classes. While False negative and False positive points to wrong predictions by the model for either classes.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To calculate accuracy from the confusion matrix, we can take the total True predictions over total predictions. So total true predictions will be taking the values from the highlight red boxes, and total prediction will be the total number of cases for the matrix.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As the number of True positive cases for our model is higher - 1186 vs 799, it translates to a better accuracy score for our model.</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1"/>
        <p:cNvGrpSpPr/>
        <p:nvPr/>
      </p:nvGrpSpPr>
      <p:grpSpPr>
        <a:xfrm>
          <a:off x="0" y="0"/>
          <a:ext cx="0" cy="0"/>
          <a:chOff x="0" y="0"/>
          <a:chExt cx="0" cy="0"/>
        </a:xfrm>
      </p:grpSpPr>
      <p:sp>
        <p:nvSpPr>
          <p:cNvPr id="2842" name="Google Shape;2842;g1a7532a1823_0_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3" name="Google Shape;2843;g1a7532a1823_0_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dirty="0">
                <a:solidFill>
                  <a:schemeClr val="dk1"/>
                </a:solidFill>
                <a:highlight>
                  <a:srgbClr val="FFFFFF"/>
                </a:highlight>
              </a:rPr>
              <a:t>From the confusion matrix, we can further calculate the precision, recall, f1-scores, which are other factors which offers us a better overall measure of the model’s performance on top of accuracy. </a:t>
            </a:r>
          </a:p>
          <a:p>
            <a:pPr marL="0" lvl="0" indent="0" algn="l" rtl="0">
              <a:lnSpc>
                <a:spcPct val="115000"/>
              </a:lnSpc>
              <a:spcBef>
                <a:spcPts val="0"/>
              </a:spcBef>
              <a:spcAft>
                <a:spcPts val="0"/>
              </a:spcAft>
              <a:buNone/>
            </a:pPr>
            <a:endParaRPr lang="en-SG" b="1" dirty="0">
              <a:solidFill>
                <a:schemeClr val="dk1"/>
              </a:solidFill>
              <a:highlight>
                <a:srgbClr val="FFFFFF"/>
              </a:highlight>
            </a:endParaRPr>
          </a:p>
          <a:p>
            <a:pPr marL="0" lvl="0" indent="0" algn="l" rtl="0">
              <a:lnSpc>
                <a:spcPct val="115000"/>
              </a:lnSpc>
              <a:spcBef>
                <a:spcPts val="2000"/>
              </a:spcBef>
              <a:spcAft>
                <a:spcPts val="0"/>
              </a:spcAft>
              <a:buNone/>
            </a:pPr>
            <a:r>
              <a:rPr lang="en-US" b="1" dirty="0">
                <a:solidFill>
                  <a:schemeClr val="dk1"/>
                </a:solidFill>
                <a:highlight>
                  <a:srgbClr val="FFFFFF"/>
                </a:highlight>
              </a:rPr>
              <a:t>What we want to see from the classification report, is actually the F1 Score, which is </a:t>
            </a:r>
            <a:r>
              <a:rPr lang="en-US" dirty="0">
                <a:solidFill>
                  <a:schemeClr val="dk1"/>
                </a:solidFill>
                <a:highlight>
                  <a:srgbClr val="FFFFFF"/>
                </a:highlight>
              </a:rPr>
              <a:t> the weighted average of precision and recall. The closer the F1 score is to 1, the better the model.</a:t>
            </a:r>
          </a:p>
          <a:p>
            <a:pPr marL="0" lvl="0" indent="0" algn="l" rtl="0">
              <a:lnSpc>
                <a:spcPct val="115000"/>
              </a:lnSpc>
              <a:spcBef>
                <a:spcPts val="2000"/>
              </a:spcBef>
              <a:spcAft>
                <a:spcPts val="0"/>
              </a:spcAft>
              <a:buNone/>
            </a:pPr>
            <a:endParaRPr lang="en-US" dirty="0">
              <a:solidFill>
                <a:schemeClr val="dk1"/>
              </a:solidFill>
              <a:highlight>
                <a:srgbClr val="FFFFFF"/>
              </a:highlight>
            </a:endParaRPr>
          </a:p>
          <a:p>
            <a:pPr marL="0" lvl="0" indent="0" algn="l" rtl="0">
              <a:lnSpc>
                <a:spcPct val="115000"/>
              </a:lnSpc>
              <a:spcBef>
                <a:spcPts val="2000"/>
              </a:spcBef>
              <a:spcAft>
                <a:spcPts val="2000"/>
              </a:spcAft>
              <a:buNone/>
            </a:pPr>
            <a:r>
              <a:rPr lang="en-US" dirty="0">
                <a:solidFill>
                  <a:schemeClr val="dk1"/>
                </a:solidFill>
                <a:highlight>
                  <a:srgbClr val="FFFFFF"/>
                </a:highlight>
              </a:rPr>
              <a:t>From the reports, we can see that F1-scores for our model is 94%, which is a stark improvement from our baseline model of 78%.</a:t>
            </a:r>
          </a:p>
          <a:p>
            <a:pPr marL="0" lvl="0" indent="0" algn="l" rtl="0">
              <a:lnSpc>
                <a:spcPct val="115000"/>
              </a:lnSpc>
              <a:spcBef>
                <a:spcPts val="0"/>
              </a:spcBef>
              <a:spcAft>
                <a:spcPts val="0"/>
              </a:spcAft>
              <a:buNone/>
            </a:pPr>
            <a:endParaRPr b="1" dirty="0">
              <a:solidFill>
                <a:schemeClr val="dk1"/>
              </a:solidFill>
              <a:highlight>
                <a:srgbClr val="FFFFFF"/>
              </a:highlight>
            </a:endParaRPr>
          </a:p>
          <a:p>
            <a:pPr marL="0" lvl="0" indent="0" algn="l" rtl="0">
              <a:lnSpc>
                <a:spcPct val="115000"/>
              </a:lnSpc>
              <a:spcBef>
                <a:spcPts val="2000"/>
              </a:spcBef>
              <a:spcAft>
                <a:spcPts val="0"/>
              </a:spcAft>
              <a:buNone/>
            </a:pPr>
            <a:r>
              <a:rPr lang="en" b="1" strike="sngStrike" dirty="0">
                <a:solidFill>
                  <a:schemeClr val="dk1"/>
                </a:solidFill>
                <a:highlight>
                  <a:srgbClr val="FFFFFF"/>
                </a:highlight>
              </a:rPr>
              <a:t>Precision</a:t>
            </a:r>
            <a:r>
              <a:rPr lang="en" strike="sngStrike" dirty="0">
                <a:solidFill>
                  <a:schemeClr val="dk1"/>
                </a:solidFill>
                <a:highlight>
                  <a:srgbClr val="FFFFFF"/>
                </a:highlight>
              </a:rPr>
              <a:t>: Percentage of true positive predictions relative to total positive predictions. </a:t>
            </a:r>
            <a:endParaRPr strike="sngStrike" dirty="0">
              <a:solidFill>
                <a:schemeClr val="dk1"/>
              </a:solidFill>
              <a:highlight>
                <a:srgbClr val="FFFFFF"/>
              </a:highlight>
            </a:endParaRPr>
          </a:p>
          <a:p>
            <a:pPr marL="0" lvl="0" indent="0" algn="l" rtl="0">
              <a:lnSpc>
                <a:spcPct val="115000"/>
              </a:lnSpc>
              <a:spcBef>
                <a:spcPts val="2000"/>
              </a:spcBef>
              <a:spcAft>
                <a:spcPts val="0"/>
              </a:spcAft>
              <a:buNone/>
            </a:pPr>
            <a:r>
              <a:rPr lang="en" b="1" strike="sngStrike" dirty="0">
                <a:solidFill>
                  <a:schemeClr val="dk1"/>
                </a:solidFill>
                <a:highlight>
                  <a:srgbClr val="FFFFFF"/>
                </a:highlight>
              </a:rPr>
              <a:t>Recall</a:t>
            </a:r>
            <a:r>
              <a:rPr lang="en" strike="sngStrike" dirty="0">
                <a:solidFill>
                  <a:schemeClr val="dk1"/>
                </a:solidFill>
                <a:highlight>
                  <a:srgbClr val="FFFFFF"/>
                </a:highlight>
              </a:rPr>
              <a:t>: Percentage of true positive predictions relative to total actual positives. </a:t>
            </a:r>
            <a:endParaRPr b="1" strike="sngStrike" dirty="0">
              <a:solidFill>
                <a:schemeClr val="dk1"/>
              </a:solidFill>
              <a:highlight>
                <a:srgbClr val="FFFFFF"/>
              </a:highlight>
            </a:endParaRPr>
          </a:p>
          <a:p>
            <a:pPr marL="0" lvl="0" indent="0" algn="l" rtl="0">
              <a:lnSpc>
                <a:spcPct val="115000"/>
              </a:lnSpc>
              <a:spcBef>
                <a:spcPts val="2000"/>
              </a:spcBef>
              <a:spcAft>
                <a:spcPts val="0"/>
              </a:spcAft>
              <a:buNone/>
            </a:pPr>
            <a:endParaRPr lang="en" b="1" dirty="0">
              <a:solidFill>
                <a:schemeClr val="dk1"/>
              </a:solidFill>
              <a:highlight>
                <a:srgbClr val="FFFFFF"/>
              </a:highlight>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5"/>
        <p:cNvGrpSpPr/>
        <p:nvPr/>
      </p:nvGrpSpPr>
      <p:grpSpPr>
        <a:xfrm>
          <a:off x="0" y="0"/>
          <a:ext cx="0" cy="0"/>
          <a:chOff x="0" y="0"/>
          <a:chExt cx="0" cy="0"/>
        </a:xfrm>
      </p:grpSpPr>
      <p:sp>
        <p:nvSpPr>
          <p:cNvPr id="2856" name="Google Shape;2856;g1a7532a1823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7" name="Google Shape;2857;g1a7532a1823_0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Another feature which helps us to evaluate our model’s classification performance, is the ROC curve or the Receiver Operating Characteristic Curve. The ROC curve plots the True Positive Rate against the False positive rate. The Area under the ROC curve gives us an idea of how well the model does in terms of predicting or classifying the reddit cases. Thus in this case, we can see on the left, that the AUC is ~80% for the baseline model, while our model has an AUC score of ~98.5%.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Hence there is a big improvement in terms of performance on differentiating and classifying which sub-reddit category the post belongs to.</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Thus based on the few model evaluation methods, we can see that our new model outperforms the current baseline model, and has an overall accuracy of ~94%. </a:t>
            </a:r>
            <a:r>
              <a:rPr lang="en-SG" dirty="0"/>
              <a:t>T</a:t>
            </a:r>
            <a:r>
              <a:rPr lang="en" dirty="0"/>
              <a:t>his meets our target of creating a model with more than 90% accuracy.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Next i will hand over to shawn, he will be </a:t>
            </a:r>
            <a:r>
              <a:rPr lang="en" dirty="0">
                <a:solidFill>
                  <a:schemeClr val="dk1"/>
                </a:solidFill>
              </a:rPr>
              <a:t>providing our recommendations and </a:t>
            </a:r>
            <a:r>
              <a:rPr lang="en" dirty="0"/>
              <a:t>concluding our presentation.</a:t>
            </a:r>
          </a:p>
          <a:p>
            <a:pPr marL="0" lvl="0" indent="0" algn="l" rtl="0">
              <a:spcBef>
                <a:spcPts val="0"/>
              </a:spcBef>
              <a:spcAft>
                <a:spcPts val="0"/>
              </a:spcAft>
              <a:buNone/>
            </a:pPr>
            <a:endParaRPr lang="en" dirty="0"/>
          </a:p>
          <a:p>
            <a:pPr marL="0" lvl="0" indent="0" algn="l" rtl="0">
              <a:spcBef>
                <a:spcPts val="0"/>
              </a:spcBef>
              <a:spcAft>
                <a:spcPts val="0"/>
              </a:spcAft>
              <a:buNone/>
            </a:pPr>
            <a:r>
              <a:rPr lang="en-US" dirty="0"/>
              <a:t>TPR = TP/(TP+FN) - actual positive cases</a:t>
            </a:r>
          </a:p>
          <a:p>
            <a:pPr marL="0" lvl="0" indent="0" algn="l" rtl="0">
              <a:spcBef>
                <a:spcPts val="0"/>
              </a:spcBef>
              <a:spcAft>
                <a:spcPts val="0"/>
              </a:spcAft>
              <a:buNone/>
            </a:pPr>
            <a:r>
              <a:rPr lang="en-US" dirty="0"/>
              <a:t>FPR = FP/(FP+TN) - actual negative cases</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1a07574c484_5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1a07574c484_5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5CC9BF"/>
              </a:buClr>
              <a:buSzPts val="1400"/>
              <a:buFont typeface="Didact Gothic"/>
              <a:buChar char="-"/>
            </a:pPr>
            <a:r>
              <a:rPr lang="en" sz="1400">
                <a:solidFill>
                  <a:srgbClr val="504949"/>
                </a:solidFill>
                <a:latin typeface="Didact Gothic"/>
                <a:ea typeface="Didact Gothic"/>
                <a:cs typeface="Didact Gothic"/>
                <a:sym typeface="Didact Gothic"/>
              </a:rPr>
              <a:t>and with that, if no action is taken, General assembly might face a decline in market share, poorer returns on marketing expenditure, or lower enrollment rates in future courses.</a:t>
            </a:r>
            <a:br>
              <a:rPr lang="en" sz="1400">
                <a:solidFill>
                  <a:srgbClr val="504949"/>
                </a:solidFill>
                <a:latin typeface="Didact Gothic"/>
                <a:ea typeface="Didact Gothic"/>
                <a:cs typeface="Didact Gothic"/>
                <a:sym typeface="Didact Gothic"/>
              </a:rPr>
            </a:br>
            <a:endParaRPr sz="1400">
              <a:solidFill>
                <a:srgbClr val="504949"/>
              </a:solidFill>
              <a:latin typeface="Didact Gothic"/>
              <a:ea typeface="Didact Gothic"/>
              <a:cs typeface="Didact Gothic"/>
              <a:sym typeface="Didact Gothic"/>
            </a:endParaRPr>
          </a:p>
          <a:p>
            <a:pPr marL="457200" lvl="0" indent="0" algn="l" rtl="0">
              <a:spcBef>
                <a:spcPts val="1200"/>
              </a:spcBef>
              <a:spcAft>
                <a:spcPts val="0"/>
              </a:spcAft>
              <a:buNone/>
            </a:pPr>
            <a:endParaRPr sz="1400">
              <a:solidFill>
                <a:srgbClr val="504949"/>
              </a:solidFill>
              <a:latin typeface="Didact Gothic"/>
              <a:ea typeface="Didact Gothic"/>
              <a:cs typeface="Didact Gothic"/>
              <a:sym typeface="Didact Gothic"/>
            </a:endParaRPr>
          </a:p>
          <a:p>
            <a:pPr marL="0" lvl="0" indent="0" algn="l" rtl="0">
              <a:spcBef>
                <a:spcPts val="120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5"/>
        <p:cNvGrpSpPr/>
        <p:nvPr/>
      </p:nvGrpSpPr>
      <p:grpSpPr>
        <a:xfrm>
          <a:off x="0" y="0"/>
          <a:ext cx="0" cy="0"/>
          <a:chOff x="0" y="0"/>
          <a:chExt cx="0" cy="0"/>
        </a:xfrm>
      </p:grpSpPr>
      <p:sp>
        <p:nvSpPr>
          <p:cNvPr id="2466" name="Google Shape;2466;g1a07574c484_1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7" name="Google Shape;2467;g1a07574c484_1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to further understand what what TF-IDF and logistic regression is. </a:t>
            </a:r>
            <a:endParaRPr/>
          </a:p>
          <a:p>
            <a:pPr marL="0" lvl="0" indent="0" algn="l" rtl="0">
              <a:spcBef>
                <a:spcPts val="0"/>
              </a:spcBef>
              <a:spcAft>
                <a:spcPts val="0"/>
              </a:spcAft>
              <a:buNone/>
            </a:pPr>
            <a:endParaRPr/>
          </a:p>
          <a:p>
            <a:pPr marL="0" lvl="0" indent="0" algn="l" rtl="0">
              <a:spcBef>
                <a:spcPts val="0"/>
              </a:spcBef>
              <a:spcAft>
                <a:spcPts val="0"/>
              </a:spcAft>
              <a:buNone/>
            </a:pPr>
            <a:r>
              <a:rPr lang="en"/>
              <a:t>TF-IDF, or Term Frequency-Inverse Document Frequency, is a vectorization method, so for this vectorization method, terms that occur multiple times across different documents, will be penalized and given a smaller weightage. So in this case, if you see from the example here, words like i and processing, occurs multiple times across all 3 texts, thus these words are given a smaller weightage and overall vectorization count.</a:t>
            </a:r>
            <a:endParaRPr/>
          </a:p>
        </p:txBody>
      </p:sp>
    </p:spTree>
    <p:extLst>
      <p:ext uri="{BB962C8B-B14F-4D97-AF65-F5344CB8AC3E}">
        <p14:creationId xmlns:p14="http://schemas.microsoft.com/office/powerpoint/2010/main" val="17443526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8"/>
        <p:cNvGrpSpPr/>
        <p:nvPr/>
      </p:nvGrpSpPr>
      <p:grpSpPr>
        <a:xfrm>
          <a:off x="0" y="0"/>
          <a:ext cx="0" cy="0"/>
          <a:chOff x="0" y="0"/>
          <a:chExt cx="0" cy="0"/>
        </a:xfrm>
      </p:grpSpPr>
      <p:sp>
        <p:nvSpPr>
          <p:cNvPr id="2479" name="Google Shape;2479;g1a07574c484_1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0" name="Google Shape;2480;g1a07574c484_1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logistic regression modeling, what it does is, it bends our best fit line, to match the range or set of values. And it is useful in predicting binary outcomes, which is in our case is a suitable model, as it is used to differentiate between 2 categories. </a:t>
            </a:r>
            <a:endParaRPr/>
          </a:p>
        </p:txBody>
      </p:sp>
    </p:spTree>
    <p:extLst>
      <p:ext uri="{BB962C8B-B14F-4D97-AF65-F5344CB8AC3E}">
        <p14:creationId xmlns:p14="http://schemas.microsoft.com/office/powerpoint/2010/main" val="42207650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8"/>
        <p:cNvGrpSpPr/>
        <p:nvPr/>
      </p:nvGrpSpPr>
      <p:grpSpPr>
        <a:xfrm>
          <a:off x="0" y="0"/>
          <a:ext cx="0" cy="0"/>
          <a:chOff x="0" y="0"/>
          <a:chExt cx="0" cy="0"/>
        </a:xfrm>
      </p:grpSpPr>
      <p:sp>
        <p:nvSpPr>
          <p:cNvPr id="2489" name="Google Shape;2489;g1a07574c484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0" name="Google Shape;2490;g1a07574c484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Under data preparation, vectorization methods are used to convert text to numerical representation, so that our model can interpret the dataset.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There were 3 different methods used, 1st a countvectorizer.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The count vectorizer gives a </a:t>
            </a:r>
            <a:r>
              <a:rPr lang="en">
                <a:solidFill>
                  <a:srgbClr val="273239"/>
                </a:solidFill>
                <a:highlight>
                  <a:srgbClr val="FFFFFF"/>
                </a:highlight>
              </a:rPr>
              <a:t>count of each word that occurs in the entire text in the form of a vector. So for example, in the document list, the word “Geek” appears once in index [0], and once in index [3], and none in index[2] So the count records the count. </a:t>
            </a:r>
            <a:endParaRPr>
              <a:solidFill>
                <a:srgbClr val="273239"/>
              </a:solidFill>
              <a:highlight>
                <a:srgbClr val="FFFFFF"/>
              </a:highlight>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6247999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0"/>
        <p:cNvGrpSpPr/>
        <p:nvPr/>
      </p:nvGrpSpPr>
      <p:grpSpPr>
        <a:xfrm>
          <a:off x="0" y="0"/>
          <a:ext cx="0" cy="0"/>
          <a:chOff x="0" y="0"/>
          <a:chExt cx="0" cy="0"/>
        </a:xfrm>
      </p:grpSpPr>
      <p:sp>
        <p:nvSpPr>
          <p:cNvPr id="2501" name="Google Shape;2501;g1a07574c484_1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2" name="Google Shape;2502;g1a07574c484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273239"/>
                </a:solidFill>
                <a:highlight>
                  <a:srgbClr val="FFFFFF"/>
                </a:highlight>
              </a:rPr>
              <a:t>In the case of N-grams, counts are given for a group of consecutive words depending on the type of N-gram. So for example for a Bi-gram, words that are side by side will be given a count. For this sentence “the Three musketeers”, “the Three” and “three Musketeers” will be counted. For a tri-gram, 3 consecutive words will be grouped and counted.</a:t>
            </a:r>
            <a:endParaRPr/>
          </a:p>
        </p:txBody>
      </p:sp>
    </p:spTree>
    <p:extLst>
      <p:ext uri="{BB962C8B-B14F-4D97-AF65-F5344CB8AC3E}">
        <p14:creationId xmlns:p14="http://schemas.microsoft.com/office/powerpoint/2010/main" val="12347294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5"/>
        <p:cNvGrpSpPr/>
        <p:nvPr/>
      </p:nvGrpSpPr>
      <p:grpSpPr>
        <a:xfrm>
          <a:off x="0" y="0"/>
          <a:ext cx="0" cy="0"/>
          <a:chOff x="0" y="0"/>
          <a:chExt cx="0" cy="0"/>
        </a:xfrm>
      </p:grpSpPr>
      <p:sp>
        <p:nvSpPr>
          <p:cNvPr id="2516" name="Google Shape;2516;g1a07574c484_1_5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7" name="Google Shape;2517;g1a07574c484_1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5275" algn="l" rtl="0">
              <a:lnSpc>
                <a:spcPct val="115000"/>
              </a:lnSpc>
              <a:spcBef>
                <a:spcPts val="0"/>
              </a:spcBef>
              <a:spcAft>
                <a:spcPts val="0"/>
              </a:spcAft>
              <a:buClr>
                <a:schemeClr val="dk1"/>
              </a:buClr>
              <a:buSzPts val="1050"/>
              <a:buChar char="●"/>
            </a:pPr>
            <a:r>
              <a:rPr lang="en" sz="1050" u="sng">
                <a:solidFill>
                  <a:srgbClr val="296EAA"/>
                </a:solidFill>
                <a:highlight>
                  <a:srgbClr val="FFFFFF"/>
                </a:highlight>
                <a:hlinkClick r:id="rId3">
                  <a:extLst>
                    <a:ext uri="{A12FA001-AC4F-418D-AE19-62706E023703}">
                      <ahyp:hlinkClr xmlns:ahyp="http://schemas.microsoft.com/office/drawing/2018/hyperlinkcolor" val="tx"/>
                    </a:ext>
                  </a:extLst>
                </a:hlinkClick>
              </a:rPr>
              <a:t>Bernoulli Naive Bayes</a:t>
            </a:r>
            <a:r>
              <a:rPr lang="en" sz="1050">
                <a:solidFill>
                  <a:schemeClr val="dk1"/>
                </a:solidFill>
                <a:highlight>
                  <a:srgbClr val="FFFFFF"/>
                </a:highlight>
              </a:rPr>
              <a:t>: most suitable when we have 0/1 variables.</a:t>
            </a:r>
            <a:endParaRPr sz="1050">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Char char="●"/>
            </a:pPr>
            <a:r>
              <a:rPr lang="en" sz="1050" u="sng">
                <a:solidFill>
                  <a:srgbClr val="296EAA"/>
                </a:solidFill>
                <a:highlight>
                  <a:srgbClr val="FFFFFF"/>
                </a:highlight>
                <a:hlinkClick r:id="rId4">
                  <a:extLst>
                    <a:ext uri="{A12FA001-AC4F-418D-AE19-62706E023703}">
                      <ahyp:hlinkClr xmlns:ahyp="http://schemas.microsoft.com/office/drawing/2018/hyperlinkcolor" val="tx"/>
                    </a:ext>
                  </a:extLst>
                </a:hlinkClick>
              </a:rPr>
              <a:t>Multinomial Naive Bayes</a:t>
            </a:r>
            <a:r>
              <a:rPr lang="en" sz="1050">
                <a:solidFill>
                  <a:schemeClr val="dk1"/>
                </a:solidFill>
                <a:highlight>
                  <a:srgbClr val="FFFFFF"/>
                </a:highlight>
              </a:rPr>
              <a:t>: most suitable when our variables are positive integers.</a:t>
            </a:r>
            <a:endParaRPr sz="1050">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Char char="●"/>
            </a:pPr>
            <a:r>
              <a:rPr lang="en" sz="1050">
                <a:solidFill>
                  <a:schemeClr val="dk1"/>
                </a:solidFill>
                <a:highlight>
                  <a:srgbClr val="FFFFFF"/>
                </a:highlight>
              </a:rPr>
              <a:t>Assumes that our X features are completely independent of each other.</a:t>
            </a:r>
            <a:endParaRPr sz="1050">
              <a:solidFill>
                <a:schemeClr val="dk1"/>
              </a:solidFill>
              <a:highlight>
                <a:srgbClr val="FFFFFF"/>
              </a:highlight>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3594165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9"/>
        <p:cNvGrpSpPr/>
        <p:nvPr/>
      </p:nvGrpSpPr>
      <p:grpSpPr>
        <a:xfrm>
          <a:off x="0" y="0"/>
          <a:ext cx="0" cy="0"/>
          <a:chOff x="0" y="0"/>
          <a:chExt cx="0" cy="0"/>
        </a:xfrm>
      </p:grpSpPr>
      <p:sp>
        <p:nvSpPr>
          <p:cNvPr id="2870" name="Google Shape;2870;g1a07574c48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1" name="Google Shape;2871;g1a07574c48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Cover more online platforms that GA may be present in to better refine our model.</a:t>
            </a:r>
            <a:endParaRPr/>
          </a:p>
          <a:p>
            <a:pPr marL="457200" lvl="0" indent="-298450" algn="l" rtl="0">
              <a:spcBef>
                <a:spcPts val="0"/>
              </a:spcBef>
              <a:spcAft>
                <a:spcPts val="0"/>
              </a:spcAft>
              <a:buSzPts val="1100"/>
              <a:buChar char="-"/>
            </a:pPr>
            <a:r>
              <a:rPr lang="en"/>
              <a:t>Expand our model to cover more areas outside of CS, e.g. UX/UI design</a:t>
            </a:r>
            <a:endParaRPr/>
          </a:p>
          <a:p>
            <a:pPr marL="457200" lvl="0" indent="-298450" algn="l" rtl="0">
              <a:spcBef>
                <a:spcPts val="0"/>
              </a:spcBef>
              <a:spcAft>
                <a:spcPts val="0"/>
              </a:spcAft>
              <a:buSzPts val="1100"/>
              <a:buChar char="-"/>
            </a:pPr>
            <a:r>
              <a:rPr lang="en"/>
              <a:t>While readily available and easy to scrape, Reddit posts are mostly from US based users, so may not be as ideal for deployment in other markets</a:t>
            </a:r>
            <a:endParaRPr/>
          </a:p>
          <a:p>
            <a:pPr marL="457200" lvl="0" indent="0" algn="l" rtl="0">
              <a:spcBef>
                <a:spcPts val="0"/>
              </a:spcBef>
              <a:spcAft>
                <a:spcPts val="0"/>
              </a:spcAft>
              <a:buNone/>
            </a:pPr>
            <a:endParaRPr/>
          </a:p>
          <a:p>
            <a:pPr marL="457200" lvl="0" indent="-298450" algn="l" rtl="0">
              <a:spcBef>
                <a:spcPts val="0"/>
              </a:spcBef>
              <a:spcAft>
                <a:spcPts val="0"/>
              </a:spcAft>
              <a:buSzPts val="1100"/>
              <a:buChar char="-"/>
            </a:pPr>
            <a:r>
              <a:rPr lang="en"/>
              <a:t>Better labelling and grouping to help the model better understand web lingo</a:t>
            </a:r>
            <a:endParaRPr/>
          </a:p>
          <a:p>
            <a:pPr marL="457200" lvl="0" indent="-298450" algn="l" rtl="0">
              <a:spcBef>
                <a:spcPts val="0"/>
              </a:spcBef>
              <a:spcAft>
                <a:spcPts val="0"/>
              </a:spcAft>
              <a:buSzPts val="1100"/>
              <a:buChar char="-"/>
            </a:pPr>
            <a:r>
              <a:rPr lang="en"/>
              <a:t>For example, SWE appears often, but this is also a duplicate with software engineer, so potentially these terms could be grouped together for our model</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Sentiment analysis could allow us to determine whether the user is positive or negative regarding the post. This may also have some correlation to the possible conversion of the user.</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0"/>
        <p:cNvGrpSpPr/>
        <p:nvPr/>
      </p:nvGrpSpPr>
      <p:grpSpPr>
        <a:xfrm>
          <a:off x="0" y="0"/>
          <a:ext cx="0" cy="0"/>
          <a:chOff x="0" y="0"/>
          <a:chExt cx="0" cy="0"/>
        </a:xfrm>
      </p:grpSpPr>
      <p:sp>
        <p:nvSpPr>
          <p:cNvPr id="2891" name="Google Shape;2891;g1a07574c484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2" name="Google Shape;2892;g1a07574c484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Analytics Immersive</a:t>
            </a:r>
            <a:endParaRPr/>
          </a:p>
          <a:p>
            <a:pPr marL="0" lvl="0" indent="0" algn="l" rtl="0">
              <a:spcBef>
                <a:spcPts val="0"/>
              </a:spcBef>
              <a:spcAft>
                <a:spcPts val="0"/>
              </a:spcAft>
              <a:buNone/>
            </a:pPr>
            <a:r>
              <a:rPr lang="en"/>
              <a:t>Data Science Immersive</a:t>
            </a:r>
            <a:endParaRPr/>
          </a:p>
          <a:p>
            <a:pPr marL="0" lvl="0" indent="0" algn="l" rtl="0">
              <a:spcBef>
                <a:spcPts val="0"/>
              </a:spcBef>
              <a:spcAft>
                <a:spcPts val="0"/>
              </a:spcAft>
              <a:buNone/>
            </a:pPr>
            <a:r>
              <a:rPr lang="en"/>
              <a:t>Software Engineering Immersive</a:t>
            </a:r>
            <a:endParaRPr/>
          </a:p>
          <a:p>
            <a:pPr marL="0" lvl="0" indent="0" algn="l" rtl="0">
              <a:spcBef>
                <a:spcPts val="0"/>
              </a:spcBef>
              <a:spcAft>
                <a:spcPts val="0"/>
              </a:spcAft>
              <a:buNone/>
            </a:pPr>
            <a:r>
              <a:rPr lang="en"/>
              <a:t>UX Design Immersive</a:t>
            </a:r>
            <a:endParaRPr/>
          </a:p>
          <a:p>
            <a:pPr marL="0" lvl="0" indent="0" algn="l" rtl="0">
              <a:spcBef>
                <a:spcPts val="0"/>
              </a:spcBef>
              <a:spcAft>
                <a:spcPts val="0"/>
              </a:spcAft>
              <a:buNone/>
            </a:pPr>
            <a:r>
              <a:rPr lang="en"/>
              <a:t>Front-End Web Development</a:t>
            </a:r>
            <a:endParaRPr/>
          </a:p>
          <a:p>
            <a:pPr marL="0" lvl="0" indent="0" algn="l" rtl="0">
              <a:spcBef>
                <a:spcPts val="0"/>
              </a:spcBef>
              <a:spcAft>
                <a:spcPts val="0"/>
              </a:spcAft>
              <a:buNone/>
            </a:pPr>
            <a:r>
              <a:rPr lang="en"/>
              <a:t>Product Management</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0"/>
        <p:cNvGrpSpPr/>
        <p:nvPr/>
      </p:nvGrpSpPr>
      <p:grpSpPr>
        <a:xfrm>
          <a:off x="0" y="0"/>
          <a:ext cx="0" cy="0"/>
          <a:chOff x="0" y="0"/>
          <a:chExt cx="0" cy="0"/>
        </a:xfrm>
      </p:grpSpPr>
      <p:sp>
        <p:nvSpPr>
          <p:cNvPr id="2901" name="Google Shape;2901;g1a07574c484_21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2" name="Google Shape;2902;g1a07574c484_2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Codesmith: Top Ranked Coding School in NYC, LA &amp; Online</a:t>
            </a:r>
            <a:endParaRPr/>
          </a:p>
          <a:p>
            <a:pPr marL="0" lvl="0" indent="0" algn="l" rtl="0">
              <a:spcBef>
                <a:spcPts val="0"/>
              </a:spcBef>
              <a:spcAft>
                <a:spcPts val="0"/>
              </a:spcAft>
              <a:buNone/>
            </a:pPr>
            <a:r>
              <a:rPr lang="en"/>
              <a:t>Hack Reactor is one of the top coding bootcamps and we select high-potential students through a rigorous admissions process.</a:t>
            </a:r>
            <a:endParaRPr/>
          </a:p>
          <a:p>
            <a:pPr marL="0" lvl="0" indent="0" algn="l" rtl="0">
              <a:spcBef>
                <a:spcPts val="0"/>
              </a:spcBef>
              <a:spcAft>
                <a:spcPts val="0"/>
              </a:spcAft>
              <a:buNone/>
            </a:pPr>
            <a:r>
              <a:rPr lang="en"/>
              <a:t>App Academy: Software Engineering Coding Bootcamp</a:t>
            </a:r>
            <a:endParaRPr/>
          </a:p>
          <a:p>
            <a:pPr marL="0" lvl="0" indent="0" algn="l" rtl="0">
              <a:spcBef>
                <a:spcPts val="0"/>
              </a:spcBef>
              <a:spcAft>
                <a:spcPts val="0"/>
              </a:spcAft>
              <a:buNone/>
            </a:pPr>
            <a:endParaRPr/>
          </a:p>
          <a:p>
            <a:pPr marL="0" lvl="0" indent="0" algn="l" rtl="0">
              <a:spcBef>
                <a:spcPts val="0"/>
              </a:spcBef>
              <a:spcAft>
                <a:spcPts val="0"/>
              </a:spcAft>
              <a:buNone/>
            </a:pPr>
            <a:r>
              <a:rPr lang="en"/>
              <a:t>Often a first mover market,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4"/>
        <p:cNvGrpSpPr/>
        <p:nvPr/>
      </p:nvGrpSpPr>
      <p:grpSpPr>
        <a:xfrm>
          <a:off x="0" y="0"/>
          <a:ext cx="0" cy="0"/>
          <a:chOff x="0" y="0"/>
          <a:chExt cx="0" cy="0"/>
        </a:xfrm>
      </p:grpSpPr>
      <p:sp>
        <p:nvSpPr>
          <p:cNvPr id="2915" name="Google Shape;2915;g1a07574c484_2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6" name="Google Shape;2916;g1a07574c484_2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0"/>
        <p:cNvGrpSpPr/>
        <p:nvPr/>
      </p:nvGrpSpPr>
      <p:grpSpPr>
        <a:xfrm>
          <a:off x="0" y="0"/>
          <a:ext cx="0" cy="0"/>
          <a:chOff x="0" y="0"/>
          <a:chExt cx="0" cy="0"/>
        </a:xfrm>
      </p:grpSpPr>
      <p:sp>
        <p:nvSpPr>
          <p:cNvPr id="2921" name="Google Shape;2921;g1a07574c484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2" name="Google Shape;2922;g1a07574c48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3"/>
        <p:cNvGrpSpPr/>
        <p:nvPr/>
      </p:nvGrpSpPr>
      <p:grpSpPr>
        <a:xfrm>
          <a:off x="0" y="0"/>
          <a:ext cx="0" cy="0"/>
          <a:chOff x="0" y="0"/>
          <a:chExt cx="0" cy="0"/>
        </a:xfrm>
      </p:grpSpPr>
      <p:sp>
        <p:nvSpPr>
          <p:cNvPr id="1334" name="Google Shape;1334;g1a07574c484_5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5" name="Google Shape;1335;g1a07574c484_5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5CC9BF"/>
              </a:buClr>
              <a:buSzPts val="1400"/>
              <a:buFont typeface="Didact Gothic"/>
              <a:buChar char="-"/>
            </a:pPr>
            <a:r>
              <a:rPr lang="en" sz="1400">
                <a:solidFill>
                  <a:srgbClr val="504949"/>
                </a:solidFill>
                <a:latin typeface="Didact Gothic"/>
                <a:ea typeface="Didact Gothic"/>
                <a:cs typeface="Didact Gothic"/>
                <a:sym typeface="Didact Gothic"/>
              </a:rPr>
              <a:t>But don’t worry, that’s why we’re here to provide some insights and hopefully help the marketing team out.</a:t>
            </a:r>
            <a:endParaRPr sz="1400">
              <a:solidFill>
                <a:srgbClr val="504949"/>
              </a:solidFill>
              <a:latin typeface="Didact Gothic"/>
              <a:ea typeface="Didact Gothic"/>
              <a:cs typeface="Didact Gothic"/>
              <a:sym typeface="Didact Gothic"/>
            </a:endParaRPr>
          </a:p>
          <a:p>
            <a:pPr marL="457200" lvl="0" indent="-317500" algn="l" rtl="0">
              <a:spcBef>
                <a:spcPts val="0"/>
              </a:spcBef>
              <a:spcAft>
                <a:spcPts val="0"/>
              </a:spcAft>
              <a:buClr>
                <a:srgbClr val="5CC9BF"/>
              </a:buClr>
              <a:buSzPts val="1400"/>
              <a:buFont typeface="Didact Gothic"/>
              <a:buChar char="-"/>
            </a:pPr>
            <a:r>
              <a:rPr lang="en" sz="1400">
                <a:solidFill>
                  <a:srgbClr val="504949"/>
                </a:solidFill>
                <a:latin typeface="Didact Gothic"/>
                <a:ea typeface="Didact Gothic"/>
                <a:cs typeface="Didact Gothic"/>
                <a:sym typeface="Didact Gothic"/>
              </a:rPr>
              <a:t>For starters, we understand that GA marketing has since been trying to figure out how to better identify the online persona of a bootcamp seeker as opposed to that of a computer science major to aid in narrowing down targets further.</a:t>
            </a:r>
            <a:endParaRPr sz="1400">
              <a:solidFill>
                <a:srgbClr val="504949"/>
              </a:solidFill>
              <a:latin typeface="Didact Gothic"/>
              <a:ea typeface="Didact Gothic"/>
              <a:cs typeface="Didact Gothic"/>
              <a:sym typeface="Didact Gothic"/>
            </a:endParaRPr>
          </a:p>
          <a:p>
            <a:pPr marL="457200" lvl="0" indent="-317500" algn="l" rtl="0">
              <a:spcBef>
                <a:spcPts val="0"/>
              </a:spcBef>
              <a:spcAft>
                <a:spcPts val="0"/>
              </a:spcAft>
              <a:buClr>
                <a:srgbClr val="5CC9BF"/>
              </a:buClr>
              <a:buSzPts val="1400"/>
              <a:buFont typeface="Didact Gothic"/>
              <a:buChar char="-"/>
            </a:pPr>
            <a:r>
              <a:rPr lang="en" sz="1400">
                <a:solidFill>
                  <a:srgbClr val="504949"/>
                </a:solidFill>
                <a:latin typeface="Didact Gothic"/>
                <a:ea typeface="Didact Gothic"/>
                <a:cs typeface="Didact Gothic"/>
                <a:sym typeface="Didact Gothic"/>
              </a:rPr>
              <a:t>Considering the two topics have quite a bit in common, efforts to segregate these two groups could yield better returns on advertising investment.</a:t>
            </a:r>
            <a:endParaRPr sz="1400">
              <a:solidFill>
                <a:srgbClr val="504949"/>
              </a:solidFill>
              <a:latin typeface="Didact Gothic"/>
              <a:ea typeface="Didact Gothic"/>
              <a:cs typeface="Didact Gothic"/>
              <a:sym typeface="Didact Gothic"/>
            </a:endParaRPr>
          </a:p>
          <a:p>
            <a:pPr marL="0" lvl="0" indent="0" algn="l" rtl="0">
              <a:spcBef>
                <a:spcPts val="120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9"/>
        <p:cNvGrpSpPr/>
        <p:nvPr/>
      </p:nvGrpSpPr>
      <p:grpSpPr>
        <a:xfrm>
          <a:off x="0" y="0"/>
          <a:ext cx="0" cy="0"/>
          <a:chOff x="0" y="0"/>
          <a:chExt cx="0" cy="0"/>
        </a:xfrm>
      </p:grpSpPr>
      <p:sp>
        <p:nvSpPr>
          <p:cNvPr id="2950" name="Google Shape;2950;g1a07574c484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1" name="Google Shape;2951;g1a07574c48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3"/>
        <p:cNvGrpSpPr/>
        <p:nvPr/>
      </p:nvGrpSpPr>
      <p:grpSpPr>
        <a:xfrm>
          <a:off x="0" y="0"/>
          <a:ext cx="0" cy="0"/>
          <a:chOff x="0" y="0"/>
          <a:chExt cx="0" cy="0"/>
        </a:xfrm>
      </p:grpSpPr>
      <p:sp>
        <p:nvSpPr>
          <p:cNvPr id="3004" name="Google Shape;3004;g1a07574c484_21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5" name="Google Shape;3005;g1a07574c484_2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g1a7532a1823_1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1" name="Google Shape;1351;g1a7532a1823_1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Clr>
                <a:schemeClr val="dk1"/>
              </a:buClr>
              <a:buSzPts val="1100"/>
              <a:buFont typeface="Arial"/>
              <a:buNone/>
            </a:pPr>
            <a:r>
              <a:rPr lang="en"/>
              <a:t>And we know that keywords are a really important aspect when it comes to digital advertising as they allow for targeted strategies at all levels of the marketing funnel.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19d0f0f3df5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7" name="Google Shape;1357;g19d0f0f3df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Now, our current baseline model that relies purely on obvious keywords such as ‘coding’ and ‘bootcamp’ yields only about 79% accuracy on this segregation task.</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g1a07574c484_15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5" name="Google Shape;1365;g1a07574c484_15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1a7532a1823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2" name="Google Shape;1372;g1a7532a182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go about diong that by first Getting the data through scraping -&gt; preprocessing (cleaning, transforming the data into a usable form for machine learning) -&gt;  Exploratory data analysis to identify interesting trends/ findings -&gt; Building and tuning models -&gt; Evaluation using metrics to determine production model.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www.flaticon.com/?utm_source=slidesgo_template&amp;utm_medium=referral-link&amp;utm_campaign=sg_credits&amp;utm_content=flaticon"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s://www.freepik.com/?utm_source=slidesgo_template&amp;utm_medium=referral-link&amp;utm_campaign=sg_credits&amp;utm_content=freepik"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a:off x="747625" y="3600095"/>
            <a:ext cx="4131000" cy="41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1400"/>
              <a:buNone/>
              <a:defRPr>
                <a:solidFill>
                  <a:schemeClr val="accent6"/>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 name="Google Shape;10;p2"/>
          <p:cNvSpPr/>
          <p:nvPr/>
        </p:nvSpPr>
        <p:spPr>
          <a:xfrm rot="-4038587">
            <a:off x="313680" y="-188572"/>
            <a:ext cx="563839" cy="563839"/>
          </a:xfrm>
          <a:prstGeom prst="chord">
            <a:avLst>
              <a:gd name="adj1" fmla="val 2700000"/>
              <a:gd name="adj2" fmla="val 16200000"/>
            </a:avLst>
          </a:prstGeom>
          <a:solidFill>
            <a:srgbClr val="5CC9BF"/>
          </a:solidFill>
          <a:ln w="9525" cap="flat" cmpd="sng">
            <a:solidFill>
              <a:srgbClr val="5CC9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rot="5400000">
            <a:off x="721241" y="3531074"/>
            <a:ext cx="874516" cy="2109900"/>
            <a:chOff x="5905453" y="2567961"/>
            <a:chExt cx="874516" cy="2109900"/>
          </a:xfrm>
        </p:grpSpPr>
        <p:sp>
          <p:nvSpPr>
            <p:cNvPr id="12" name="Google Shape;12;p2"/>
            <p:cNvSpPr/>
            <p:nvPr/>
          </p:nvSpPr>
          <p:spPr>
            <a:xfrm rot="5400000">
              <a:off x="6697757" y="25679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6697770" y="290591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6301612" y="290591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6697770" y="32438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5400000">
              <a:off x="6301612" y="32438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5905453" y="32438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5400000">
              <a:off x="6697770" y="358181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5400000">
              <a:off x="6301612" y="358181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5400000">
              <a:off x="5905453" y="358181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5400000">
              <a:off x="6697770" y="39197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5400000">
              <a:off x="6301612" y="39197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5400000">
              <a:off x="5905453" y="39197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5400000">
              <a:off x="6697770" y="425771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5400000">
              <a:off x="6301612" y="425771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5400000">
              <a:off x="5905453" y="425771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5400000">
              <a:off x="6697770" y="45956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5400000">
              <a:off x="6301612" y="45956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5400000">
              <a:off x="5905453" y="45956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rot="5400000">
            <a:off x="7925598" y="3716763"/>
            <a:ext cx="2109928" cy="159325"/>
            <a:chOff x="1655550" y="403250"/>
            <a:chExt cx="1593000" cy="120300"/>
          </a:xfrm>
        </p:grpSpPr>
        <p:cxnSp>
          <p:nvCxnSpPr>
            <p:cNvPr id="31" name="Google Shape;31;p2"/>
            <p:cNvCxnSpPr/>
            <p:nvPr/>
          </p:nvCxnSpPr>
          <p:spPr>
            <a:xfrm rot="10800000" flipH="1">
              <a:off x="16555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32" name="Google Shape;32;p2"/>
            <p:cNvCxnSpPr/>
            <p:nvPr/>
          </p:nvCxnSpPr>
          <p:spPr>
            <a:xfrm rot="10800000" flipH="1">
              <a:off x="17617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33" name="Google Shape;33;p2"/>
            <p:cNvCxnSpPr/>
            <p:nvPr/>
          </p:nvCxnSpPr>
          <p:spPr>
            <a:xfrm rot="10800000" flipH="1">
              <a:off x="18679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34" name="Google Shape;34;p2"/>
            <p:cNvCxnSpPr/>
            <p:nvPr/>
          </p:nvCxnSpPr>
          <p:spPr>
            <a:xfrm rot="10800000" flipH="1">
              <a:off x="19741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35" name="Google Shape;35;p2"/>
            <p:cNvCxnSpPr/>
            <p:nvPr/>
          </p:nvCxnSpPr>
          <p:spPr>
            <a:xfrm rot="10800000" flipH="1">
              <a:off x="20803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36" name="Google Shape;36;p2"/>
            <p:cNvCxnSpPr/>
            <p:nvPr/>
          </p:nvCxnSpPr>
          <p:spPr>
            <a:xfrm rot="10800000" flipH="1">
              <a:off x="21865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37" name="Google Shape;37;p2"/>
            <p:cNvCxnSpPr/>
            <p:nvPr/>
          </p:nvCxnSpPr>
          <p:spPr>
            <a:xfrm rot="10800000" flipH="1">
              <a:off x="22927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38" name="Google Shape;38;p2"/>
            <p:cNvCxnSpPr/>
            <p:nvPr/>
          </p:nvCxnSpPr>
          <p:spPr>
            <a:xfrm rot="10800000" flipH="1">
              <a:off x="23989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39" name="Google Shape;39;p2"/>
            <p:cNvCxnSpPr/>
            <p:nvPr/>
          </p:nvCxnSpPr>
          <p:spPr>
            <a:xfrm rot="10800000" flipH="1">
              <a:off x="25051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40" name="Google Shape;40;p2"/>
            <p:cNvCxnSpPr/>
            <p:nvPr/>
          </p:nvCxnSpPr>
          <p:spPr>
            <a:xfrm rot="10800000" flipH="1">
              <a:off x="26113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41" name="Google Shape;41;p2"/>
            <p:cNvCxnSpPr/>
            <p:nvPr/>
          </p:nvCxnSpPr>
          <p:spPr>
            <a:xfrm rot="10800000" flipH="1">
              <a:off x="27175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42" name="Google Shape;42;p2"/>
            <p:cNvCxnSpPr/>
            <p:nvPr/>
          </p:nvCxnSpPr>
          <p:spPr>
            <a:xfrm rot="10800000" flipH="1">
              <a:off x="28237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43" name="Google Shape;43;p2"/>
            <p:cNvCxnSpPr/>
            <p:nvPr/>
          </p:nvCxnSpPr>
          <p:spPr>
            <a:xfrm rot="10800000" flipH="1">
              <a:off x="29299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44" name="Google Shape;44;p2"/>
            <p:cNvCxnSpPr/>
            <p:nvPr/>
          </p:nvCxnSpPr>
          <p:spPr>
            <a:xfrm rot="10800000" flipH="1">
              <a:off x="30361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45" name="Google Shape;45;p2"/>
            <p:cNvCxnSpPr/>
            <p:nvPr/>
          </p:nvCxnSpPr>
          <p:spPr>
            <a:xfrm rot="10800000" flipH="1">
              <a:off x="3142350" y="403250"/>
              <a:ext cx="106200" cy="120300"/>
            </a:xfrm>
            <a:prstGeom prst="straightConnector1">
              <a:avLst/>
            </a:prstGeom>
            <a:noFill/>
            <a:ln w="9525" cap="flat" cmpd="sng">
              <a:solidFill>
                <a:srgbClr val="77457D"/>
              </a:solidFill>
              <a:prstDash val="solid"/>
              <a:round/>
              <a:headEnd type="none" w="med" len="med"/>
              <a:tailEnd type="none" w="med" len="med"/>
            </a:ln>
          </p:spPr>
        </p:cxnSp>
      </p:grpSp>
      <p:grpSp>
        <p:nvGrpSpPr>
          <p:cNvPr id="46" name="Google Shape;46;p2"/>
          <p:cNvGrpSpPr/>
          <p:nvPr/>
        </p:nvGrpSpPr>
        <p:grpSpPr>
          <a:xfrm>
            <a:off x="6650949" y="89241"/>
            <a:ext cx="2447850" cy="874516"/>
            <a:chOff x="3365149" y="3537516"/>
            <a:chExt cx="2447850" cy="874516"/>
          </a:xfrm>
        </p:grpSpPr>
        <p:sp>
          <p:nvSpPr>
            <p:cNvPr id="47" name="Google Shape;47;p2"/>
            <p:cNvSpPr/>
            <p:nvPr/>
          </p:nvSpPr>
          <p:spPr>
            <a:xfrm rot="10800000" flipH="1">
              <a:off x="4041049" y="4329820"/>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0800000" flipH="1">
              <a:off x="4378999" y="4329832"/>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10800000" flipH="1">
              <a:off x="4378999" y="3933674"/>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10800000" flipH="1">
              <a:off x="4716949" y="4329832"/>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10800000" flipH="1">
              <a:off x="4716949" y="3933674"/>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rot="10800000" flipH="1">
              <a:off x="4716949" y="353751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10800000" flipH="1">
              <a:off x="5054899" y="4329832"/>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10800000" flipH="1">
              <a:off x="5054899" y="3933674"/>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10800000" flipH="1">
              <a:off x="5054899" y="353751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10800000" flipH="1">
              <a:off x="5392849" y="4329832"/>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rot="10800000" flipH="1">
              <a:off x="5392849" y="3933674"/>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rot="10800000" flipH="1">
              <a:off x="5392849" y="353751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10800000" flipH="1">
              <a:off x="5730799" y="4329832"/>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rot="10800000" flipH="1">
              <a:off x="5730799" y="3933674"/>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10800000" flipH="1">
              <a:off x="5730799" y="353751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10800000" flipH="1">
              <a:off x="4378999" y="353751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10800000" flipH="1">
              <a:off x="4041049" y="353751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10800000" flipH="1">
              <a:off x="4041049" y="393366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10800000" flipH="1">
              <a:off x="3703099" y="4329820"/>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rot="10800000" flipH="1">
              <a:off x="3703099" y="393366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10800000" flipH="1">
              <a:off x="3365149" y="4329820"/>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68;p2"/>
          <p:cNvSpPr/>
          <p:nvPr/>
        </p:nvSpPr>
        <p:spPr>
          <a:xfrm rot="6757333">
            <a:off x="8289139" y="4751183"/>
            <a:ext cx="563885" cy="563885"/>
          </a:xfrm>
          <a:prstGeom prst="chord">
            <a:avLst>
              <a:gd name="adj1" fmla="val 2700000"/>
              <a:gd name="adj2" fmla="val 16200000"/>
            </a:avLst>
          </a:prstGeom>
          <a:solidFill>
            <a:srgbClr val="5CC9BF"/>
          </a:solidFill>
          <a:ln w="9525" cap="flat" cmpd="sng">
            <a:solidFill>
              <a:srgbClr val="5CC9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2"/>
          <p:cNvGrpSpPr/>
          <p:nvPr/>
        </p:nvGrpSpPr>
        <p:grpSpPr>
          <a:xfrm rot="5400000">
            <a:off x="-871753" y="1215638"/>
            <a:ext cx="2109929" cy="159325"/>
            <a:chOff x="1655550" y="403250"/>
            <a:chExt cx="1593000" cy="120300"/>
          </a:xfrm>
        </p:grpSpPr>
        <p:cxnSp>
          <p:nvCxnSpPr>
            <p:cNvPr id="70" name="Google Shape;70;p2"/>
            <p:cNvCxnSpPr/>
            <p:nvPr/>
          </p:nvCxnSpPr>
          <p:spPr>
            <a:xfrm rot="10800000" flipH="1">
              <a:off x="16555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71" name="Google Shape;71;p2"/>
            <p:cNvCxnSpPr/>
            <p:nvPr/>
          </p:nvCxnSpPr>
          <p:spPr>
            <a:xfrm rot="10800000" flipH="1">
              <a:off x="17617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72" name="Google Shape;72;p2"/>
            <p:cNvCxnSpPr/>
            <p:nvPr/>
          </p:nvCxnSpPr>
          <p:spPr>
            <a:xfrm rot="10800000" flipH="1">
              <a:off x="18679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73" name="Google Shape;73;p2"/>
            <p:cNvCxnSpPr/>
            <p:nvPr/>
          </p:nvCxnSpPr>
          <p:spPr>
            <a:xfrm rot="10800000" flipH="1">
              <a:off x="19741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74" name="Google Shape;74;p2"/>
            <p:cNvCxnSpPr/>
            <p:nvPr/>
          </p:nvCxnSpPr>
          <p:spPr>
            <a:xfrm rot="10800000" flipH="1">
              <a:off x="20803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75" name="Google Shape;75;p2"/>
            <p:cNvCxnSpPr/>
            <p:nvPr/>
          </p:nvCxnSpPr>
          <p:spPr>
            <a:xfrm rot="10800000" flipH="1">
              <a:off x="21865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76" name="Google Shape;76;p2"/>
            <p:cNvCxnSpPr/>
            <p:nvPr/>
          </p:nvCxnSpPr>
          <p:spPr>
            <a:xfrm rot="10800000" flipH="1">
              <a:off x="22927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77" name="Google Shape;77;p2"/>
            <p:cNvCxnSpPr/>
            <p:nvPr/>
          </p:nvCxnSpPr>
          <p:spPr>
            <a:xfrm rot="10800000" flipH="1">
              <a:off x="23989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78" name="Google Shape;78;p2"/>
            <p:cNvCxnSpPr/>
            <p:nvPr/>
          </p:nvCxnSpPr>
          <p:spPr>
            <a:xfrm rot="10800000" flipH="1">
              <a:off x="25051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79" name="Google Shape;79;p2"/>
            <p:cNvCxnSpPr/>
            <p:nvPr/>
          </p:nvCxnSpPr>
          <p:spPr>
            <a:xfrm rot="10800000" flipH="1">
              <a:off x="26113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80" name="Google Shape;80;p2"/>
            <p:cNvCxnSpPr/>
            <p:nvPr/>
          </p:nvCxnSpPr>
          <p:spPr>
            <a:xfrm rot="10800000" flipH="1">
              <a:off x="27175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81" name="Google Shape;81;p2"/>
            <p:cNvCxnSpPr/>
            <p:nvPr/>
          </p:nvCxnSpPr>
          <p:spPr>
            <a:xfrm rot="10800000" flipH="1">
              <a:off x="28237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82" name="Google Shape;82;p2"/>
            <p:cNvCxnSpPr/>
            <p:nvPr/>
          </p:nvCxnSpPr>
          <p:spPr>
            <a:xfrm rot="10800000" flipH="1">
              <a:off x="29299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83" name="Google Shape;83;p2"/>
            <p:cNvCxnSpPr/>
            <p:nvPr/>
          </p:nvCxnSpPr>
          <p:spPr>
            <a:xfrm rot="10800000" flipH="1">
              <a:off x="30361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84" name="Google Shape;84;p2"/>
            <p:cNvCxnSpPr/>
            <p:nvPr/>
          </p:nvCxnSpPr>
          <p:spPr>
            <a:xfrm rot="10800000" flipH="1">
              <a:off x="3142350" y="403250"/>
              <a:ext cx="106200" cy="120300"/>
            </a:xfrm>
            <a:prstGeom prst="straightConnector1">
              <a:avLst/>
            </a:prstGeom>
            <a:noFill/>
            <a:ln w="9525" cap="flat" cmpd="sng">
              <a:solidFill>
                <a:srgbClr val="77457D"/>
              </a:solidFill>
              <a:prstDash val="solid"/>
              <a:round/>
              <a:headEnd type="none" w="med" len="med"/>
              <a:tailEnd type="none" w="med" len="med"/>
            </a:ln>
          </p:spPr>
        </p:cxnSp>
      </p:grpSp>
      <p:sp>
        <p:nvSpPr>
          <p:cNvPr id="85" name="Google Shape;85;p2"/>
          <p:cNvSpPr txBox="1">
            <a:spLocks noGrp="1"/>
          </p:cNvSpPr>
          <p:nvPr>
            <p:ph type="ctrTitle"/>
          </p:nvPr>
        </p:nvSpPr>
        <p:spPr>
          <a:xfrm>
            <a:off x="729290" y="870650"/>
            <a:ext cx="4673100" cy="1328100"/>
          </a:xfrm>
          <a:prstGeom prst="rect">
            <a:avLst/>
          </a:prstGeom>
        </p:spPr>
        <p:txBody>
          <a:bodyPr spcFirstLastPara="1" wrap="square" lIns="91425" tIns="91425" rIns="91425" bIns="91425" anchor="t" anchorCtr="0">
            <a:noAutofit/>
          </a:bodyPr>
          <a:lstStyle>
            <a:lvl1pPr lvl="0">
              <a:spcBef>
                <a:spcPts val="0"/>
              </a:spcBef>
              <a:spcAft>
                <a:spcPts val="0"/>
              </a:spcAft>
              <a:buSzPts val="3800"/>
              <a:buNone/>
              <a:defRPr sz="43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7"/>
        <p:cNvGrpSpPr/>
        <p:nvPr/>
      </p:nvGrpSpPr>
      <p:grpSpPr>
        <a:xfrm>
          <a:off x="0" y="0"/>
          <a:ext cx="0" cy="0"/>
          <a:chOff x="0" y="0"/>
          <a:chExt cx="0" cy="0"/>
        </a:xfrm>
      </p:grpSpPr>
      <p:sp>
        <p:nvSpPr>
          <p:cNvPr id="498" name="Google Shape;498;p11"/>
          <p:cNvSpPr/>
          <p:nvPr/>
        </p:nvSpPr>
        <p:spPr>
          <a:xfrm rot="-5400000">
            <a:off x="8497200" y="401900"/>
            <a:ext cx="767100" cy="570000"/>
          </a:xfrm>
          <a:prstGeom prst="round2SameRect">
            <a:avLst>
              <a:gd name="adj1" fmla="val 50000"/>
              <a:gd name="adj2" fmla="val 0"/>
            </a:avLst>
          </a:prstGeom>
          <a:noFill/>
          <a:ln w="9525" cap="flat" cmpd="sng">
            <a:solidFill>
              <a:srgbClr val="C4634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9" name="Google Shape;499;p11"/>
          <p:cNvGrpSpPr/>
          <p:nvPr/>
        </p:nvGrpSpPr>
        <p:grpSpPr>
          <a:xfrm>
            <a:off x="7817718" y="164819"/>
            <a:ext cx="1362015" cy="102844"/>
            <a:chOff x="1655550" y="403250"/>
            <a:chExt cx="1593000" cy="120300"/>
          </a:xfrm>
        </p:grpSpPr>
        <p:cxnSp>
          <p:nvCxnSpPr>
            <p:cNvPr id="500" name="Google Shape;500;p11"/>
            <p:cNvCxnSpPr/>
            <p:nvPr/>
          </p:nvCxnSpPr>
          <p:spPr>
            <a:xfrm rot="10800000" flipH="1">
              <a:off x="16555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501" name="Google Shape;501;p11"/>
            <p:cNvCxnSpPr/>
            <p:nvPr/>
          </p:nvCxnSpPr>
          <p:spPr>
            <a:xfrm rot="10800000" flipH="1">
              <a:off x="17617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502" name="Google Shape;502;p11"/>
            <p:cNvCxnSpPr/>
            <p:nvPr/>
          </p:nvCxnSpPr>
          <p:spPr>
            <a:xfrm rot="10800000" flipH="1">
              <a:off x="18679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503" name="Google Shape;503;p11"/>
            <p:cNvCxnSpPr/>
            <p:nvPr/>
          </p:nvCxnSpPr>
          <p:spPr>
            <a:xfrm rot="10800000" flipH="1">
              <a:off x="19741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504" name="Google Shape;504;p11"/>
            <p:cNvCxnSpPr/>
            <p:nvPr/>
          </p:nvCxnSpPr>
          <p:spPr>
            <a:xfrm rot="10800000" flipH="1">
              <a:off x="20803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505" name="Google Shape;505;p11"/>
            <p:cNvCxnSpPr/>
            <p:nvPr/>
          </p:nvCxnSpPr>
          <p:spPr>
            <a:xfrm rot="10800000" flipH="1">
              <a:off x="21865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506" name="Google Shape;506;p11"/>
            <p:cNvCxnSpPr/>
            <p:nvPr/>
          </p:nvCxnSpPr>
          <p:spPr>
            <a:xfrm rot="10800000" flipH="1">
              <a:off x="22927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507" name="Google Shape;507;p11"/>
            <p:cNvCxnSpPr/>
            <p:nvPr/>
          </p:nvCxnSpPr>
          <p:spPr>
            <a:xfrm rot="10800000" flipH="1">
              <a:off x="23989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508" name="Google Shape;508;p11"/>
            <p:cNvCxnSpPr/>
            <p:nvPr/>
          </p:nvCxnSpPr>
          <p:spPr>
            <a:xfrm rot="10800000" flipH="1">
              <a:off x="25051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509" name="Google Shape;509;p11"/>
            <p:cNvCxnSpPr/>
            <p:nvPr/>
          </p:nvCxnSpPr>
          <p:spPr>
            <a:xfrm rot="10800000" flipH="1">
              <a:off x="26113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510" name="Google Shape;510;p11"/>
            <p:cNvCxnSpPr/>
            <p:nvPr/>
          </p:nvCxnSpPr>
          <p:spPr>
            <a:xfrm rot="10800000" flipH="1">
              <a:off x="27175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511" name="Google Shape;511;p11"/>
            <p:cNvCxnSpPr/>
            <p:nvPr/>
          </p:nvCxnSpPr>
          <p:spPr>
            <a:xfrm rot="10800000" flipH="1">
              <a:off x="28237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512" name="Google Shape;512;p11"/>
            <p:cNvCxnSpPr/>
            <p:nvPr/>
          </p:nvCxnSpPr>
          <p:spPr>
            <a:xfrm rot="10800000" flipH="1">
              <a:off x="29299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513" name="Google Shape;513;p11"/>
            <p:cNvCxnSpPr/>
            <p:nvPr/>
          </p:nvCxnSpPr>
          <p:spPr>
            <a:xfrm rot="10800000" flipH="1">
              <a:off x="30361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514" name="Google Shape;514;p11"/>
            <p:cNvCxnSpPr/>
            <p:nvPr/>
          </p:nvCxnSpPr>
          <p:spPr>
            <a:xfrm rot="10800000" flipH="1">
              <a:off x="3142350" y="403250"/>
              <a:ext cx="106200" cy="120300"/>
            </a:xfrm>
            <a:prstGeom prst="straightConnector1">
              <a:avLst/>
            </a:prstGeom>
            <a:noFill/>
            <a:ln w="9525" cap="flat" cmpd="sng">
              <a:solidFill>
                <a:srgbClr val="5CC9BF"/>
              </a:solidFill>
              <a:prstDash val="solid"/>
              <a:round/>
              <a:headEnd type="none" w="med" len="med"/>
              <a:tailEnd type="none" w="med" len="med"/>
            </a:ln>
          </p:spPr>
        </p:cxnSp>
      </p:grpSp>
      <p:sp>
        <p:nvSpPr>
          <p:cNvPr id="515" name="Google Shape;515;p11"/>
          <p:cNvSpPr/>
          <p:nvPr/>
        </p:nvSpPr>
        <p:spPr>
          <a:xfrm>
            <a:off x="8369275" y="491475"/>
            <a:ext cx="390900" cy="390900"/>
          </a:xfrm>
          <a:prstGeom prst="ellipse">
            <a:avLst/>
          </a:prstGeom>
          <a:solidFill>
            <a:srgbClr val="5CC9BF"/>
          </a:solidFill>
          <a:ln w="9525" cap="flat" cmpd="sng">
            <a:solidFill>
              <a:srgbClr val="5CC9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 name="Google Shape;516;p11"/>
          <p:cNvGrpSpPr/>
          <p:nvPr/>
        </p:nvGrpSpPr>
        <p:grpSpPr>
          <a:xfrm>
            <a:off x="48799" y="67125"/>
            <a:ext cx="1434000" cy="478358"/>
            <a:chOff x="48799" y="67125"/>
            <a:chExt cx="1434000" cy="478358"/>
          </a:xfrm>
        </p:grpSpPr>
        <p:sp>
          <p:nvSpPr>
            <p:cNvPr id="517" name="Google Shape;517;p11"/>
            <p:cNvSpPr/>
            <p:nvPr/>
          </p:nvSpPr>
          <p:spPr>
            <a:xfrm rot="10800000" flipH="1">
              <a:off x="1062649" y="463283"/>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1"/>
            <p:cNvSpPr/>
            <p:nvPr/>
          </p:nvSpPr>
          <p:spPr>
            <a:xfrm rot="10800000" flipH="1">
              <a:off x="1400599" y="463283"/>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1"/>
            <p:cNvSpPr/>
            <p:nvPr/>
          </p:nvSpPr>
          <p:spPr>
            <a:xfrm rot="10800000" flipH="1">
              <a:off x="1400599" y="67125"/>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1"/>
            <p:cNvSpPr/>
            <p:nvPr/>
          </p:nvSpPr>
          <p:spPr>
            <a:xfrm rot="10800000" flipH="1">
              <a:off x="1062649" y="67125"/>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1"/>
            <p:cNvSpPr/>
            <p:nvPr/>
          </p:nvSpPr>
          <p:spPr>
            <a:xfrm rot="10800000" flipH="1">
              <a:off x="724699" y="67125"/>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1"/>
            <p:cNvSpPr/>
            <p:nvPr/>
          </p:nvSpPr>
          <p:spPr>
            <a:xfrm rot="10800000" flipH="1">
              <a:off x="724699" y="463275"/>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1"/>
            <p:cNvSpPr/>
            <p:nvPr/>
          </p:nvSpPr>
          <p:spPr>
            <a:xfrm rot="10800000" flipH="1">
              <a:off x="386749" y="67125"/>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1"/>
            <p:cNvSpPr/>
            <p:nvPr/>
          </p:nvSpPr>
          <p:spPr>
            <a:xfrm rot="10800000" flipH="1">
              <a:off x="386749" y="463275"/>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1"/>
            <p:cNvSpPr/>
            <p:nvPr/>
          </p:nvSpPr>
          <p:spPr>
            <a:xfrm rot="10800000" flipH="1">
              <a:off x="48799" y="67125"/>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1"/>
            <p:cNvSpPr/>
            <p:nvPr/>
          </p:nvSpPr>
          <p:spPr>
            <a:xfrm rot="10800000" flipH="1">
              <a:off x="48799" y="463275"/>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 name="Google Shape;527;p11"/>
          <p:cNvSpPr/>
          <p:nvPr/>
        </p:nvSpPr>
        <p:spPr>
          <a:xfrm flipH="1">
            <a:off x="-16100" y="4393439"/>
            <a:ext cx="1506900" cy="1506900"/>
          </a:xfrm>
          <a:prstGeom prst="blockArc">
            <a:avLst>
              <a:gd name="adj1" fmla="val 10800000"/>
              <a:gd name="adj2" fmla="val 32116"/>
              <a:gd name="adj3" fmla="val 18389"/>
            </a:avLst>
          </a:pr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 name="Google Shape;528;p11"/>
          <p:cNvGrpSpPr/>
          <p:nvPr/>
        </p:nvGrpSpPr>
        <p:grpSpPr>
          <a:xfrm>
            <a:off x="438343" y="4955569"/>
            <a:ext cx="1362015" cy="102844"/>
            <a:chOff x="1655550" y="403250"/>
            <a:chExt cx="1593000" cy="120300"/>
          </a:xfrm>
        </p:grpSpPr>
        <p:cxnSp>
          <p:nvCxnSpPr>
            <p:cNvPr id="529" name="Google Shape;529;p11"/>
            <p:cNvCxnSpPr/>
            <p:nvPr/>
          </p:nvCxnSpPr>
          <p:spPr>
            <a:xfrm rot="10800000" flipH="1">
              <a:off x="16555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530" name="Google Shape;530;p11"/>
            <p:cNvCxnSpPr/>
            <p:nvPr/>
          </p:nvCxnSpPr>
          <p:spPr>
            <a:xfrm rot="10800000" flipH="1">
              <a:off x="17617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531" name="Google Shape;531;p11"/>
            <p:cNvCxnSpPr/>
            <p:nvPr/>
          </p:nvCxnSpPr>
          <p:spPr>
            <a:xfrm rot="10800000" flipH="1">
              <a:off x="18679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532" name="Google Shape;532;p11"/>
            <p:cNvCxnSpPr/>
            <p:nvPr/>
          </p:nvCxnSpPr>
          <p:spPr>
            <a:xfrm rot="10800000" flipH="1">
              <a:off x="19741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533" name="Google Shape;533;p11"/>
            <p:cNvCxnSpPr/>
            <p:nvPr/>
          </p:nvCxnSpPr>
          <p:spPr>
            <a:xfrm rot="10800000" flipH="1">
              <a:off x="20803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534" name="Google Shape;534;p11"/>
            <p:cNvCxnSpPr/>
            <p:nvPr/>
          </p:nvCxnSpPr>
          <p:spPr>
            <a:xfrm rot="10800000" flipH="1">
              <a:off x="21865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535" name="Google Shape;535;p11"/>
            <p:cNvCxnSpPr/>
            <p:nvPr/>
          </p:nvCxnSpPr>
          <p:spPr>
            <a:xfrm rot="10800000" flipH="1">
              <a:off x="22927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536" name="Google Shape;536;p11"/>
            <p:cNvCxnSpPr/>
            <p:nvPr/>
          </p:nvCxnSpPr>
          <p:spPr>
            <a:xfrm rot="10800000" flipH="1">
              <a:off x="23989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537" name="Google Shape;537;p11"/>
            <p:cNvCxnSpPr/>
            <p:nvPr/>
          </p:nvCxnSpPr>
          <p:spPr>
            <a:xfrm rot="10800000" flipH="1">
              <a:off x="25051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538" name="Google Shape;538;p11"/>
            <p:cNvCxnSpPr/>
            <p:nvPr/>
          </p:nvCxnSpPr>
          <p:spPr>
            <a:xfrm rot="10800000" flipH="1">
              <a:off x="26113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539" name="Google Shape;539;p11"/>
            <p:cNvCxnSpPr/>
            <p:nvPr/>
          </p:nvCxnSpPr>
          <p:spPr>
            <a:xfrm rot="10800000" flipH="1">
              <a:off x="27175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540" name="Google Shape;540;p11"/>
            <p:cNvCxnSpPr/>
            <p:nvPr/>
          </p:nvCxnSpPr>
          <p:spPr>
            <a:xfrm rot="10800000" flipH="1">
              <a:off x="28237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541" name="Google Shape;541;p11"/>
            <p:cNvCxnSpPr/>
            <p:nvPr/>
          </p:nvCxnSpPr>
          <p:spPr>
            <a:xfrm rot="10800000" flipH="1">
              <a:off x="29299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542" name="Google Shape;542;p11"/>
            <p:cNvCxnSpPr/>
            <p:nvPr/>
          </p:nvCxnSpPr>
          <p:spPr>
            <a:xfrm rot="10800000" flipH="1">
              <a:off x="30361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543" name="Google Shape;543;p11"/>
            <p:cNvCxnSpPr/>
            <p:nvPr/>
          </p:nvCxnSpPr>
          <p:spPr>
            <a:xfrm rot="10800000" flipH="1">
              <a:off x="3142350" y="403250"/>
              <a:ext cx="106200" cy="120300"/>
            </a:xfrm>
            <a:prstGeom prst="straightConnector1">
              <a:avLst/>
            </a:prstGeom>
            <a:noFill/>
            <a:ln w="9525" cap="flat" cmpd="sng">
              <a:solidFill>
                <a:srgbClr val="C46345"/>
              </a:solidFill>
              <a:prstDash val="solid"/>
              <a:round/>
              <a:headEnd type="none" w="med" len="med"/>
              <a:tailEnd type="none" w="med" len="med"/>
            </a:ln>
          </p:spPr>
        </p:cxnSp>
      </p:grpSp>
      <p:grpSp>
        <p:nvGrpSpPr>
          <p:cNvPr id="544" name="Google Shape;544;p11"/>
          <p:cNvGrpSpPr/>
          <p:nvPr/>
        </p:nvGrpSpPr>
        <p:grpSpPr>
          <a:xfrm>
            <a:off x="7668799" y="4564575"/>
            <a:ext cx="1434000" cy="478366"/>
            <a:chOff x="7668799" y="4618900"/>
            <a:chExt cx="1434000" cy="478366"/>
          </a:xfrm>
        </p:grpSpPr>
        <p:sp>
          <p:nvSpPr>
            <p:cNvPr id="545" name="Google Shape;545;p11"/>
            <p:cNvSpPr/>
            <p:nvPr/>
          </p:nvSpPr>
          <p:spPr>
            <a:xfrm rot="10800000" flipH="1">
              <a:off x="8344699" y="5015053"/>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1"/>
            <p:cNvSpPr/>
            <p:nvPr/>
          </p:nvSpPr>
          <p:spPr>
            <a:xfrm rot="10800000" flipH="1">
              <a:off x="8682649" y="501506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1"/>
            <p:cNvSpPr/>
            <p:nvPr/>
          </p:nvSpPr>
          <p:spPr>
            <a:xfrm rot="10800000" flipH="1">
              <a:off x="8682649" y="4618908"/>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1"/>
            <p:cNvSpPr/>
            <p:nvPr/>
          </p:nvSpPr>
          <p:spPr>
            <a:xfrm rot="10800000" flipH="1">
              <a:off x="9020599" y="501506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1"/>
            <p:cNvSpPr/>
            <p:nvPr/>
          </p:nvSpPr>
          <p:spPr>
            <a:xfrm rot="10800000" flipH="1">
              <a:off x="9020599" y="4618908"/>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1"/>
            <p:cNvSpPr/>
            <p:nvPr/>
          </p:nvSpPr>
          <p:spPr>
            <a:xfrm rot="10800000" flipH="1">
              <a:off x="8344699" y="4618900"/>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1"/>
            <p:cNvSpPr/>
            <p:nvPr/>
          </p:nvSpPr>
          <p:spPr>
            <a:xfrm rot="10800000" flipH="1">
              <a:off x="8006749" y="5015053"/>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1"/>
            <p:cNvSpPr/>
            <p:nvPr/>
          </p:nvSpPr>
          <p:spPr>
            <a:xfrm rot="10800000" flipH="1">
              <a:off x="8006749" y="4618900"/>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1"/>
            <p:cNvSpPr/>
            <p:nvPr/>
          </p:nvSpPr>
          <p:spPr>
            <a:xfrm rot="10800000" flipH="1">
              <a:off x="7668799" y="5015053"/>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1"/>
            <p:cNvSpPr/>
            <p:nvPr/>
          </p:nvSpPr>
          <p:spPr>
            <a:xfrm rot="10800000" flipH="1">
              <a:off x="7668799" y="4618900"/>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11"/>
          <p:cNvSpPr txBox="1">
            <a:spLocks noGrp="1"/>
          </p:cNvSpPr>
          <p:nvPr>
            <p:ph type="subTitle" idx="1"/>
          </p:nvPr>
        </p:nvSpPr>
        <p:spPr>
          <a:xfrm>
            <a:off x="729275" y="2861825"/>
            <a:ext cx="4557300" cy="5553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1800"/>
              <a:buNone/>
              <a:defRPr sz="1800">
                <a:solidFill>
                  <a:schemeClr val="accent6"/>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5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
  <p:cSld name="CUSTOM_17">
    <p:spTree>
      <p:nvGrpSpPr>
        <p:cNvPr id="1" name="Shape 557"/>
        <p:cNvGrpSpPr/>
        <p:nvPr/>
      </p:nvGrpSpPr>
      <p:grpSpPr>
        <a:xfrm>
          <a:off x="0" y="0"/>
          <a:ext cx="0" cy="0"/>
          <a:chOff x="0" y="0"/>
          <a:chExt cx="0" cy="0"/>
        </a:xfrm>
      </p:grpSpPr>
      <p:sp>
        <p:nvSpPr>
          <p:cNvPr id="558" name="Google Shape;558;p1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59" name="Google Shape;559;p13"/>
          <p:cNvSpPr txBox="1">
            <a:spLocks noGrp="1"/>
          </p:cNvSpPr>
          <p:nvPr>
            <p:ph type="subTitle" idx="1"/>
          </p:nvPr>
        </p:nvSpPr>
        <p:spPr>
          <a:xfrm>
            <a:off x="1482900" y="3749100"/>
            <a:ext cx="2139600" cy="717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500">
                <a:latin typeface="Didact Gothic"/>
                <a:ea typeface="Didact Gothic"/>
                <a:cs typeface="Didact Gothic"/>
                <a:sym typeface="Didact Gothic"/>
              </a:defRPr>
            </a:lvl1pPr>
            <a:lvl2pPr lvl="1" algn="ctr" rtl="0">
              <a:spcBef>
                <a:spcPts val="0"/>
              </a:spcBef>
              <a:spcAft>
                <a:spcPts val="0"/>
              </a:spcAft>
              <a:buSzPts val="1500"/>
              <a:buNone/>
              <a:defRPr sz="1500"/>
            </a:lvl2pPr>
            <a:lvl3pPr lvl="2" algn="ctr" rtl="0">
              <a:spcBef>
                <a:spcPts val="0"/>
              </a:spcBef>
              <a:spcAft>
                <a:spcPts val="0"/>
              </a:spcAft>
              <a:buSzPts val="1500"/>
              <a:buNone/>
              <a:defRPr sz="1500"/>
            </a:lvl3pPr>
            <a:lvl4pPr lvl="3" algn="ctr" rtl="0">
              <a:spcBef>
                <a:spcPts val="0"/>
              </a:spcBef>
              <a:spcAft>
                <a:spcPts val="0"/>
              </a:spcAft>
              <a:buSzPts val="1500"/>
              <a:buNone/>
              <a:defRPr sz="1500"/>
            </a:lvl4pPr>
            <a:lvl5pPr lvl="4" algn="ctr" rtl="0">
              <a:spcBef>
                <a:spcPts val="0"/>
              </a:spcBef>
              <a:spcAft>
                <a:spcPts val="0"/>
              </a:spcAft>
              <a:buSzPts val="1500"/>
              <a:buNone/>
              <a:defRPr sz="1500"/>
            </a:lvl5pPr>
            <a:lvl6pPr lvl="5" algn="ctr" rtl="0">
              <a:spcBef>
                <a:spcPts val="0"/>
              </a:spcBef>
              <a:spcAft>
                <a:spcPts val="0"/>
              </a:spcAft>
              <a:buSzPts val="1500"/>
              <a:buNone/>
              <a:defRPr sz="1500"/>
            </a:lvl6pPr>
            <a:lvl7pPr lvl="6" algn="ctr" rtl="0">
              <a:spcBef>
                <a:spcPts val="0"/>
              </a:spcBef>
              <a:spcAft>
                <a:spcPts val="0"/>
              </a:spcAft>
              <a:buSzPts val="1500"/>
              <a:buNone/>
              <a:defRPr sz="1500"/>
            </a:lvl7pPr>
            <a:lvl8pPr lvl="7" algn="ctr" rtl="0">
              <a:spcBef>
                <a:spcPts val="0"/>
              </a:spcBef>
              <a:spcAft>
                <a:spcPts val="0"/>
              </a:spcAft>
              <a:buSzPts val="1500"/>
              <a:buNone/>
              <a:defRPr sz="1500"/>
            </a:lvl8pPr>
            <a:lvl9pPr lvl="8" algn="ctr" rtl="0">
              <a:spcBef>
                <a:spcPts val="0"/>
              </a:spcBef>
              <a:spcAft>
                <a:spcPts val="0"/>
              </a:spcAft>
              <a:buSzPts val="1500"/>
              <a:buNone/>
              <a:defRPr sz="1500"/>
            </a:lvl9pPr>
          </a:lstStyle>
          <a:p>
            <a:endParaRPr/>
          </a:p>
        </p:txBody>
      </p:sp>
      <p:sp>
        <p:nvSpPr>
          <p:cNvPr id="560" name="Google Shape;560;p13"/>
          <p:cNvSpPr txBox="1">
            <a:spLocks noGrp="1"/>
          </p:cNvSpPr>
          <p:nvPr>
            <p:ph type="subTitle" idx="2"/>
          </p:nvPr>
        </p:nvSpPr>
        <p:spPr>
          <a:xfrm>
            <a:off x="4612575" y="3221775"/>
            <a:ext cx="2337900" cy="509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Paytone One"/>
              <a:buNone/>
              <a:defRPr sz="1800">
                <a:solidFill>
                  <a:schemeClr val="lt1"/>
                </a:solidFill>
                <a:latin typeface="Bayon"/>
                <a:ea typeface="Bayon"/>
                <a:cs typeface="Bayon"/>
                <a:sym typeface="Bayon"/>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61" name="Google Shape;561;p13"/>
          <p:cNvSpPr txBox="1">
            <a:spLocks noGrp="1"/>
          </p:cNvSpPr>
          <p:nvPr>
            <p:ph type="subTitle" idx="3"/>
          </p:nvPr>
        </p:nvSpPr>
        <p:spPr>
          <a:xfrm>
            <a:off x="4612575" y="3749100"/>
            <a:ext cx="2137500" cy="717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500">
                <a:latin typeface="Didact Gothic"/>
                <a:ea typeface="Didact Gothic"/>
                <a:cs typeface="Didact Gothic"/>
                <a:sym typeface="Didact Gothic"/>
              </a:defRPr>
            </a:lvl1pPr>
            <a:lvl2pPr lvl="1" algn="ctr" rtl="0">
              <a:spcBef>
                <a:spcPts val="0"/>
              </a:spcBef>
              <a:spcAft>
                <a:spcPts val="0"/>
              </a:spcAft>
              <a:buSzPts val="1500"/>
              <a:buNone/>
              <a:defRPr sz="1500"/>
            </a:lvl2pPr>
            <a:lvl3pPr lvl="2" algn="ctr" rtl="0">
              <a:spcBef>
                <a:spcPts val="0"/>
              </a:spcBef>
              <a:spcAft>
                <a:spcPts val="0"/>
              </a:spcAft>
              <a:buSzPts val="1500"/>
              <a:buNone/>
              <a:defRPr sz="1500"/>
            </a:lvl3pPr>
            <a:lvl4pPr lvl="3" algn="ctr" rtl="0">
              <a:spcBef>
                <a:spcPts val="0"/>
              </a:spcBef>
              <a:spcAft>
                <a:spcPts val="0"/>
              </a:spcAft>
              <a:buSzPts val="1500"/>
              <a:buNone/>
              <a:defRPr sz="1500"/>
            </a:lvl4pPr>
            <a:lvl5pPr lvl="4" algn="ctr" rtl="0">
              <a:spcBef>
                <a:spcPts val="0"/>
              </a:spcBef>
              <a:spcAft>
                <a:spcPts val="0"/>
              </a:spcAft>
              <a:buSzPts val="1500"/>
              <a:buNone/>
              <a:defRPr sz="1500"/>
            </a:lvl5pPr>
            <a:lvl6pPr lvl="5" algn="ctr" rtl="0">
              <a:spcBef>
                <a:spcPts val="0"/>
              </a:spcBef>
              <a:spcAft>
                <a:spcPts val="0"/>
              </a:spcAft>
              <a:buSzPts val="1500"/>
              <a:buNone/>
              <a:defRPr sz="1500"/>
            </a:lvl6pPr>
            <a:lvl7pPr lvl="6" algn="ctr" rtl="0">
              <a:spcBef>
                <a:spcPts val="0"/>
              </a:spcBef>
              <a:spcAft>
                <a:spcPts val="0"/>
              </a:spcAft>
              <a:buSzPts val="1500"/>
              <a:buNone/>
              <a:defRPr sz="1500"/>
            </a:lvl7pPr>
            <a:lvl8pPr lvl="7" algn="ctr" rtl="0">
              <a:spcBef>
                <a:spcPts val="0"/>
              </a:spcBef>
              <a:spcAft>
                <a:spcPts val="0"/>
              </a:spcAft>
              <a:buSzPts val="1500"/>
              <a:buNone/>
              <a:defRPr sz="1500"/>
            </a:lvl8pPr>
            <a:lvl9pPr lvl="8" algn="ctr" rtl="0">
              <a:spcBef>
                <a:spcPts val="0"/>
              </a:spcBef>
              <a:spcAft>
                <a:spcPts val="0"/>
              </a:spcAft>
              <a:buSzPts val="1500"/>
              <a:buNone/>
              <a:defRPr sz="1500"/>
            </a:lvl9pPr>
          </a:lstStyle>
          <a:p>
            <a:endParaRPr/>
          </a:p>
        </p:txBody>
      </p:sp>
      <p:sp>
        <p:nvSpPr>
          <p:cNvPr id="562" name="Google Shape;562;p13"/>
          <p:cNvSpPr txBox="1">
            <a:spLocks noGrp="1"/>
          </p:cNvSpPr>
          <p:nvPr>
            <p:ph type="subTitle" idx="4"/>
          </p:nvPr>
        </p:nvSpPr>
        <p:spPr>
          <a:xfrm>
            <a:off x="1482900" y="1429575"/>
            <a:ext cx="2337900" cy="509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Paytone One"/>
              <a:buNone/>
              <a:defRPr sz="1800">
                <a:solidFill>
                  <a:schemeClr val="lt1"/>
                </a:solidFill>
                <a:latin typeface="Bayon"/>
                <a:ea typeface="Bayon"/>
                <a:cs typeface="Bayon"/>
                <a:sym typeface="Bayon"/>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63" name="Google Shape;563;p13"/>
          <p:cNvSpPr txBox="1">
            <a:spLocks noGrp="1"/>
          </p:cNvSpPr>
          <p:nvPr>
            <p:ph type="subTitle" idx="5"/>
          </p:nvPr>
        </p:nvSpPr>
        <p:spPr>
          <a:xfrm>
            <a:off x="4612575" y="1956525"/>
            <a:ext cx="2139600" cy="717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500">
                <a:latin typeface="Didact Gothic"/>
                <a:ea typeface="Didact Gothic"/>
                <a:cs typeface="Didact Gothic"/>
                <a:sym typeface="Didact Gothic"/>
              </a:defRPr>
            </a:lvl1pPr>
            <a:lvl2pPr lvl="1" algn="ctr" rtl="0">
              <a:spcBef>
                <a:spcPts val="0"/>
              </a:spcBef>
              <a:spcAft>
                <a:spcPts val="0"/>
              </a:spcAft>
              <a:buSzPts val="1500"/>
              <a:buNone/>
              <a:defRPr sz="1500"/>
            </a:lvl2pPr>
            <a:lvl3pPr lvl="2" algn="ctr" rtl="0">
              <a:spcBef>
                <a:spcPts val="0"/>
              </a:spcBef>
              <a:spcAft>
                <a:spcPts val="0"/>
              </a:spcAft>
              <a:buSzPts val="1500"/>
              <a:buNone/>
              <a:defRPr sz="1500"/>
            </a:lvl3pPr>
            <a:lvl4pPr lvl="3" algn="ctr" rtl="0">
              <a:spcBef>
                <a:spcPts val="0"/>
              </a:spcBef>
              <a:spcAft>
                <a:spcPts val="0"/>
              </a:spcAft>
              <a:buSzPts val="1500"/>
              <a:buNone/>
              <a:defRPr sz="1500"/>
            </a:lvl4pPr>
            <a:lvl5pPr lvl="4" algn="ctr" rtl="0">
              <a:spcBef>
                <a:spcPts val="0"/>
              </a:spcBef>
              <a:spcAft>
                <a:spcPts val="0"/>
              </a:spcAft>
              <a:buSzPts val="1500"/>
              <a:buNone/>
              <a:defRPr sz="1500"/>
            </a:lvl5pPr>
            <a:lvl6pPr lvl="5" algn="ctr" rtl="0">
              <a:spcBef>
                <a:spcPts val="0"/>
              </a:spcBef>
              <a:spcAft>
                <a:spcPts val="0"/>
              </a:spcAft>
              <a:buSzPts val="1500"/>
              <a:buNone/>
              <a:defRPr sz="1500"/>
            </a:lvl6pPr>
            <a:lvl7pPr lvl="6" algn="ctr" rtl="0">
              <a:spcBef>
                <a:spcPts val="0"/>
              </a:spcBef>
              <a:spcAft>
                <a:spcPts val="0"/>
              </a:spcAft>
              <a:buSzPts val="1500"/>
              <a:buNone/>
              <a:defRPr sz="1500"/>
            </a:lvl7pPr>
            <a:lvl8pPr lvl="7" algn="ctr" rtl="0">
              <a:spcBef>
                <a:spcPts val="0"/>
              </a:spcBef>
              <a:spcAft>
                <a:spcPts val="0"/>
              </a:spcAft>
              <a:buSzPts val="1500"/>
              <a:buNone/>
              <a:defRPr sz="1500"/>
            </a:lvl8pPr>
            <a:lvl9pPr lvl="8" algn="ctr" rtl="0">
              <a:spcBef>
                <a:spcPts val="0"/>
              </a:spcBef>
              <a:spcAft>
                <a:spcPts val="0"/>
              </a:spcAft>
              <a:buSzPts val="1500"/>
              <a:buNone/>
              <a:defRPr sz="1500"/>
            </a:lvl9pPr>
          </a:lstStyle>
          <a:p>
            <a:endParaRPr/>
          </a:p>
        </p:txBody>
      </p:sp>
      <p:sp>
        <p:nvSpPr>
          <p:cNvPr id="564" name="Google Shape;564;p13"/>
          <p:cNvSpPr txBox="1">
            <a:spLocks noGrp="1"/>
          </p:cNvSpPr>
          <p:nvPr>
            <p:ph type="subTitle" idx="6"/>
          </p:nvPr>
        </p:nvSpPr>
        <p:spPr>
          <a:xfrm>
            <a:off x="1482900" y="3221775"/>
            <a:ext cx="2337900" cy="509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Paytone One"/>
              <a:buNone/>
              <a:defRPr sz="1800">
                <a:solidFill>
                  <a:schemeClr val="lt1"/>
                </a:solidFill>
                <a:latin typeface="Bayon"/>
                <a:ea typeface="Bayon"/>
                <a:cs typeface="Bayon"/>
                <a:sym typeface="Bayon"/>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65" name="Google Shape;565;p13"/>
          <p:cNvSpPr txBox="1">
            <a:spLocks noGrp="1"/>
          </p:cNvSpPr>
          <p:nvPr>
            <p:ph type="subTitle" idx="7"/>
          </p:nvPr>
        </p:nvSpPr>
        <p:spPr>
          <a:xfrm>
            <a:off x="4612575" y="1429575"/>
            <a:ext cx="2340900" cy="509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Paytone One"/>
              <a:buNone/>
              <a:defRPr sz="1800">
                <a:solidFill>
                  <a:schemeClr val="lt1"/>
                </a:solidFill>
                <a:latin typeface="Bayon"/>
                <a:ea typeface="Bayon"/>
                <a:cs typeface="Bayon"/>
                <a:sym typeface="Bayon"/>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66" name="Google Shape;566;p13"/>
          <p:cNvSpPr txBox="1">
            <a:spLocks noGrp="1"/>
          </p:cNvSpPr>
          <p:nvPr>
            <p:ph type="subTitle" idx="8"/>
          </p:nvPr>
        </p:nvSpPr>
        <p:spPr>
          <a:xfrm>
            <a:off x="1482900" y="1956525"/>
            <a:ext cx="2137500" cy="717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500">
                <a:latin typeface="Didact Gothic"/>
                <a:ea typeface="Didact Gothic"/>
                <a:cs typeface="Didact Gothic"/>
                <a:sym typeface="Didact Gothic"/>
              </a:defRPr>
            </a:lvl1pPr>
            <a:lvl2pPr lvl="1" algn="ctr" rtl="0">
              <a:spcBef>
                <a:spcPts val="0"/>
              </a:spcBef>
              <a:spcAft>
                <a:spcPts val="0"/>
              </a:spcAft>
              <a:buSzPts val="1500"/>
              <a:buNone/>
              <a:defRPr sz="1500"/>
            </a:lvl2pPr>
            <a:lvl3pPr lvl="2" algn="ctr" rtl="0">
              <a:spcBef>
                <a:spcPts val="0"/>
              </a:spcBef>
              <a:spcAft>
                <a:spcPts val="0"/>
              </a:spcAft>
              <a:buSzPts val="1500"/>
              <a:buNone/>
              <a:defRPr sz="1500"/>
            </a:lvl3pPr>
            <a:lvl4pPr lvl="3" algn="ctr" rtl="0">
              <a:spcBef>
                <a:spcPts val="0"/>
              </a:spcBef>
              <a:spcAft>
                <a:spcPts val="0"/>
              </a:spcAft>
              <a:buSzPts val="1500"/>
              <a:buNone/>
              <a:defRPr sz="1500"/>
            </a:lvl4pPr>
            <a:lvl5pPr lvl="4" algn="ctr" rtl="0">
              <a:spcBef>
                <a:spcPts val="0"/>
              </a:spcBef>
              <a:spcAft>
                <a:spcPts val="0"/>
              </a:spcAft>
              <a:buSzPts val="1500"/>
              <a:buNone/>
              <a:defRPr sz="1500"/>
            </a:lvl5pPr>
            <a:lvl6pPr lvl="5" algn="ctr" rtl="0">
              <a:spcBef>
                <a:spcPts val="0"/>
              </a:spcBef>
              <a:spcAft>
                <a:spcPts val="0"/>
              </a:spcAft>
              <a:buSzPts val="1500"/>
              <a:buNone/>
              <a:defRPr sz="1500"/>
            </a:lvl6pPr>
            <a:lvl7pPr lvl="6" algn="ctr" rtl="0">
              <a:spcBef>
                <a:spcPts val="0"/>
              </a:spcBef>
              <a:spcAft>
                <a:spcPts val="0"/>
              </a:spcAft>
              <a:buSzPts val="1500"/>
              <a:buNone/>
              <a:defRPr sz="1500"/>
            </a:lvl7pPr>
            <a:lvl8pPr lvl="7" algn="ctr" rtl="0">
              <a:spcBef>
                <a:spcPts val="0"/>
              </a:spcBef>
              <a:spcAft>
                <a:spcPts val="0"/>
              </a:spcAft>
              <a:buSzPts val="1500"/>
              <a:buNone/>
              <a:defRPr sz="1500"/>
            </a:lvl8pPr>
            <a:lvl9pPr lvl="8" algn="ctr" rtl="0">
              <a:spcBef>
                <a:spcPts val="0"/>
              </a:spcBef>
              <a:spcAft>
                <a:spcPts val="0"/>
              </a:spcAft>
              <a:buSzPts val="1500"/>
              <a:buNone/>
              <a:defRPr sz="1500"/>
            </a:lvl9pPr>
          </a:lstStyle>
          <a:p>
            <a:endParaRPr/>
          </a:p>
        </p:txBody>
      </p:sp>
      <p:sp>
        <p:nvSpPr>
          <p:cNvPr id="567" name="Google Shape;567;p13"/>
          <p:cNvSpPr/>
          <p:nvPr/>
        </p:nvSpPr>
        <p:spPr>
          <a:xfrm rot="5400000">
            <a:off x="44900" y="-253475"/>
            <a:ext cx="487500" cy="6213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 name="Google Shape;568;p13"/>
          <p:cNvGrpSpPr/>
          <p:nvPr/>
        </p:nvGrpSpPr>
        <p:grpSpPr>
          <a:xfrm>
            <a:off x="38993" y="342169"/>
            <a:ext cx="1362015" cy="102844"/>
            <a:chOff x="1655550" y="403250"/>
            <a:chExt cx="1593000" cy="120300"/>
          </a:xfrm>
        </p:grpSpPr>
        <p:cxnSp>
          <p:nvCxnSpPr>
            <p:cNvPr id="569" name="Google Shape;569;p13"/>
            <p:cNvCxnSpPr/>
            <p:nvPr/>
          </p:nvCxnSpPr>
          <p:spPr>
            <a:xfrm rot="10800000" flipH="1">
              <a:off x="1655550" y="403250"/>
              <a:ext cx="106200" cy="120300"/>
            </a:xfrm>
            <a:prstGeom prst="straightConnector1">
              <a:avLst/>
            </a:prstGeom>
            <a:noFill/>
            <a:ln w="9525" cap="flat" cmpd="sng">
              <a:solidFill>
                <a:schemeClr val="lt1"/>
              </a:solidFill>
              <a:prstDash val="solid"/>
              <a:round/>
              <a:headEnd type="none" w="med" len="med"/>
              <a:tailEnd type="none" w="med" len="med"/>
            </a:ln>
          </p:spPr>
        </p:cxnSp>
        <p:cxnSp>
          <p:nvCxnSpPr>
            <p:cNvPr id="570" name="Google Shape;570;p13"/>
            <p:cNvCxnSpPr/>
            <p:nvPr/>
          </p:nvCxnSpPr>
          <p:spPr>
            <a:xfrm rot="10800000" flipH="1">
              <a:off x="1761750" y="403250"/>
              <a:ext cx="106200" cy="120300"/>
            </a:xfrm>
            <a:prstGeom prst="straightConnector1">
              <a:avLst/>
            </a:prstGeom>
            <a:noFill/>
            <a:ln w="9525" cap="flat" cmpd="sng">
              <a:solidFill>
                <a:schemeClr val="lt1"/>
              </a:solidFill>
              <a:prstDash val="solid"/>
              <a:round/>
              <a:headEnd type="none" w="med" len="med"/>
              <a:tailEnd type="none" w="med" len="med"/>
            </a:ln>
          </p:spPr>
        </p:cxnSp>
        <p:cxnSp>
          <p:nvCxnSpPr>
            <p:cNvPr id="571" name="Google Shape;571;p13"/>
            <p:cNvCxnSpPr/>
            <p:nvPr/>
          </p:nvCxnSpPr>
          <p:spPr>
            <a:xfrm rot="10800000" flipH="1">
              <a:off x="1867950" y="403250"/>
              <a:ext cx="106200" cy="120300"/>
            </a:xfrm>
            <a:prstGeom prst="straightConnector1">
              <a:avLst/>
            </a:prstGeom>
            <a:noFill/>
            <a:ln w="9525" cap="flat" cmpd="sng">
              <a:solidFill>
                <a:schemeClr val="lt1"/>
              </a:solidFill>
              <a:prstDash val="solid"/>
              <a:round/>
              <a:headEnd type="none" w="med" len="med"/>
              <a:tailEnd type="none" w="med" len="med"/>
            </a:ln>
          </p:spPr>
        </p:cxnSp>
        <p:cxnSp>
          <p:nvCxnSpPr>
            <p:cNvPr id="572" name="Google Shape;572;p13"/>
            <p:cNvCxnSpPr/>
            <p:nvPr/>
          </p:nvCxnSpPr>
          <p:spPr>
            <a:xfrm rot="10800000" flipH="1">
              <a:off x="1974150" y="403250"/>
              <a:ext cx="106200" cy="120300"/>
            </a:xfrm>
            <a:prstGeom prst="straightConnector1">
              <a:avLst/>
            </a:prstGeom>
            <a:noFill/>
            <a:ln w="9525" cap="flat" cmpd="sng">
              <a:solidFill>
                <a:schemeClr val="lt1"/>
              </a:solidFill>
              <a:prstDash val="solid"/>
              <a:round/>
              <a:headEnd type="none" w="med" len="med"/>
              <a:tailEnd type="none" w="med" len="med"/>
            </a:ln>
          </p:spPr>
        </p:cxnSp>
        <p:cxnSp>
          <p:nvCxnSpPr>
            <p:cNvPr id="573" name="Google Shape;573;p13"/>
            <p:cNvCxnSpPr/>
            <p:nvPr/>
          </p:nvCxnSpPr>
          <p:spPr>
            <a:xfrm rot="10800000" flipH="1">
              <a:off x="2080350" y="403250"/>
              <a:ext cx="106200" cy="120300"/>
            </a:xfrm>
            <a:prstGeom prst="straightConnector1">
              <a:avLst/>
            </a:prstGeom>
            <a:noFill/>
            <a:ln w="9525" cap="flat" cmpd="sng">
              <a:solidFill>
                <a:schemeClr val="lt1"/>
              </a:solidFill>
              <a:prstDash val="solid"/>
              <a:round/>
              <a:headEnd type="none" w="med" len="med"/>
              <a:tailEnd type="none" w="med" len="med"/>
            </a:ln>
          </p:spPr>
        </p:cxnSp>
        <p:cxnSp>
          <p:nvCxnSpPr>
            <p:cNvPr id="574" name="Google Shape;574;p13"/>
            <p:cNvCxnSpPr/>
            <p:nvPr/>
          </p:nvCxnSpPr>
          <p:spPr>
            <a:xfrm rot="10800000" flipH="1">
              <a:off x="2186550" y="403250"/>
              <a:ext cx="106200" cy="120300"/>
            </a:xfrm>
            <a:prstGeom prst="straightConnector1">
              <a:avLst/>
            </a:prstGeom>
            <a:noFill/>
            <a:ln w="9525" cap="flat" cmpd="sng">
              <a:solidFill>
                <a:schemeClr val="lt1"/>
              </a:solidFill>
              <a:prstDash val="solid"/>
              <a:round/>
              <a:headEnd type="none" w="med" len="med"/>
              <a:tailEnd type="none" w="med" len="med"/>
            </a:ln>
          </p:spPr>
        </p:cxnSp>
        <p:cxnSp>
          <p:nvCxnSpPr>
            <p:cNvPr id="575" name="Google Shape;575;p13"/>
            <p:cNvCxnSpPr/>
            <p:nvPr/>
          </p:nvCxnSpPr>
          <p:spPr>
            <a:xfrm rot="10800000" flipH="1">
              <a:off x="2292750" y="403250"/>
              <a:ext cx="106200" cy="120300"/>
            </a:xfrm>
            <a:prstGeom prst="straightConnector1">
              <a:avLst/>
            </a:prstGeom>
            <a:noFill/>
            <a:ln w="9525" cap="flat" cmpd="sng">
              <a:solidFill>
                <a:schemeClr val="lt1"/>
              </a:solidFill>
              <a:prstDash val="solid"/>
              <a:round/>
              <a:headEnd type="none" w="med" len="med"/>
              <a:tailEnd type="none" w="med" len="med"/>
            </a:ln>
          </p:spPr>
        </p:cxnSp>
        <p:cxnSp>
          <p:nvCxnSpPr>
            <p:cNvPr id="576" name="Google Shape;576;p13"/>
            <p:cNvCxnSpPr/>
            <p:nvPr/>
          </p:nvCxnSpPr>
          <p:spPr>
            <a:xfrm rot="10800000" flipH="1">
              <a:off x="2398950" y="403250"/>
              <a:ext cx="106200" cy="120300"/>
            </a:xfrm>
            <a:prstGeom prst="straightConnector1">
              <a:avLst/>
            </a:prstGeom>
            <a:noFill/>
            <a:ln w="9525" cap="flat" cmpd="sng">
              <a:solidFill>
                <a:schemeClr val="lt1"/>
              </a:solidFill>
              <a:prstDash val="solid"/>
              <a:round/>
              <a:headEnd type="none" w="med" len="med"/>
              <a:tailEnd type="none" w="med" len="med"/>
            </a:ln>
          </p:spPr>
        </p:cxnSp>
        <p:cxnSp>
          <p:nvCxnSpPr>
            <p:cNvPr id="577" name="Google Shape;577;p13"/>
            <p:cNvCxnSpPr/>
            <p:nvPr/>
          </p:nvCxnSpPr>
          <p:spPr>
            <a:xfrm rot="10800000" flipH="1">
              <a:off x="2505150" y="403250"/>
              <a:ext cx="106200" cy="120300"/>
            </a:xfrm>
            <a:prstGeom prst="straightConnector1">
              <a:avLst/>
            </a:prstGeom>
            <a:noFill/>
            <a:ln w="9525" cap="flat" cmpd="sng">
              <a:solidFill>
                <a:schemeClr val="lt1"/>
              </a:solidFill>
              <a:prstDash val="solid"/>
              <a:round/>
              <a:headEnd type="none" w="med" len="med"/>
              <a:tailEnd type="none" w="med" len="med"/>
            </a:ln>
          </p:spPr>
        </p:cxnSp>
        <p:cxnSp>
          <p:nvCxnSpPr>
            <p:cNvPr id="578" name="Google Shape;578;p13"/>
            <p:cNvCxnSpPr/>
            <p:nvPr/>
          </p:nvCxnSpPr>
          <p:spPr>
            <a:xfrm rot="10800000" flipH="1">
              <a:off x="2611350" y="403250"/>
              <a:ext cx="106200" cy="120300"/>
            </a:xfrm>
            <a:prstGeom prst="straightConnector1">
              <a:avLst/>
            </a:prstGeom>
            <a:noFill/>
            <a:ln w="9525" cap="flat" cmpd="sng">
              <a:solidFill>
                <a:schemeClr val="lt1"/>
              </a:solidFill>
              <a:prstDash val="solid"/>
              <a:round/>
              <a:headEnd type="none" w="med" len="med"/>
              <a:tailEnd type="none" w="med" len="med"/>
            </a:ln>
          </p:spPr>
        </p:cxnSp>
        <p:cxnSp>
          <p:nvCxnSpPr>
            <p:cNvPr id="579" name="Google Shape;579;p13"/>
            <p:cNvCxnSpPr/>
            <p:nvPr/>
          </p:nvCxnSpPr>
          <p:spPr>
            <a:xfrm rot="10800000" flipH="1">
              <a:off x="2717550" y="403250"/>
              <a:ext cx="106200" cy="120300"/>
            </a:xfrm>
            <a:prstGeom prst="straightConnector1">
              <a:avLst/>
            </a:prstGeom>
            <a:noFill/>
            <a:ln w="9525" cap="flat" cmpd="sng">
              <a:solidFill>
                <a:schemeClr val="lt1"/>
              </a:solidFill>
              <a:prstDash val="solid"/>
              <a:round/>
              <a:headEnd type="none" w="med" len="med"/>
              <a:tailEnd type="none" w="med" len="med"/>
            </a:ln>
          </p:spPr>
        </p:cxnSp>
        <p:cxnSp>
          <p:nvCxnSpPr>
            <p:cNvPr id="580" name="Google Shape;580;p13"/>
            <p:cNvCxnSpPr/>
            <p:nvPr/>
          </p:nvCxnSpPr>
          <p:spPr>
            <a:xfrm rot="10800000" flipH="1">
              <a:off x="2823750" y="403250"/>
              <a:ext cx="106200" cy="120300"/>
            </a:xfrm>
            <a:prstGeom prst="straightConnector1">
              <a:avLst/>
            </a:prstGeom>
            <a:noFill/>
            <a:ln w="9525" cap="flat" cmpd="sng">
              <a:solidFill>
                <a:schemeClr val="lt1"/>
              </a:solidFill>
              <a:prstDash val="solid"/>
              <a:round/>
              <a:headEnd type="none" w="med" len="med"/>
              <a:tailEnd type="none" w="med" len="med"/>
            </a:ln>
          </p:spPr>
        </p:cxnSp>
        <p:cxnSp>
          <p:nvCxnSpPr>
            <p:cNvPr id="581" name="Google Shape;581;p13"/>
            <p:cNvCxnSpPr/>
            <p:nvPr/>
          </p:nvCxnSpPr>
          <p:spPr>
            <a:xfrm rot="10800000" flipH="1">
              <a:off x="2929950" y="403250"/>
              <a:ext cx="106200" cy="120300"/>
            </a:xfrm>
            <a:prstGeom prst="straightConnector1">
              <a:avLst/>
            </a:prstGeom>
            <a:noFill/>
            <a:ln w="9525" cap="flat" cmpd="sng">
              <a:solidFill>
                <a:schemeClr val="lt1"/>
              </a:solidFill>
              <a:prstDash val="solid"/>
              <a:round/>
              <a:headEnd type="none" w="med" len="med"/>
              <a:tailEnd type="none" w="med" len="med"/>
            </a:ln>
          </p:spPr>
        </p:cxnSp>
        <p:cxnSp>
          <p:nvCxnSpPr>
            <p:cNvPr id="582" name="Google Shape;582;p13"/>
            <p:cNvCxnSpPr/>
            <p:nvPr/>
          </p:nvCxnSpPr>
          <p:spPr>
            <a:xfrm rot="10800000" flipH="1">
              <a:off x="3036150" y="403250"/>
              <a:ext cx="106200" cy="120300"/>
            </a:xfrm>
            <a:prstGeom prst="straightConnector1">
              <a:avLst/>
            </a:prstGeom>
            <a:noFill/>
            <a:ln w="9525" cap="flat" cmpd="sng">
              <a:solidFill>
                <a:schemeClr val="lt1"/>
              </a:solidFill>
              <a:prstDash val="solid"/>
              <a:round/>
              <a:headEnd type="none" w="med" len="med"/>
              <a:tailEnd type="none" w="med" len="med"/>
            </a:ln>
          </p:spPr>
        </p:cxnSp>
        <p:cxnSp>
          <p:nvCxnSpPr>
            <p:cNvPr id="583" name="Google Shape;583;p13"/>
            <p:cNvCxnSpPr/>
            <p:nvPr/>
          </p:nvCxnSpPr>
          <p:spPr>
            <a:xfrm rot="10800000" flipH="1">
              <a:off x="3142350" y="403250"/>
              <a:ext cx="106200" cy="120300"/>
            </a:xfrm>
            <a:prstGeom prst="straightConnector1">
              <a:avLst/>
            </a:prstGeom>
            <a:noFill/>
            <a:ln w="9525" cap="flat" cmpd="sng">
              <a:solidFill>
                <a:schemeClr val="lt1"/>
              </a:solidFill>
              <a:prstDash val="solid"/>
              <a:round/>
              <a:headEnd type="none" w="med" len="med"/>
              <a:tailEnd type="none" w="med" len="med"/>
            </a:ln>
          </p:spPr>
        </p:cxnSp>
      </p:grpSp>
      <p:grpSp>
        <p:nvGrpSpPr>
          <p:cNvPr id="584" name="Google Shape;584;p13"/>
          <p:cNvGrpSpPr/>
          <p:nvPr/>
        </p:nvGrpSpPr>
        <p:grpSpPr>
          <a:xfrm rot="5400000">
            <a:off x="-728274" y="3783738"/>
            <a:ext cx="2109900" cy="478366"/>
            <a:chOff x="3365149" y="3933666"/>
            <a:chExt cx="2109900" cy="478366"/>
          </a:xfrm>
        </p:grpSpPr>
        <p:sp>
          <p:nvSpPr>
            <p:cNvPr id="585" name="Google Shape;585;p13"/>
            <p:cNvSpPr/>
            <p:nvPr/>
          </p:nvSpPr>
          <p:spPr>
            <a:xfrm rot="10800000" flipH="1">
              <a:off x="4041049" y="4329820"/>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3"/>
            <p:cNvSpPr/>
            <p:nvPr/>
          </p:nvSpPr>
          <p:spPr>
            <a:xfrm rot="10800000" flipH="1">
              <a:off x="4378999" y="4329832"/>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3"/>
            <p:cNvSpPr/>
            <p:nvPr/>
          </p:nvSpPr>
          <p:spPr>
            <a:xfrm rot="10800000" flipH="1">
              <a:off x="4378999" y="3933674"/>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3"/>
            <p:cNvSpPr/>
            <p:nvPr/>
          </p:nvSpPr>
          <p:spPr>
            <a:xfrm rot="10800000" flipH="1">
              <a:off x="4716949" y="4329832"/>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3"/>
            <p:cNvSpPr/>
            <p:nvPr/>
          </p:nvSpPr>
          <p:spPr>
            <a:xfrm rot="10800000" flipH="1">
              <a:off x="4716949" y="3933674"/>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3"/>
            <p:cNvSpPr/>
            <p:nvPr/>
          </p:nvSpPr>
          <p:spPr>
            <a:xfrm rot="10800000" flipH="1">
              <a:off x="5054899" y="4329832"/>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3"/>
            <p:cNvSpPr/>
            <p:nvPr/>
          </p:nvSpPr>
          <p:spPr>
            <a:xfrm rot="10800000" flipH="1">
              <a:off x="5054899" y="3933674"/>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3"/>
            <p:cNvSpPr/>
            <p:nvPr/>
          </p:nvSpPr>
          <p:spPr>
            <a:xfrm rot="10800000" flipH="1">
              <a:off x="5392849" y="4329832"/>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3"/>
            <p:cNvSpPr/>
            <p:nvPr/>
          </p:nvSpPr>
          <p:spPr>
            <a:xfrm rot="10800000" flipH="1">
              <a:off x="5392849" y="3933674"/>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3"/>
            <p:cNvSpPr/>
            <p:nvPr/>
          </p:nvSpPr>
          <p:spPr>
            <a:xfrm rot="10800000" flipH="1">
              <a:off x="4041049" y="3933666"/>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3"/>
            <p:cNvSpPr/>
            <p:nvPr/>
          </p:nvSpPr>
          <p:spPr>
            <a:xfrm rot="10800000" flipH="1">
              <a:off x="3703099" y="4329820"/>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3"/>
            <p:cNvSpPr/>
            <p:nvPr/>
          </p:nvSpPr>
          <p:spPr>
            <a:xfrm rot="10800000" flipH="1">
              <a:off x="3703099" y="3933666"/>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3"/>
            <p:cNvSpPr/>
            <p:nvPr/>
          </p:nvSpPr>
          <p:spPr>
            <a:xfrm rot="10800000" flipH="1">
              <a:off x="3365149" y="4329820"/>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 name="Google Shape;598;p13"/>
          <p:cNvSpPr/>
          <p:nvPr/>
        </p:nvSpPr>
        <p:spPr>
          <a:xfrm>
            <a:off x="8638434" y="0"/>
            <a:ext cx="1014900" cy="1014900"/>
          </a:xfrm>
          <a:prstGeom prst="pie">
            <a:avLst>
              <a:gd name="adj1" fmla="val 5393849"/>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 name="Google Shape;599;p13"/>
          <p:cNvGrpSpPr/>
          <p:nvPr/>
        </p:nvGrpSpPr>
        <p:grpSpPr>
          <a:xfrm>
            <a:off x="7641350" y="89239"/>
            <a:ext cx="1434000" cy="874516"/>
            <a:chOff x="4041049" y="3537516"/>
            <a:chExt cx="1434000" cy="874516"/>
          </a:xfrm>
        </p:grpSpPr>
        <p:sp>
          <p:nvSpPr>
            <p:cNvPr id="600" name="Google Shape;600;p13"/>
            <p:cNvSpPr/>
            <p:nvPr/>
          </p:nvSpPr>
          <p:spPr>
            <a:xfrm rot="10800000" flipH="1">
              <a:off x="4041049" y="4329820"/>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3"/>
            <p:cNvSpPr/>
            <p:nvPr/>
          </p:nvSpPr>
          <p:spPr>
            <a:xfrm rot="10800000" flipH="1">
              <a:off x="4378999" y="4329832"/>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3"/>
            <p:cNvSpPr/>
            <p:nvPr/>
          </p:nvSpPr>
          <p:spPr>
            <a:xfrm rot="10800000" flipH="1">
              <a:off x="4378999" y="3933674"/>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3"/>
            <p:cNvSpPr/>
            <p:nvPr/>
          </p:nvSpPr>
          <p:spPr>
            <a:xfrm rot="10800000" flipH="1">
              <a:off x="4716949" y="4329832"/>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3"/>
            <p:cNvSpPr/>
            <p:nvPr/>
          </p:nvSpPr>
          <p:spPr>
            <a:xfrm rot="10800000" flipH="1">
              <a:off x="4716949" y="3933674"/>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3"/>
            <p:cNvSpPr/>
            <p:nvPr/>
          </p:nvSpPr>
          <p:spPr>
            <a:xfrm rot="10800000" flipH="1">
              <a:off x="4716949" y="3537516"/>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3"/>
            <p:cNvSpPr/>
            <p:nvPr/>
          </p:nvSpPr>
          <p:spPr>
            <a:xfrm rot="10800000" flipH="1">
              <a:off x="5054899" y="4329832"/>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3"/>
            <p:cNvSpPr/>
            <p:nvPr/>
          </p:nvSpPr>
          <p:spPr>
            <a:xfrm rot="10800000" flipH="1">
              <a:off x="5054899" y="3933674"/>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3"/>
            <p:cNvSpPr/>
            <p:nvPr/>
          </p:nvSpPr>
          <p:spPr>
            <a:xfrm rot="10800000" flipH="1">
              <a:off x="5054899" y="3537516"/>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3"/>
            <p:cNvSpPr/>
            <p:nvPr/>
          </p:nvSpPr>
          <p:spPr>
            <a:xfrm rot="10800000" flipH="1">
              <a:off x="5392849" y="4329832"/>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3"/>
            <p:cNvSpPr/>
            <p:nvPr/>
          </p:nvSpPr>
          <p:spPr>
            <a:xfrm rot="10800000" flipH="1">
              <a:off x="5392849" y="3933674"/>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3"/>
            <p:cNvSpPr/>
            <p:nvPr/>
          </p:nvSpPr>
          <p:spPr>
            <a:xfrm rot="10800000" flipH="1">
              <a:off x="5392849" y="3537516"/>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 name="Google Shape;612;p13"/>
          <p:cNvGrpSpPr/>
          <p:nvPr/>
        </p:nvGrpSpPr>
        <p:grpSpPr>
          <a:xfrm>
            <a:off x="6827719" y="4805330"/>
            <a:ext cx="2195473" cy="165773"/>
            <a:chOff x="1655550" y="403250"/>
            <a:chExt cx="1593000" cy="120300"/>
          </a:xfrm>
        </p:grpSpPr>
        <p:cxnSp>
          <p:nvCxnSpPr>
            <p:cNvPr id="613" name="Google Shape;613;p13"/>
            <p:cNvCxnSpPr/>
            <p:nvPr/>
          </p:nvCxnSpPr>
          <p:spPr>
            <a:xfrm rot="10800000" flipH="1">
              <a:off x="16555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614" name="Google Shape;614;p13"/>
            <p:cNvCxnSpPr/>
            <p:nvPr/>
          </p:nvCxnSpPr>
          <p:spPr>
            <a:xfrm rot="10800000" flipH="1">
              <a:off x="17617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615" name="Google Shape;615;p13"/>
            <p:cNvCxnSpPr/>
            <p:nvPr/>
          </p:nvCxnSpPr>
          <p:spPr>
            <a:xfrm rot="10800000" flipH="1">
              <a:off x="18679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616" name="Google Shape;616;p13"/>
            <p:cNvCxnSpPr/>
            <p:nvPr/>
          </p:nvCxnSpPr>
          <p:spPr>
            <a:xfrm rot="10800000" flipH="1">
              <a:off x="19741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617" name="Google Shape;617;p13"/>
            <p:cNvCxnSpPr/>
            <p:nvPr/>
          </p:nvCxnSpPr>
          <p:spPr>
            <a:xfrm rot="10800000" flipH="1">
              <a:off x="20803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618" name="Google Shape;618;p13"/>
            <p:cNvCxnSpPr/>
            <p:nvPr/>
          </p:nvCxnSpPr>
          <p:spPr>
            <a:xfrm rot="10800000" flipH="1">
              <a:off x="21865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619" name="Google Shape;619;p13"/>
            <p:cNvCxnSpPr/>
            <p:nvPr/>
          </p:nvCxnSpPr>
          <p:spPr>
            <a:xfrm rot="10800000" flipH="1">
              <a:off x="22927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620" name="Google Shape;620;p13"/>
            <p:cNvCxnSpPr/>
            <p:nvPr/>
          </p:nvCxnSpPr>
          <p:spPr>
            <a:xfrm rot="10800000" flipH="1">
              <a:off x="23989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621" name="Google Shape;621;p13"/>
            <p:cNvCxnSpPr/>
            <p:nvPr/>
          </p:nvCxnSpPr>
          <p:spPr>
            <a:xfrm rot="10800000" flipH="1">
              <a:off x="25051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622" name="Google Shape;622;p13"/>
            <p:cNvCxnSpPr/>
            <p:nvPr/>
          </p:nvCxnSpPr>
          <p:spPr>
            <a:xfrm rot="10800000" flipH="1">
              <a:off x="26113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623" name="Google Shape;623;p13"/>
            <p:cNvCxnSpPr/>
            <p:nvPr/>
          </p:nvCxnSpPr>
          <p:spPr>
            <a:xfrm rot="10800000" flipH="1">
              <a:off x="27175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624" name="Google Shape;624;p13"/>
            <p:cNvCxnSpPr/>
            <p:nvPr/>
          </p:nvCxnSpPr>
          <p:spPr>
            <a:xfrm rot="10800000" flipH="1">
              <a:off x="28237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625" name="Google Shape;625;p13"/>
            <p:cNvCxnSpPr/>
            <p:nvPr/>
          </p:nvCxnSpPr>
          <p:spPr>
            <a:xfrm rot="10800000" flipH="1">
              <a:off x="29299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626" name="Google Shape;626;p13"/>
            <p:cNvCxnSpPr/>
            <p:nvPr/>
          </p:nvCxnSpPr>
          <p:spPr>
            <a:xfrm rot="10800000" flipH="1">
              <a:off x="30361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627" name="Google Shape;627;p13"/>
            <p:cNvCxnSpPr/>
            <p:nvPr/>
          </p:nvCxnSpPr>
          <p:spPr>
            <a:xfrm rot="10800000" flipH="1">
              <a:off x="3142350" y="403250"/>
              <a:ext cx="106200" cy="1203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
  <p:cSld name="CUSTOM_3_1">
    <p:spTree>
      <p:nvGrpSpPr>
        <p:cNvPr id="1" name="Shape 628"/>
        <p:cNvGrpSpPr/>
        <p:nvPr/>
      </p:nvGrpSpPr>
      <p:grpSpPr>
        <a:xfrm>
          <a:off x="0" y="0"/>
          <a:ext cx="0" cy="0"/>
          <a:chOff x="0" y="0"/>
          <a:chExt cx="0" cy="0"/>
        </a:xfrm>
      </p:grpSpPr>
      <p:sp>
        <p:nvSpPr>
          <p:cNvPr id="629" name="Google Shape;629;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30" name="Google Shape;630;p14"/>
          <p:cNvSpPr txBox="1">
            <a:spLocks noGrp="1"/>
          </p:cNvSpPr>
          <p:nvPr>
            <p:ph type="subTitle" idx="1"/>
          </p:nvPr>
        </p:nvSpPr>
        <p:spPr>
          <a:xfrm>
            <a:off x="1904025" y="2616186"/>
            <a:ext cx="1736700" cy="38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Font typeface="Bayon"/>
              <a:buNone/>
              <a:defRPr sz="1800">
                <a:solidFill>
                  <a:schemeClr val="accent6"/>
                </a:solidFill>
                <a:latin typeface="Bayon"/>
                <a:ea typeface="Bayon"/>
                <a:cs typeface="Bayon"/>
                <a:sym typeface="Bayon"/>
              </a:defRPr>
            </a:lvl1pPr>
            <a:lvl2pPr lvl="1" algn="ctr" rtl="0">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2pPr>
            <a:lvl3pPr lvl="2" algn="ctr" rtl="0">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3pPr>
            <a:lvl4pPr lvl="3" algn="ctr" rtl="0">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4pPr>
            <a:lvl5pPr lvl="4" algn="ctr" rtl="0">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5pPr>
            <a:lvl6pPr lvl="5" algn="ctr" rtl="0">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6pPr>
            <a:lvl7pPr lvl="6" algn="ctr" rtl="0">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7pPr>
            <a:lvl8pPr lvl="7" algn="ctr" rtl="0">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8pPr>
            <a:lvl9pPr lvl="8" algn="ctr" rtl="0">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9pPr>
          </a:lstStyle>
          <a:p>
            <a:endParaRPr/>
          </a:p>
        </p:txBody>
      </p:sp>
      <p:sp>
        <p:nvSpPr>
          <p:cNvPr id="631" name="Google Shape;631;p14"/>
          <p:cNvSpPr txBox="1">
            <a:spLocks noGrp="1"/>
          </p:cNvSpPr>
          <p:nvPr>
            <p:ph type="subTitle" idx="2"/>
          </p:nvPr>
        </p:nvSpPr>
        <p:spPr>
          <a:xfrm>
            <a:off x="1543125" y="3184325"/>
            <a:ext cx="2458500" cy="94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32" name="Google Shape;632;p14"/>
          <p:cNvSpPr txBox="1">
            <a:spLocks noGrp="1"/>
          </p:cNvSpPr>
          <p:nvPr>
            <p:ph type="subTitle" idx="3"/>
          </p:nvPr>
        </p:nvSpPr>
        <p:spPr>
          <a:xfrm>
            <a:off x="5502974" y="2616186"/>
            <a:ext cx="1737300" cy="38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Font typeface="Bayon"/>
              <a:buNone/>
              <a:defRPr sz="1800">
                <a:solidFill>
                  <a:schemeClr val="accent6"/>
                </a:solidFill>
                <a:latin typeface="Bayon"/>
                <a:ea typeface="Bayon"/>
                <a:cs typeface="Bayon"/>
                <a:sym typeface="Bayon"/>
              </a:defRPr>
            </a:lvl1pPr>
            <a:lvl2pPr lvl="1" algn="ctr" rtl="0">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2pPr>
            <a:lvl3pPr lvl="2" algn="ctr" rtl="0">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3pPr>
            <a:lvl4pPr lvl="3" algn="ctr" rtl="0">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4pPr>
            <a:lvl5pPr lvl="4" algn="ctr" rtl="0">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5pPr>
            <a:lvl6pPr lvl="5" algn="ctr" rtl="0">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6pPr>
            <a:lvl7pPr lvl="6" algn="ctr" rtl="0">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7pPr>
            <a:lvl8pPr lvl="7" algn="ctr" rtl="0">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8pPr>
            <a:lvl9pPr lvl="8" algn="ctr" rtl="0">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9pPr>
          </a:lstStyle>
          <a:p>
            <a:endParaRPr/>
          </a:p>
        </p:txBody>
      </p:sp>
      <p:sp>
        <p:nvSpPr>
          <p:cNvPr id="633" name="Google Shape;633;p14"/>
          <p:cNvSpPr txBox="1">
            <a:spLocks noGrp="1"/>
          </p:cNvSpPr>
          <p:nvPr>
            <p:ph type="subTitle" idx="4"/>
          </p:nvPr>
        </p:nvSpPr>
        <p:spPr>
          <a:xfrm>
            <a:off x="5142363" y="3184325"/>
            <a:ext cx="2458500" cy="94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34" name="Google Shape;634;p14"/>
          <p:cNvSpPr/>
          <p:nvPr/>
        </p:nvSpPr>
        <p:spPr>
          <a:xfrm>
            <a:off x="8618080" y="4414350"/>
            <a:ext cx="535500" cy="7461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c</a:t>
            </a:r>
            <a:endParaRPr/>
          </a:p>
        </p:txBody>
      </p:sp>
      <p:sp>
        <p:nvSpPr>
          <p:cNvPr id="635" name="Google Shape;635;p14"/>
          <p:cNvSpPr/>
          <p:nvPr/>
        </p:nvSpPr>
        <p:spPr>
          <a:xfrm flipH="1">
            <a:off x="7659075" y="4404782"/>
            <a:ext cx="1506900" cy="1506900"/>
          </a:xfrm>
          <a:prstGeom prst="blockArc">
            <a:avLst>
              <a:gd name="adj1" fmla="val 10800000"/>
              <a:gd name="adj2" fmla="val 32116"/>
              <a:gd name="adj3" fmla="val 1838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 name="Google Shape;636;p14"/>
          <p:cNvGrpSpPr/>
          <p:nvPr/>
        </p:nvGrpSpPr>
        <p:grpSpPr>
          <a:xfrm>
            <a:off x="65303" y="4196618"/>
            <a:ext cx="2109900" cy="874516"/>
            <a:chOff x="65303" y="4196618"/>
            <a:chExt cx="2109900" cy="874516"/>
          </a:xfrm>
        </p:grpSpPr>
        <p:sp>
          <p:nvSpPr>
            <p:cNvPr id="637" name="Google Shape;637;p14"/>
            <p:cNvSpPr/>
            <p:nvPr/>
          </p:nvSpPr>
          <p:spPr>
            <a:xfrm rot="10800000" flipH="1">
              <a:off x="741203" y="4988922"/>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4"/>
            <p:cNvSpPr/>
            <p:nvPr/>
          </p:nvSpPr>
          <p:spPr>
            <a:xfrm rot="10800000" flipH="1">
              <a:off x="1079153" y="4988935"/>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4"/>
            <p:cNvSpPr/>
            <p:nvPr/>
          </p:nvSpPr>
          <p:spPr>
            <a:xfrm rot="10800000" flipH="1">
              <a:off x="1079153" y="459277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4"/>
            <p:cNvSpPr/>
            <p:nvPr/>
          </p:nvSpPr>
          <p:spPr>
            <a:xfrm rot="10800000" flipH="1">
              <a:off x="1417103" y="4988935"/>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4"/>
            <p:cNvSpPr/>
            <p:nvPr/>
          </p:nvSpPr>
          <p:spPr>
            <a:xfrm rot="10800000" flipH="1">
              <a:off x="1417103" y="459277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4"/>
            <p:cNvSpPr/>
            <p:nvPr/>
          </p:nvSpPr>
          <p:spPr>
            <a:xfrm rot="10800000" flipH="1">
              <a:off x="1417103" y="4196618"/>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4"/>
            <p:cNvSpPr/>
            <p:nvPr/>
          </p:nvSpPr>
          <p:spPr>
            <a:xfrm rot="10800000" flipH="1">
              <a:off x="1755053" y="4988935"/>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4"/>
            <p:cNvSpPr/>
            <p:nvPr/>
          </p:nvSpPr>
          <p:spPr>
            <a:xfrm rot="10800000" flipH="1">
              <a:off x="1755053" y="459277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4"/>
            <p:cNvSpPr/>
            <p:nvPr/>
          </p:nvSpPr>
          <p:spPr>
            <a:xfrm rot="10800000" flipH="1">
              <a:off x="2093003" y="4988935"/>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4"/>
            <p:cNvSpPr/>
            <p:nvPr/>
          </p:nvSpPr>
          <p:spPr>
            <a:xfrm rot="10800000" flipH="1">
              <a:off x="1079153" y="4196618"/>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4"/>
            <p:cNvSpPr/>
            <p:nvPr/>
          </p:nvSpPr>
          <p:spPr>
            <a:xfrm rot="10800000" flipH="1">
              <a:off x="741203" y="4196618"/>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4"/>
            <p:cNvSpPr/>
            <p:nvPr/>
          </p:nvSpPr>
          <p:spPr>
            <a:xfrm rot="10800000" flipH="1">
              <a:off x="741203" y="4592768"/>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4"/>
            <p:cNvSpPr/>
            <p:nvPr/>
          </p:nvSpPr>
          <p:spPr>
            <a:xfrm rot="10800000" flipH="1">
              <a:off x="403253" y="4988922"/>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4"/>
            <p:cNvSpPr/>
            <p:nvPr/>
          </p:nvSpPr>
          <p:spPr>
            <a:xfrm rot="10800000" flipH="1">
              <a:off x="403253" y="4196618"/>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4"/>
            <p:cNvSpPr/>
            <p:nvPr/>
          </p:nvSpPr>
          <p:spPr>
            <a:xfrm rot="10800000" flipH="1">
              <a:off x="403253" y="4592768"/>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4"/>
            <p:cNvSpPr/>
            <p:nvPr/>
          </p:nvSpPr>
          <p:spPr>
            <a:xfrm rot="10800000" flipH="1">
              <a:off x="65303" y="4988922"/>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4"/>
            <p:cNvSpPr/>
            <p:nvPr/>
          </p:nvSpPr>
          <p:spPr>
            <a:xfrm rot="10800000" flipH="1">
              <a:off x="65303" y="4196618"/>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4"/>
            <p:cNvSpPr/>
            <p:nvPr/>
          </p:nvSpPr>
          <p:spPr>
            <a:xfrm rot="10800000" flipH="1">
              <a:off x="65303" y="4592768"/>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 name="Google Shape;655;p14"/>
          <p:cNvGrpSpPr/>
          <p:nvPr/>
        </p:nvGrpSpPr>
        <p:grpSpPr>
          <a:xfrm>
            <a:off x="8002092" y="48916"/>
            <a:ext cx="1096050" cy="874516"/>
            <a:chOff x="4378999" y="3537516"/>
            <a:chExt cx="1096050" cy="874516"/>
          </a:xfrm>
        </p:grpSpPr>
        <p:sp>
          <p:nvSpPr>
            <p:cNvPr id="656" name="Google Shape;656;p14"/>
            <p:cNvSpPr/>
            <p:nvPr/>
          </p:nvSpPr>
          <p:spPr>
            <a:xfrm rot="10800000" flipH="1">
              <a:off x="4378999" y="4329832"/>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4"/>
            <p:cNvSpPr/>
            <p:nvPr/>
          </p:nvSpPr>
          <p:spPr>
            <a:xfrm rot="10800000" flipH="1">
              <a:off x="4378999" y="3933674"/>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4"/>
            <p:cNvSpPr/>
            <p:nvPr/>
          </p:nvSpPr>
          <p:spPr>
            <a:xfrm rot="10800000" flipH="1">
              <a:off x="4716949" y="4329832"/>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4"/>
            <p:cNvSpPr/>
            <p:nvPr/>
          </p:nvSpPr>
          <p:spPr>
            <a:xfrm rot="10800000" flipH="1">
              <a:off x="4716949" y="3933674"/>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4"/>
            <p:cNvSpPr/>
            <p:nvPr/>
          </p:nvSpPr>
          <p:spPr>
            <a:xfrm rot="10800000" flipH="1">
              <a:off x="4716949" y="3537516"/>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4"/>
            <p:cNvSpPr/>
            <p:nvPr/>
          </p:nvSpPr>
          <p:spPr>
            <a:xfrm rot="10800000" flipH="1">
              <a:off x="5054899" y="4329832"/>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4"/>
            <p:cNvSpPr/>
            <p:nvPr/>
          </p:nvSpPr>
          <p:spPr>
            <a:xfrm rot="10800000" flipH="1">
              <a:off x="5054899" y="3933674"/>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4"/>
            <p:cNvSpPr/>
            <p:nvPr/>
          </p:nvSpPr>
          <p:spPr>
            <a:xfrm rot="10800000" flipH="1">
              <a:off x="5054899" y="3537516"/>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4"/>
            <p:cNvSpPr/>
            <p:nvPr/>
          </p:nvSpPr>
          <p:spPr>
            <a:xfrm rot="10800000" flipH="1">
              <a:off x="5392849" y="4329832"/>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4"/>
            <p:cNvSpPr/>
            <p:nvPr/>
          </p:nvSpPr>
          <p:spPr>
            <a:xfrm rot="10800000" flipH="1">
              <a:off x="5392849" y="3933674"/>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4"/>
            <p:cNvSpPr/>
            <p:nvPr/>
          </p:nvSpPr>
          <p:spPr>
            <a:xfrm rot="10800000" flipH="1">
              <a:off x="5392849" y="3537516"/>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4"/>
            <p:cNvSpPr/>
            <p:nvPr/>
          </p:nvSpPr>
          <p:spPr>
            <a:xfrm rot="10800000" flipH="1">
              <a:off x="4378999" y="3537516"/>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 name="Google Shape;668;p14"/>
          <p:cNvSpPr/>
          <p:nvPr/>
        </p:nvSpPr>
        <p:spPr>
          <a:xfrm rot="5400000">
            <a:off x="78445" y="94690"/>
            <a:ext cx="535500" cy="746100"/>
          </a:xfrm>
          <a:prstGeom prst="round2SameRect">
            <a:avLst>
              <a:gd name="adj1" fmla="val 50000"/>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4"/>
          <p:cNvSpPr/>
          <p:nvPr/>
        </p:nvSpPr>
        <p:spPr>
          <a:xfrm rot="-5400000">
            <a:off x="348550" y="-312250"/>
            <a:ext cx="605100" cy="605100"/>
          </a:xfrm>
          <a:prstGeom prst="pie">
            <a:avLst>
              <a:gd name="adj1" fmla="val 5430362"/>
              <a:gd name="adj2" fmla="val 1620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CUSTOM_1_1">
    <p:spTree>
      <p:nvGrpSpPr>
        <p:cNvPr id="1" name="Shape 670"/>
        <p:cNvGrpSpPr/>
        <p:nvPr/>
      </p:nvGrpSpPr>
      <p:grpSpPr>
        <a:xfrm>
          <a:off x="0" y="0"/>
          <a:ext cx="0" cy="0"/>
          <a:chOff x="0" y="0"/>
          <a:chExt cx="0" cy="0"/>
        </a:xfrm>
      </p:grpSpPr>
      <p:sp>
        <p:nvSpPr>
          <p:cNvPr id="671" name="Google Shape;671;p15"/>
          <p:cNvSpPr txBox="1">
            <a:spLocks noGrp="1"/>
          </p:cNvSpPr>
          <p:nvPr>
            <p:ph type="subTitle" idx="1"/>
          </p:nvPr>
        </p:nvSpPr>
        <p:spPr>
          <a:xfrm>
            <a:off x="3378000" y="1467300"/>
            <a:ext cx="5046000" cy="1375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23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72" name="Google Shape;672;p15"/>
          <p:cNvSpPr txBox="1">
            <a:spLocks noGrp="1"/>
          </p:cNvSpPr>
          <p:nvPr>
            <p:ph type="subTitle" idx="2"/>
          </p:nvPr>
        </p:nvSpPr>
        <p:spPr>
          <a:xfrm>
            <a:off x="5934600" y="3024197"/>
            <a:ext cx="2489400" cy="51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400"/>
              <a:buFont typeface="Paytone One"/>
              <a:buNone/>
              <a:defRPr sz="2500">
                <a:solidFill>
                  <a:schemeClr val="accent6"/>
                </a:solidFill>
                <a:latin typeface="Bayon"/>
                <a:ea typeface="Bayon"/>
                <a:cs typeface="Bayon"/>
                <a:sym typeface="Bayon"/>
              </a:defRPr>
            </a:lvl1pPr>
            <a:lvl2pPr lvl="1" rtl="0">
              <a:spcBef>
                <a:spcPts val="0"/>
              </a:spcBef>
              <a:spcAft>
                <a:spcPts val="0"/>
              </a:spcAft>
              <a:buClr>
                <a:schemeClr val="lt1"/>
              </a:buClr>
              <a:buSzPts val="1400"/>
              <a:buFont typeface="Paytone One"/>
              <a:buNone/>
              <a:defRPr>
                <a:solidFill>
                  <a:schemeClr val="lt1"/>
                </a:solidFill>
                <a:latin typeface="Paytone One"/>
                <a:ea typeface="Paytone One"/>
                <a:cs typeface="Paytone One"/>
                <a:sym typeface="Paytone One"/>
              </a:defRPr>
            </a:lvl2pPr>
            <a:lvl3pPr lvl="2" rtl="0">
              <a:spcBef>
                <a:spcPts val="0"/>
              </a:spcBef>
              <a:spcAft>
                <a:spcPts val="0"/>
              </a:spcAft>
              <a:buClr>
                <a:schemeClr val="lt1"/>
              </a:buClr>
              <a:buSzPts val="1400"/>
              <a:buFont typeface="Paytone One"/>
              <a:buNone/>
              <a:defRPr>
                <a:solidFill>
                  <a:schemeClr val="lt1"/>
                </a:solidFill>
                <a:latin typeface="Paytone One"/>
                <a:ea typeface="Paytone One"/>
                <a:cs typeface="Paytone One"/>
                <a:sym typeface="Paytone One"/>
              </a:defRPr>
            </a:lvl3pPr>
            <a:lvl4pPr lvl="3" rtl="0">
              <a:spcBef>
                <a:spcPts val="0"/>
              </a:spcBef>
              <a:spcAft>
                <a:spcPts val="0"/>
              </a:spcAft>
              <a:buClr>
                <a:schemeClr val="lt1"/>
              </a:buClr>
              <a:buSzPts val="1400"/>
              <a:buFont typeface="Paytone One"/>
              <a:buNone/>
              <a:defRPr>
                <a:solidFill>
                  <a:schemeClr val="lt1"/>
                </a:solidFill>
                <a:latin typeface="Paytone One"/>
                <a:ea typeface="Paytone One"/>
                <a:cs typeface="Paytone One"/>
                <a:sym typeface="Paytone One"/>
              </a:defRPr>
            </a:lvl4pPr>
            <a:lvl5pPr lvl="4" rtl="0">
              <a:spcBef>
                <a:spcPts val="0"/>
              </a:spcBef>
              <a:spcAft>
                <a:spcPts val="0"/>
              </a:spcAft>
              <a:buClr>
                <a:schemeClr val="lt1"/>
              </a:buClr>
              <a:buSzPts val="1400"/>
              <a:buFont typeface="Paytone One"/>
              <a:buNone/>
              <a:defRPr>
                <a:solidFill>
                  <a:schemeClr val="lt1"/>
                </a:solidFill>
                <a:latin typeface="Paytone One"/>
                <a:ea typeface="Paytone One"/>
                <a:cs typeface="Paytone One"/>
                <a:sym typeface="Paytone One"/>
              </a:defRPr>
            </a:lvl5pPr>
            <a:lvl6pPr lvl="5" rtl="0">
              <a:spcBef>
                <a:spcPts val="0"/>
              </a:spcBef>
              <a:spcAft>
                <a:spcPts val="0"/>
              </a:spcAft>
              <a:buClr>
                <a:schemeClr val="lt1"/>
              </a:buClr>
              <a:buSzPts val="1400"/>
              <a:buFont typeface="Paytone One"/>
              <a:buNone/>
              <a:defRPr>
                <a:solidFill>
                  <a:schemeClr val="lt1"/>
                </a:solidFill>
                <a:latin typeface="Paytone One"/>
                <a:ea typeface="Paytone One"/>
                <a:cs typeface="Paytone One"/>
                <a:sym typeface="Paytone One"/>
              </a:defRPr>
            </a:lvl6pPr>
            <a:lvl7pPr lvl="6" rtl="0">
              <a:spcBef>
                <a:spcPts val="0"/>
              </a:spcBef>
              <a:spcAft>
                <a:spcPts val="0"/>
              </a:spcAft>
              <a:buClr>
                <a:schemeClr val="lt1"/>
              </a:buClr>
              <a:buSzPts val="1400"/>
              <a:buFont typeface="Paytone One"/>
              <a:buNone/>
              <a:defRPr>
                <a:solidFill>
                  <a:schemeClr val="lt1"/>
                </a:solidFill>
                <a:latin typeface="Paytone One"/>
                <a:ea typeface="Paytone One"/>
                <a:cs typeface="Paytone One"/>
                <a:sym typeface="Paytone One"/>
              </a:defRPr>
            </a:lvl7pPr>
            <a:lvl8pPr lvl="7" rtl="0">
              <a:spcBef>
                <a:spcPts val="0"/>
              </a:spcBef>
              <a:spcAft>
                <a:spcPts val="0"/>
              </a:spcAft>
              <a:buClr>
                <a:schemeClr val="lt1"/>
              </a:buClr>
              <a:buSzPts val="1400"/>
              <a:buFont typeface="Paytone One"/>
              <a:buNone/>
              <a:defRPr>
                <a:solidFill>
                  <a:schemeClr val="lt1"/>
                </a:solidFill>
                <a:latin typeface="Paytone One"/>
                <a:ea typeface="Paytone One"/>
                <a:cs typeface="Paytone One"/>
                <a:sym typeface="Paytone One"/>
              </a:defRPr>
            </a:lvl8pPr>
            <a:lvl9pPr lvl="8" rtl="0">
              <a:spcBef>
                <a:spcPts val="0"/>
              </a:spcBef>
              <a:spcAft>
                <a:spcPts val="0"/>
              </a:spcAft>
              <a:buClr>
                <a:schemeClr val="lt1"/>
              </a:buClr>
              <a:buSzPts val="1400"/>
              <a:buFont typeface="Paytone One"/>
              <a:buNone/>
              <a:defRPr>
                <a:solidFill>
                  <a:schemeClr val="lt1"/>
                </a:solidFill>
                <a:latin typeface="Paytone One"/>
                <a:ea typeface="Paytone One"/>
                <a:cs typeface="Paytone One"/>
                <a:sym typeface="Paytone One"/>
              </a:defRPr>
            </a:lvl9pPr>
          </a:lstStyle>
          <a:p>
            <a:endParaRPr/>
          </a:p>
        </p:txBody>
      </p:sp>
      <p:sp>
        <p:nvSpPr>
          <p:cNvPr id="673" name="Google Shape;673;p15"/>
          <p:cNvSpPr/>
          <p:nvPr/>
        </p:nvSpPr>
        <p:spPr>
          <a:xfrm rot="5400000" flipH="1">
            <a:off x="51908" y="243754"/>
            <a:ext cx="461700" cy="5655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5"/>
          <p:cNvSpPr/>
          <p:nvPr/>
        </p:nvSpPr>
        <p:spPr>
          <a:xfrm flipH="1">
            <a:off x="331200" y="586756"/>
            <a:ext cx="234300" cy="23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 name="Google Shape;675;p15"/>
          <p:cNvGrpSpPr/>
          <p:nvPr/>
        </p:nvGrpSpPr>
        <p:grpSpPr>
          <a:xfrm flipH="1">
            <a:off x="109675" y="96520"/>
            <a:ext cx="1759150" cy="132823"/>
            <a:chOff x="1655550" y="403250"/>
            <a:chExt cx="1593000" cy="120300"/>
          </a:xfrm>
        </p:grpSpPr>
        <p:cxnSp>
          <p:nvCxnSpPr>
            <p:cNvPr id="676" name="Google Shape;676;p15"/>
            <p:cNvCxnSpPr/>
            <p:nvPr/>
          </p:nvCxnSpPr>
          <p:spPr>
            <a:xfrm rot="10800000" flipH="1">
              <a:off x="16555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677" name="Google Shape;677;p15"/>
            <p:cNvCxnSpPr/>
            <p:nvPr/>
          </p:nvCxnSpPr>
          <p:spPr>
            <a:xfrm rot="10800000" flipH="1">
              <a:off x="17617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678" name="Google Shape;678;p15"/>
            <p:cNvCxnSpPr/>
            <p:nvPr/>
          </p:nvCxnSpPr>
          <p:spPr>
            <a:xfrm rot="10800000" flipH="1">
              <a:off x="18679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679" name="Google Shape;679;p15"/>
            <p:cNvCxnSpPr/>
            <p:nvPr/>
          </p:nvCxnSpPr>
          <p:spPr>
            <a:xfrm rot="10800000" flipH="1">
              <a:off x="19741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680" name="Google Shape;680;p15"/>
            <p:cNvCxnSpPr/>
            <p:nvPr/>
          </p:nvCxnSpPr>
          <p:spPr>
            <a:xfrm rot="10800000" flipH="1">
              <a:off x="20803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681" name="Google Shape;681;p15"/>
            <p:cNvCxnSpPr/>
            <p:nvPr/>
          </p:nvCxnSpPr>
          <p:spPr>
            <a:xfrm rot="10800000" flipH="1">
              <a:off x="21865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682" name="Google Shape;682;p15"/>
            <p:cNvCxnSpPr/>
            <p:nvPr/>
          </p:nvCxnSpPr>
          <p:spPr>
            <a:xfrm rot="10800000" flipH="1">
              <a:off x="22927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683" name="Google Shape;683;p15"/>
            <p:cNvCxnSpPr/>
            <p:nvPr/>
          </p:nvCxnSpPr>
          <p:spPr>
            <a:xfrm rot="10800000" flipH="1">
              <a:off x="23989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684" name="Google Shape;684;p15"/>
            <p:cNvCxnSpPr/>
            <p:nvPr/>
          </p:nvCxnSpPr>
          <p:spPr>
            <a:xfrm rot="10800000" flipH="1">
              <a:off x="25051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685" name="Google Shape;685;p15"/>
            <p:cNvCxnSpPr/>
            <p:nvPr/>
          </p:nvCxnSpPr>
          <p:spPr>
            <a:xfrm rot="10800000" flipH="1">
              <a:off x="26113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686" name="Google Shape;686;p15"/>
            <p:cNvCxnSpPr/>
            <p:nvPr/>
          </p:nvCxnSpPr>
          <p:spPr>
            <a:xfrm rot="10800000" flipH="1">
              <a:off x="27175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687" name="Google Shape;687;p15"/>
            <p:cNvCxnSpPr/>
            <p:nvPr/>
          </p:nvCxnSpPr>
          <p:spPr>
            <a:xfrm rot="10800000" flipH="1">
              <a:off x="28237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688" name="Google Shape;688;p15"/>
            <p:cNvCxnSpPr/>
            <p:nvPr/>
          </p:nvCxnSpPr>
          <p:spPr>
            <a:xfrm rot="10800000" flipH="1">
              <a:off x="29299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689" name="Google Shape;689;p15"/>
            <p:cNvCxnSpPr/>
            <p:nvPr/>
          </p:nvCxnSpPr>
          <p:spPr>
            <a:xfrm rot="10800000" flipH="1">
              <a:off x="30361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690" name="Google Shape;690;p15"/>
            <p:cNvCxnSpPr/>
            <p:nvPr/>
          </p:nvCxnSpPr>
          <p:spPr>
            <a:xfrm rot="10800000" flipH="1">
              <a:off x="3142350" y="403250"/>
              <a:ext cx="106200" cy="120300"/>
            </a:xfrm>
            <a:prstGeom prst="straightConnector1">
              <a:avLst/>
            </a:prstGeom>
            <a:noFill/>
            <a:ln w="9525" cap="flat" cmpd="sng">
              <a:solidFill>
                <a:schemeClr val="accent1"/>
              </a:solidFill>
              <a:prstDash val="solid"/>
              <a:round/>
              <a:headEnd type="none" w="med" len="med"/>
              <a:tailEnd type="none" w="med" len="med"/>
            </a:ln>
          </p:spPr>
        </p:cxnSp>
      </p:grpSp>
      <p:sp>
        <p:nvSpPr>
          <p:cNvPr id="691" name="Google Shape;691;p15"/>
          <p:cNvSpPr/>
          <p:nvPr/>
        </p:nvSpPr>
        <p:spPr>
          <a:xfrm flipH="1">
            <a:off x="8276843" y="4476292"/>
            <a:ext cx="291600" cy="29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5"/>
          <p:cNvSpPr/>
          <p:nvPr/>
        </p:nvSpPr>
        <p:spPr>
          <a:xfrm rot="-5400000" flipH="1">
            <a:off x="8473217" y="4479176"/>
            <a:ext cx="1352700" cy="1352700"/>
          </a:xfrm>
          <a:prstGeom prst="pie">
            <a:avLst>
              <a:gd name="adj1" fmla="val 10723624"/>
              <a:gd name="adj2" fmla="val 162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 name="Google Shape;693;p15"/>
          <p:cNvGrpSpPr/>
          <p:nvPr/>
        </p:nvGrpSpPr>
        <p:grpSpPr>
          <a:xfrm>
            <a:off x="6958492" y="96531"/>
            <a:ext cx="2109900" cy="874516"/>
            <a:chOff x="3365149" y="3537516"/>
            <a:chExt cx="2109900" cy="874516"/>
          </a:xfrm>
        </p:grpSpPr>
        <p:sp>
          <p:nvSpPr>
            <p:cNvPr id="694" name="Google Shape;694;p15"/>
            <p:cNvSpPr/>
            <p:nvPr/>
          </p:nvSpPr>
          <p:spPr>
            <a:xfrm rot="10800000" flipH="1">
              <a:off x="4041049" y="4329820"/>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5"/>
            <p:cNvSpPr/>
            <p:nvPr/>
          </p:nvSpPr>
          <p:spPr>
            <a:xfrm rot="10800000" flipH="1">
              <a:off x="4378999" y="4329832"/>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5"/>
            <p:cNvSpPr/>
            <p:nvPr/>
          </p:nvSpPr>
          <p:spPr>
            <a:xfrm rot="10800000" flipH="1">
              <a:off x="4378999" y="3933674"/>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rot="10800000" flipH="1">
              <a:off x="4716949" y="4329832"/>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5"/>
            <p:cNvSpPr/>
            <p:nvPr/>
          </p:nvSpPr>
          <p:spPr>
            <a:xfrm rot="10800000" flipH="1">
              <a:off x="4716949" y="3933674"/>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5"/>
            <p:cNvSpPr/>
            <p:nvPr/>
          </p:nvSpPr>
          <p:spPr>
            <a:xfrm rot="10800000" flipH="1">
              <a:off x="4716949" y="3537516"/>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5"/>
            <p:cNvSpPr/>
            <p:nvPr/>
          </p:nvSpPr>
          <p:spPr>
            <a:xfrm rot="10800000" flipH="1">
              <a:off x="5054899" y="4329832"/>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5"/>
            <p:cNvSpPr/>
            <p:nvPr/>
          </p:nvSpPr>
          <p:spPr>
            <a:xfrm rot="10800000" flipH="1">
              <a:off x="5054899" y="3933674"/>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5"/>
            <p:cNvSpPr/>
            <p:nvPr/>
          </p:nvSpPr>
          <p:spPr>
            <a:xfrm rot="10800000" flipH="1">
              <a:off x="5054899" y="3537516"/>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5"/>
            <p:cNvSpPr/>
            <p:nvPr/>
          </p:nvSpPr>
          <p:spPr>
            <a:xfrm rot="10800000" flipH="1">
              <a:off x="5392849" y="4329832"/>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5"/>
            <p:cNvSpPr/>
            <p:nvPr/>
          </p:nvSpPr>
          <p:spPr>
            <a:xfrm rot="10800000" flipH="1">
              <a:off x="5392849" y="3933674"/>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5"/>
            <p:cNvSpPr/>
            <p:nvPr/>
          </p:nvSpPr>
          <p:spPr>
            <a:xfrm rot="10800000" flipH="1">
              <a:off x="5392849" y="3537516"/>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5"/>
            <p:cNvSpPr/>
            <p:nvPr/>
          </p:nvSpPr>
          <p:spPr>
            <a:xfrm rot="10800000" flipH="1">
              <a:off x="4378999" y="3537516"/>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5"/>
            <p:cNvSpPr/>
            <p:nvPr/>
          </p:nvSpPr>
          <p:spPr>
            <a:xfrm rot="10800000" flipH="1">
              <a:off x="4041049" y="3537516"/>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5"/>
            <p:cNvSpPr/>
            <p:nvPr/>
          </p:nvSpPr>
          <p:spPr>
            <a:xfrm rot="10800000" flipH="1">
              <a:off x="4041049" y="3933666"/>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5"/>
            <p:cNvSpPr/>
            <p:nvPr/>
          </p:nvSpPr>
          <p:spPr>
            <a:xfrm rot="10800000" flipH="1">
              <a:off x="3703099" y="4329820"/>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5"/>
            <p:cNvSpPr/>
            <p:nvPr/>
          </p:nvSpPr>
          <p:spPr>
            <a:xfrm rot="10800000" flipH="1">
              <a:off x="3703099" y="3933666"/>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5"/>
            <p:cNvSpPr/>
            <p:nvPr/>
          </p:nvSpPr>
          <p:spPr>
            <a:xfrm rot="10800000" flipH="1">
              <a:off x="3365149" y="4329820"/>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 name="Google Shape;712;p15"/>
          <p:cNvGrpSpPr/>
          <p:nvPr/>
        </p:nvGrpSpPr>
        <p:grpSpPr>
          <a:xfrm>
            <a:off x="125899" y="4532975"/>
            <a:ext cx="1434000" cy="478366"/>
            <a:chOff x="7668799" y="4618900"/>
            <a:chExt cx="1434000" cy="478366"/>
          </a:xfrm>
        </p:grpSpPr>
        <p:sp>
          <p:nvSpPr>
            <p:cNvPr id="713" name="Google Shape;713;p15"/>
            <p:cNvSpPr/>
            <p:nvPr/>
          </p:nvSpPr>
          <p:spPr>
            <a:xfrm rot="10800000" flipH="1">
              <a:off x="8344699" y="5015053"/>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5"/>
            <p:cNvSpPr/>
            <p:nvPr/>
          </p:nvSpPr>
          <p:spPr>
            <a:xfrm rot="10800000" flipH="1">
              <a:off x="8682649" y="5015066"/>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5"/>
            <p:cNvSpPr/>
            <p:nvPr/>
          </p:nvSpPr>
          <p:spPr>
            <a:xfrm rot="10800000" flipH="1">
              <a:off x="8682649" y="4618908"/>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5"/>
            <p:cNvSpPr/>
            <p:nvPr/>
          </p:nvSpPr>
          <p:spPr>
            <a:xfrm rot="10800000" flipH="1">
              <a:off x="9020599" y="5015066"/>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5"/>
            <p:cNvSpPr/>
            <p:nvPr/>
          </p:nvSpPr>
          <p:spPr>
            <a:xfrm rot="10800000" flipH="1">
              <a:off x="9020599" y="4618908"/>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5"/>
            <p:cNvSpPr/>
            <p:nvPr/>
          </p:nvSpPr>
          <p:spPr>
            <a:xfrm rot="10800000" flipH="1">
              <a:off x="8344699" y="4618900"/>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5"/>
            <p:cNvSpPr/>
            <p:nvPr/>
          </p:nvSpPr>
          <p:spPr>
            <a:xfrm rot="10800000" flipH="1">
              <a:off x="8006749" y="5015053"/>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5"/>
            <p:cNvSpPr/>
            <p:nvPr/>
          </p:nvSpPr>
          <p:spPr>
            <a:xfrm rot="10800000" flipH="1">
              <a:off x="8006749" y="4618900"/>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5"/>
            <p:cNvSpPr/>
            <p:nvPr/>
          </p:nvSpPr>
          <p:spPr>
            <a:xfrm rot="10800000" flipH="1">
              <a:off x="7668799" y="5015053"/>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5"/>
            <p:cNvSpPr/>
            <p:nvPr/>
          </p:nvSpPr>
          <p:spPr>
            <a:xfrm rot="10800000" flipH="1">
              <a:off x="7668799" y="4618900"/>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
  <p:cSld name="CUSTOM_5_2">
    <p:spTree>
      <p:nvGrpSpPr>
        <p:cNvPr id="1" name="Shape 723"/>
        <p:cNvGrpSpPr/>
        <p:nvPr/>
      </p:nvGrpSpPr>
      <p:grpSpPr>
        <a:xfrm>
          <a:off x="0" y="0"/>
          <a:ext cx="0" cy="0"/>
          <a:chOff x="0" y="0"/>
          <a:chExt cx="0" cy="0"/>
        </a:xfrm>
      </p:grpSpPr>
      <p:sp>
        <p:nvSpPr>
          <p:cNvPr id="724" name="Google Shape;724;p16"/>
          <p:cNvSpPr txBox="1">
            <a:spLocks noGrp="1"/>
          </p:cNvSpPr>
          <p:nvPr>
            <p:ph type="title"/>
          </p:nvPr>
        </p:nvSpPr>
        <p:spPr>
          <a:xfrm>
            <a:off x="720000" y="2650950"/>
            <a:ext cx="21909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solidFill>
                  <a:schemeClr val="accent6"/>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25" name="Google Shape;725;p16"/>
          <p:cNvSpPr txBox="1">
            <a:spLocks noGrp="1"/>
          </p:cNvSpPr>
          <p:nvPr>
            <p:ph type="body" idx="1"/>
          </p:nvPr>
        </p:nvSpPr>
        <p:spPr>
          <a:xfrm>
            <a:off x="720000" y="3356725"/>
            <a:ext cx="2642700" cy="7794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chemeClr val="dk2"/>
              </a:buClr>
              <a:buSzPts val="1000"/>
              <a:buFont typeface="Anaheim"/>
              <a:buChar char="●"/>
              <a:defRPr sz="1800">
                <a:latin typeface="Didact Gothic"/>
                <a:ea typeface="Didact Gothic"/>
                <a:cs typeface="Didact Gothic"/>
                <a:sym typeface="Didact Gothic"/>
              </a:defRPr>
            </a:lvl1pPr>
            <a:lvl2pPr marL="914400" lvl="1" indent="-317500" rtl="0">
              <a:spcBef>
                <a:spcPts val="0"/>
              </a:spcBef>
              <a:spcAft>
                <a:spcPts val="0"/>
              </a:spcAft>
              <a:buClr>
                <a:srgbClr val="595959"/>
              </a:buClr>
              <a:buSzPts val="1400"/>
              <a:buFont typeface="Anaheim"/>
              <a:buChar char="○"/>
              <a:defRPr/>
            </a:lvl2pPr>
            <a:lvl3pPr marL="1371600" lvl="2" indent="-317500" rtl="0">
              <a:spcBef>
                <a:spcPts val="0"/>
              </a:spcBef>
              <a:spcAft>
                <a:spcPts val="0"/>
              </a:spcAft>
              <a:buClr>
                <a:srgbClr val="595959"/>
              </a:buClr>
              <a:buSzPts val="1400"/>
              <a:buFont typeface="Anaheim"/>
              <a:buChar char="■"/>
              <a:defRPr/>
            </a:lvl3pPr>
            <a:lvl4pPr marL="1828800" lvl="3" indent="-317500" rtl="0">
              <a:spcBef>
                <a:spcPts val="0"/>
              </a:spcBef>
              <a:spcAft>
                <a:spcPts val="0"/>
              </a:spcAft>
              <a:buClr>
                <a:srgbClr val="595959"/>
              </a:buClr>
              <a:buSzPts val="1400"/>
              <a:buFont typeface="Anaheim"/>
              <a:buChar char="●"/>
              <a:defRPr/>
            </a:lvl4pPr>
            <a:lvl5pPr marL="2286000" lvl="4" indent="-317500" rtl="0">
              <a:spcBef>
                <a:spcPts val="0"/>
              </a:spcBef>
              <a:spcAft>
                <a:spcPts val="0"/>
              </a:spcAft>
              <a:buClr>
                <a:srgbClr val="595959"/>
              </a:buClr>
              <a:buSzPts val="1400"/>
              <a:buFont typeface="Anaheim"/>
              <a:buChar char="○"/>
              <a:defRPr/>
            </a:lvl5pPr>
            <a:lvl6pPr marL="2743200" lvl="5" indent="-317500" rtl="0">
              <a:spcBef>
                <a:spcPts val="0"/>
              </a:spcBef>
              <a:spcAft>
                <a:spcPts val="0"/>
              </a:spcAft>
              <a:buClr>
                <a:srgbClr val="595959"/>
              </a:buClr>
              <a:buSzPts val="1400"/>
              <a:buFont typeface="Anaheim"/>
              <a:buChar char="■"/>
              <a:defRPr/>
            </a:lvl6pPr>
            <a:lvl7pPr marL="3200400" lvl="6" indent="-317500" rtl="0">
              <a:spcBef>
                <a:spcPts val="0"/>
              </a:spcBef>
              <a:spcAft>
                <a:spcPts val="0"/>
              </a:spcAft>
              <a:buClr>
                <a:srgbClr val="595959"/>
              </a:buClr>
              <a:buSzPts val="1400"/>
              <a:buFont typeface="Anaheim"/>
              <a:buChar char="●"/>
              <a:defRPr/>
            </a:lvl7pPr>
            <a:lvl8pPr marL="3657600" lvl="7" indent="-317500" rtl="0">
              <a:spcBef>
                <a:spcPts val="0"/>
              </a:spcBef>
              <a:spcAft>
                <a:spcPts val="0"/>
              </a:spcAft>
              <a:buClr>
                <a:srgbClr val="595959"/>
              </a:buClr>
              <a:buSzPts val="1400"/>
              <a:buFont typeface="Anaheim"/>
              <a:buChar char="○"/>
              <a:defRPr/>
            </a:lvl8pPr>
            <a:lvl9pPr marL="4114800" lvl="8" indent="-317500" rtl="0">
              <a:spcBef>
                <a:spcPts val="0"/>
              </a:spcBef>
              <a:spcAft>
                <a:spcPts val="0"/>
              </a:spcAft>
              <a:buClr>
                <a:srgbClr val="595959"/>
              </a:buClr>
              <a:buSzPts val="1400"/>
              <a:buFont typeface="Anaheim"/>
              <a:buChar char="■"/>
              <a:defRPr/>
            </a:lvl9pPr>
          </a:lstStyle>
          <a:p>
            <a:endParaRPr/>
          </a:p>
        </p:txBody>
      </p:sp>
      <p:sp>
        <p:nvSpPr>
          <p:cNvPr id="726" name="Google Shape;726;p16"/>
          <p:cNvSpPr/>
          <p:nvPr/>
        </p:nvSpPr>
        <p:spPr>
          <a:xfrm rot="-5400000">
            <a:off x="-53469" y="-517648"/>
            <a:ext cx="1014900" cy="1014900"/>
          </a:xfrm>
          <a:prstGeom prst="pie">
            <a:avLst>
              <a:gd name="adj1" fmla="val 5393849"/>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 name="Google Shape;727;p16"/>
          <p:cNvGrpSpPr/>
          <p:nvPr/>
        </p:nvGrpSpPr>
        <p:grpSpPr>
          <a:xfrm>
            <a:off x="449455" y="200038"/>
            <a:ext cx="1822902" cy="172065"/>
            <a:chOff x="1655550" y="403250"/>
            <a:chExt cx="1274400" cy="120300"/>
          </a:xfrm>
        </p:grpSpPr>
        <p:cxnSp>
          <p:nvCxnSpPr>
            <p:cNvPr id="728" name="Google Shape;728;p16"/>
            <p:cNvCxnSpPr/>
            <p:nvPr/>
          </p:nvCxnSpPr>
          <p:spPr>
            <a:xfrm rot="10800000" flipH="1">
              <a:off x="16555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729" name="Google Shape;729;p16"/>
            <p:cNvCxnSpPr/>
            <p:nvPr/>
          </p:nvCxnSpPr>
          <p:spPr>
            <a:xfrm rot="10800000" flipH="1">
              <a:off x="17617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730" name="Google Shape;730;p16"/>
            <p:cNvCxnSpPr/>
            <p:nvPr/>
          </p:nvCxnSpPr>
          <p:spPr>
            <a:xfrm rot="10800000" flipH="1">
              <a:off x="18679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731" name="Google Shape;731;p16"/>
            <p:cNvCxnSpPr/>
            <p:nvPr/>
          </p:nvCxnSpPr>
          <p:spPr>
            <a:xfrm rot="10800000" flipH="1">
              <a:off x="19741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732" name="Google Shape;732;p16"/>
            <p:cNvCxnSpPr/>
            <p:nvPr/>
          </p:nvCxnSpPr>
          <p:spPr>
            <a:xfrm rot="10800000" flipH="1">
              <a:off x="20803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733" name="Google Shape;733;p16"/>
            <p:cNvCxnSpPr/>
            <p:nvPr/>
          </p:nvCxnSpPr>
          <p:spPr>
            <a:xfrm rot="10800000" flipH="1">
              <a:off x="21865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734" name="Google Shape;734;p16"/>
            <p:cNvCxnSpPr/>
            <p:nvPr/>
          </p:nvCxnSpPr>
          <p:spPr>
            <a:xfrm rot="10800000" flipH="1">
              <a:off x="22927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735" name="Google Shape;735;p16"/>
            <p:cNvCxnSpPr/>
            <p:nvPr/>
          </p:nvCxnSpPr>
          <p:spPr>
            <a:xfrm rot="10800000" flipH="1">
              <a:off x="23989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736" name="Google Shape;736;p16"/>
            <p:cNvCxnSpPr/>
            <p:nvPr/>
          </p:nvCxnSpPr>
          <p:spPr>
            <a:xfrm rot="10800000" flipH="1">
              <a:off x="25051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737" name="Google Shape;737;p16"/>
            <p:cNvCxnSpPr/>
            <p:nvPr/>
          </p:nvCxnSpPr>
          <p:spPr>
            <a:xfrm rot="10800000" flipH="1">
              <a:off x="26113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738" name="Google Shape;738;p16"/>
            <p:cNvCxnSpPr/>
            <p:nvPr/>
          </p:nvCxnSpPr>
          <p:spPr>
            <a:xfrm rot="10800000" flipH="1">
              <a:off x="27175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739" name="Google Shape;739;p16"/>
            <p:cNvCxnSpPr/>
            <p:nvPr/>
          </p:nvCxnSpPr>
          <p:spPr>
            <a:xfrm rot="10800000" flipH="1">
              <a:off x="2823750" y="403250"/>
              <a:ext cx="106200" cy="120300"/>
            </a:xfrm>
            <a:prstGeom prst="straightConnector1">
              <a:avLst/>
            </a:prstGeom>
            <a:noFill/>
            <a:ln w="9525" cap="flat" cmpd="sng">
              <a:solidFill>
                <a:schemeClr val="accent1"/>
              </a:solidFill>
              <a:prstDash val="solid"/>
              <a:round/>
              <a:headEnd type="none" w="med" len="med"/>
              <a:tailEnd type="none" w="med" len="med"/>
            </a:ln>
          </p:spPr>
        </p:cxnSp>
      </p:grpSp>
      <p:grpSp>
        <p:nvGrpSpPr>
          <p:cNvPr id="740" name="Google Shape;740;p16"/>
          <p:cNvGrpSpPr/>
          <p:nvPr/>
        </p:nvGrpSpPr>
        <p:grpSpPr>
          <a:xfrm rot="5400000">
            <a:off x="8132262" y="540111"/>
            <a:ext cx="1394252" cy="484635"/>
            <a:chOff x="97475" y="4643613"/>
            <a:chExt cx="1241100" cy="431400"/>
          </a:xfrm>
        </p:grpSpPr>
        <p:sp>
          <p:nvSpPr>
            <p:cNvPr id="741" name="Google Shape;741;p16"/>
            <p:cNvSpPr/>
            <p:nvPr/>
          </p:nvSpPr>
          <p:spPr>
            <a:xfrm>
              <a:off x="97475" y="464361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6"/>
            <p:cNvSpPr/>
            <p:nvPr/>
          </p:nvSpPr>
          <p:spPr>
            <a:xfrm>
              <a:off x="402275" y="464361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6"/>
            <p:cNvSpPr/>
            <p:nvPr/>
          </p:nvSpPr>
          <p:spPr>
            <a:xfrm>
              <a:off x="707075" y="464361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6"/>
            <p:cNvSpPr/>
            <p:nvPr/>
          </p:nvSpPr>
          <p:spPr>
            <a:xfrm>
              <a:off x="97475" y="500091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6"/>
            <p:cNvSpPr/>
            <p:nvPr/>
          </p:nvSpPr>
          <p:spPr>
            <a:xfrm>
              <a:off x="402275" y="500091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6"/>
            <p:cNvSpPr/>
            <p:nvPr/>
          </p:nvSpPr>
          <p:spPr>
            <a:xfrm>
              <a:off x="707075" y="500091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6"/>
            <p:cNvSpPr/>
            <p:nvPr/>
          </p:nvSpPr>
          <p:spPr>
            <a:xfrm>
              <a:off x="985775" y="464361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6"/>
            <p:cNvSpPr/>
            <p:nvPr/>
          </p:nvSpPr>
          <p:spPr>
            <a:xfrm>
              <a:off x="985775" y="500091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6"/>
            <p:cNvSpPr/>
            <p:nvPr/>
          </p:nvSpPr>
          <p:spPr>
            <a:xfrm>
              <a:off x="1264475" y="464361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6"/>
            <p:cNvSpPr/>
            <p:nvPr/>
          </p:nvSpPr>
          <p:spPr>
            <a:xfrm>
              <a:off x="1264475" y="500091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1" name="Google Shape;751;p16"/>
          <p:cNvSpPr/>
          <p:nvPr/>
        </p:nvSpPr>
        <p:spPr>
          <a:xfrm rot="10800000" flipH="1">
            <a:off x="8152488" y="4527375"/>
            <a:ext cx="364500" cy="364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6"/>
          <p:cNvSpPr/>
          <p:nvPr/>
        </p:nvSpPr>
        <p:spPr>
          <a:xfrm rot="-5400000" flipH="1">
            <a:off x="8661392" y="4660892"/>
            <a:ext cx="454800" cy="5250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6"/>
          <p:cNvSpPr/>
          <p:nvPr/>
        </p:nvSpPr>
        <p:spPr>
          <a:xfrm rot="10800000" flipH="1">
            <a:off x="8516988" y="4527375"/>
            <a:ext cx="364500" cy="36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 name="Google Shape;754;p16"/>
          <p:cNvGrpSpPr/>
          <p:nvPr/>
        </p:nvGrpSpPr>
        <p:grpSpPr>
          <a:xfrm>
            <a:off x="57508" y="4616991"/>
            <a:ext cx="2109900" cy="478366"/>
            <a:chOff x="3403499" y="2651591"/>
            <a:chExt cx="2109900" cy="478366"/>
          </a:xfrm>
        </p:grpSpPr>
        <p:sp>
          <p:nvSpPr>
            <p:cNvPr id="755" name="Google Shape;755;p16"/>
            <p:cNvSpPr/>
            <p:nvPr/>
          </p:nvSpPr>
          <p:spPr>
            <a:xfrm rot="10800000" flipH="1">
              <a:off x="4079399" y="3047745"/>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6"/>
            <p:cNvSpPr/>
            <p:nvPr/>
          </p:nvSpPr>
          <p:spPr>
            <a:xfrm rot="10800000" flipH="1">
              <a:off x="441734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6"/>
            <p:cNvSpPr/>
            <p:nvPr/>
          </p:nvSpPr>
          <p:spPr>
            <a:xfrm rot="10800000" flipH="1">
              <a:off x="441734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6"/>
            <p:cNvSpPr/>
            <p:nvPr/>
          </p:nvSpPr>
          <p:spPr>
            <a:xfrm rot="10800000" flipH="1">
              <a:off x="475529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6"/>
            <p:cNvSpPr/>
            <p:nvPr/>
          </p:nvSpPr>
          <p:spPr>
            <a:xfrm rot="10800000" flipH="1">
              <a:off x="475529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6"/>
            <p:cNvSpPr/>
            <p:nvPr/>
          </p:nvSpPr>
          <p:spPr>
            <a:xfrm rot="10800000" flipH="1">
              <a:off x="509324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6"/>
            <p:cNvSpPr/>
            <p:nvPr/>
          </p:nvSpPr>
          <p:spPr>
            <a:xfrm rot="10800000" flipH="1">
              <a:off x="509324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6"/>
            <p:cNvSpPr/>
            <p:nvPr/>
          </p:nvSpPr>
          <p:spPr>
            <a:xfrm rot="10800000" flipH="1">
              <a:off x="543119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6"/>
            <p:cNvSpPr/>
            <p:nvPr/>
          </p:nvSpPr>
          <p:spPr>
            <a:xfrm rot="10800000" flipH="1">
              <a:off x="4079399" y="265159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6"/>
            <p:cNvSpPr/>
            <p:nvPr/>
          </p:nvSpPr>
          <p:spPr>
            <a:xfrm rot="10800000" flipH="1">
              <a:off x="3741449" y="3047745"/>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6"/>
            <p:cNvSpPr/>
            <p:nvPr/>
          </p:nvSpPr>
          <p:spPr>
            <a:xfrm rot="10800000" flipH="1">
              <a:off x="3741449" y="265159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6"/>
            <p:cNvSpPr/>
            <p:nvPr/>
          </p:nvSpPr>
          <p:spPr>
            <a:xfrm rot="10800000" flipH="1">
              <a:off x="3403499" y="3047745"/>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6"/>
            <p:cNvSpPr/>
            <p:nvPr/>
          </p:nvSpPr>
          <p:spPr>
            <a:xfrm rot="10800000" flipH="1">
              <a:off x="3403499" y="265159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3_2">
    <p:spTree>
      <p:nvGrpSpPr>
        <p:cNvPr id="1" name="Shape 768"/>
        <p:cNvGrpSpPr/>
        <p:nvPr/>
      </p:nvGrpSpPr>
      <p:grpSpPr>
        <a:xfrm>
          <a:off x="0" y="0"/>
          <a:ext cx="0" cy="0"/>
          <a:chOff x="0" y="0"/>
          <a:chExt cx="0" cy="0"/>
        </a:xfrm>
      </p:grpSpPr>
      <p:sp>
        <p:nvSpPr>
          <p:cNvPr id="769" name="Google Shape;769;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70" name="Google Shape;770;p17"/>
          <p:cNvSpPr txBox="1">
            <a:spLocks noGrp="1"/>
          </p:cNvSpPr>
          <p:nvPr>
            <p:ph type="subTitle" idx="1"/>
          </p:nvPr>
        </p:nvSpPr>
        <p:spPr>
          <a:xfrm>
            <a:off x="977250" y="2707257"/>
            <a:ext cx="1307700" cy="41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Font typeface="Bayon"/>
              <a:buNone/>
              <a:defRPr sz="1800">
                <a:solidFill>
                  <a:schemeClr val="accent6"/>
                </a:solidFill>
                <a:latin typeface="Bayon"/>
                <a:ea typeface="Bayon"/>
                <a:cs typeface="Bayon"/>
                <a:sym typeface="Bayon"/>
              </a:defRPr>
            </a:lvl1pPr>
            <a:lvl2pPr lvl="1" algn="ctr" rtl="0">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2pPr>
            <a:lvl3pPr lvl="2" algn="ctr" rtl="0">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3pPr>
            <a:lvl4pPr lvl="3" algn="ctr" rtl="0">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4pPr>
            <a:lvl5pPr lvl="4" algn="ctr" rtl="0">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5pPr>
            <a:lvl6pPr lvl="5" algn="ctr" rtl="0">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6pPr>
            <a:lvl7pPr lvl="6" algn="ctr" rtl="0">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7pPr>
            <a:lvl8pPr lvl="7" algn="ctr" rtl="0">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8pPr>
            <a:lvl9pPr lvl="8" algn="ctr" rtl="0">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9pPr>
          </a:lstStyle>
          <a:p>
            <a:endParaRPr/>
          </a:p>
        </p:txBody>
      </p:sp>
      <p:sp>
        <p:nvSpPr>
          <p:cNvPr id="771" name="Google Shape;771;p17"/>
          <p:cNvSpPr txBox="1">
            <a:spLocks noGrp="1"/>
          </p:cNvSpPr>
          <p:nvPr>
            <p:ph type="subTitle" idx="2"/>
          </p:nvPr>
        </p:nvSpPr>
        <p:spPr>
          <a:xfrm>
            <a:off x="649788" y="3227843"/>
            <a:ext cx="1921500" cy="612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72" name="Google Shape;772;p17"/>
          <p:cNvSpPr txBox="1">
            <a:spLocks noGrp="1"/>
          </p:cNvSpPr>
          <p:nvPr>
            <p:ph type="subTitle" idx="3"/>
          </p:nvPr>
        </p:nvSpPr>
        <p:spPr>
          <a:xfrm>
            <a:off x="6859051" y="2707257"/>
            <a:ext cx="1307700" cy="41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Font typeface="Bayon"/>
              <a:buNone/>
              <a:defRPr sz="1800">
                <a:solidFill>
                  <a:schemeClr val="accent6"/>
                </a:solidFill>
                <a:latin typeface="Bayon"/>
                <a:ea typeface="Bayon"/>
                <a:cs typeface="Bayon"/>
                <a:sym typeface="Bayon"/>
              </a:defRPr>
            </a:lvl1pPr>
            <a:lvl2pPr lvl="1" algn="ctr" rtl="0">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2pPr>
            <a:lvl3pPr lvl="2" algn="ctr" rtl="0">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3pPr>
            <a:lvl4pPr lvl="3" algn="ctr" rtl="0">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4pPr>
            <a:lvl5pPr lvl="4" algn="ctr" rtl="0">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5pPr>
            <a:lvl6pPr lvl="5" algn="ctr" rtl="0">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6pPr>
            <a:lvl7pPr lvl="6" algn="ctr" rtl="0">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7pPr>
            <a:lvl8pPr lvl="7" algn="ctr" rtl="0">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8pPr>
            <a:lvl9pPr lvl="8" algn="ctr" rtl="0">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9pPr>
          </a:lstStyle>
          <a:p>
            <a:endParaRPr/>
          </a:p>
        </p:txBody>
      </p:sp>
      <p:sp>
        <p:nvSpPr>
          <p:cNvPr id="773" name="Google Shape;773;p17"/>
          <p:cNvSpPr txBox="1">
            <a:spLocks noGrp="1"/>
          </p:cNvSpPr>
          <p:nvPr>
            <p:ph type="subTitle" idx="4"/>
          </p:nvPr>
        </p:nvSpPr>
        <p:spPr>
          <a:xfrm>
            <a:off x="6531603" y="3227843"/>
            <a:ext cx="1921500" cy="612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74" name="Google Shape;774;p17"/>
          <p:cNvSpPr txBox="1">
            <a:spLocks noGrp="1"/>
          </p:cNvSpPr>
          <p:nvPr>
            <p:ph type="subTitle" idx="5"/>
          </p:nvPr>
        </p:nvSpPr>
        <p:spPr>
          <a:xfrm>
            <a:off x="2937850" y="2706546"/>
            <a:ext cx="1307700" cy="41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Font typeface="Bayon"/>
              <a:buNone/>
              <a:defRPr sz="1800">
                <a:solidFill>
                  <a:schemeClr val="accent6"/>
                </a:solidFill>
                <a:latin typeface="Bayon"/>
                <a:ea typeface="Bayon"/>
                <a:cs typeface="Bayon"/>
                <a:sym typeface="Bayon"/>
              </a:defRPr>
            </a:lvl1pPr>
            <a:lvl2pPr lvl="1" algn="ctr" rtl="0">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2pPr>
            <a:lvl3pPr lvl="2" algn="ctr" rtl="0">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3pPr>
            <a:lvl4pPr lvl="3" algn="ctr" rtl="0">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4pPr>
            <a:lvl5pPr lvl="4" algn="ctr" rtl="0">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5pPr>
            <a:lvl6pPr lvl="5" algn="ctr" rtl="0">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6pPr>
            <a:lvl7pPr lvl="6" algn="ctr" rtl="0">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7pPr>
            <a:lvl8pPr lvl="7" algn="ctr" rtl="0">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8pPr>
            <a:lvl9pPr lvl="8" algn="ctr" rtl="0">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9pPr>
          </a:lstStyle>
          <a:p>
            <a:endParaRPr/>
          </a:p>
        </p:txBody>
      </p:sp>
      <p:sp>
        <p:nvSpPr>
          <p:cNvPr id="775" name="Google Shape;775;p17"/>
          <p:cNvSpPr txBox="1">
            <a:spLocks noGrp="1"/>
          </p:cNvSpPr>
          <p:nvPr>
            <p:ph type="subTitle" idx="6"/>
          </p:nvPr>
        </p:nvSpPr>
        <p:spPr>
          <a:xfrm>
            <a:off x="2610900" y="3226793"/>
            <a:ext cx="1921500" cy="612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76" name="Google Shape;776;p17"/>
          <p:cNvSpPr txBox="1">
            <a:spLocks noGrp="1"/>
          </p:cNvSpPr>
          <p:nvPr>
            <p:ph type="subTitle" idx="7"/>
          </p:nvPr>
        </p:nvSpPr>
        <p:spPr>
          <a:xfrm>
            <a:off x="4898450" y="2707088"/>
            <a:ext cx="1307700" cy="41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Font typeface="Bayon"/>
              <a:buNone/>
              <a:defRPr sz="1800">
                <a:solidFill>
                  <a:schemeClr val="accent6"/>
                </a:solidFill>
                <a:latin typeface="Bayon"/>
                <a:ea typeface="Bayon"/>
                <a:cs typeface="Bayon"/>
                <a:sym typeface="Bayon"/>
              </a:defRPr>
            </a:lvl1pPr>
            <a:lvl2pPr lvl="1" algn="ctr" rtl="0">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2pPr>
            <a:lvl3pPr lvl="2" algn="ctr" rtl="0">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3pPr>
            <a:lvl4pPr lvl="3" algn="ctr" rtl="0">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4pPr>
            <a:lvl5pPr lvl="4" algn="ctr" rtl="0">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5pPr>
            <a:lvl6pPr lvl="5" algn="ctr" rtl="0">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6pPr>
            <a:lvl7pPr lvl="6" algn="ctr" rtl="0">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7pPr>
            <a:lvl8pPr lvl="7" algn="ctr" rtl="0">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8pPr>
            <a:lvl9pPr lvl="8" algn="ctr" rtl="0">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9pPr>
          </a:lstStyle>
          <a:p>
            <a:endParaRPr/>
          </a:p>
        </p:txBody>
      </p:sp>
      <p:sp>
        <p:nvSpPr>
          <p:cNvPr id="777" name="Google Shape;777;p17"/>
          <p:cNvSpPr txBox="1">
            <a:spLocks noGrp="1"/>
          </p:cNvSpPr>
          <p:nvPr>
            <p:ph type="subTitle" idx="8"/>
          </p:nvPr>
        </p:nvSpPr>
        <p:spPr>
          <a:xfrm>
            <a:off x="4572005" y="3227593"/>
            <a:ext cx="1921500" cy="612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778" name="Google Shape;778;p17"/>
          <p:cNvGrpSpPr/>
          <p:nvPr/>
        </p:nvGrpSpPr>
        <p:grpSpPr>
          <a:xfrm flipH="1">
            <a:off x="38517" y="4209156"/>
            <a:ext cx="2109900" cy="874516"/>
            <a:chOff x="3365149" y="3537516"/>
            <a:chExt cx="2109900" cy="874516"/>
          </a:xfrm>
        </p:grpSpPr>
        <p:sp>
          <p:nvSpPr>
            <p:cNvPr id="779" name="Google Shape;779;p17"/>
            <p:cNvSpPr/>
            <p:nvPr/>
          </p:nvSpPr>
          <p:spPr>
            <a:xfrm rot="10800000" flipH="1">
              <a:off x="4041049" y="4329820"/>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7"/>
            <p:cNvSpPr/>
            <p:nvPr/>
          </p:nvSpPr>
          <p:spPr>
            <a:xfrm rot="10800000" flipH="1">
              <a:off x="4378999" y="4329832"/>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7"/>
            <p:cNvSpPr/>
            <p:nvPr/>
          </p:nvSpPr>
          <p:spPr>
            <a:xfrm rot="10800000" flipH="1">
              <a:off x="4378999" y="3933674"/>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7"/>
            <p:cNvSpPr/>
            <p:nvPr/>
          </p:nvSpPr>
          <p:spPr>
            <a:xfrm rot="10800000" flipH="1">
              <a:off x="4716949" y="4329832"/>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7"/>
            <p:cNvSpPr/>
            <p:nvPr/>
          </p:nvSpPr>
          <p:spPr>
            <a:xfrm rot="10800000" flipH="1">
              <a:off x="4716949" y="3933674"/>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7"/>
            <p:cNvSpPr/>
            <p:nvPr/>
          </p:nvSpPr>
          <p:spPr>
            <a:xfrm rot="10800000" flipH="1">
              <a:off x="4716949" y="3537516"/>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7"/>
            <p:cNvSpPr/>
            <p:nvPr/>
          </p:nvSpPr>
          <p:spPr>
            <a:xfrm rot="10800000" flipH="1">
              <a:off x="5054899" y="4329832"/>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7"/>
            <p:cNvSpPr/>
            <p:nvPr/>
          </p:nvSpPr>
          <p:spPr>
            <a:xfrm rot="10800000" flipH="1">
              <a:off x="5054899" y="3933674"/>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7"/>
            <p:cNvSpPr/>
            <p:nvPr/>
          </p:nvSpPr>
          <p:spPr>
            <a:xfrm rot="10800000" flipH="1">
              <a:off x="5054899" y="3537516"/>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7"/>
            <p:cNvSpPr/>
            <p:nvPr/>
          </p:nvSpPr>
          <p:spPr>
            <a:xfrm rot="10800000" flipH="1">
              <a:off x="5392849" y="4329832"/>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7"/>
            <p:cNvSpPr/>
            <p:nvPr/>
          </p:nvSpPr>
          <p:spPr>
            <a:xfrm rot="10800000" flipH="1">
              <a:off x="5392849" y="3933674"/>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7"/>
            <p:cNvSpPr/>
            <p:nvPr/>
          </p:nvSpPr>
          <p:spPr>
            <a:xfrm rot="10800000" flipH="1">
              <a:off x="5392849" y="3537516"/>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7"/>
            <p:cNvSpPr/>
            <p:nvPr/>
          </p:nvSpPr>
          <p:spPr>
            <a:xfrm rot="10800000" flipH="1">
              <a:off x="4378999" y="3537516"/>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7"/>
            <p:cNvSpPr/>
            <p:nvPr/>
          </p:nvSpPr>
          <p:spPr>
            <a:xfrm rot="10800000" flipH="1">
              <a:off x="4041049" y="3537516"/>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7"/>
            <p:cNvSpPr/>
            <p:nvPr/>
          </p:nvSpPr>
          <p:spPr>
            <a:xfrm rot="10800000" flipH="1">
              <a:off x="4041049" y="3933666"/>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7"/>
            <p:cNvSpPr/>
            <p:nvPr/>
          </p:nvSpPr>
          <p:spPr>
            <a:xfrm rot="10800000" flipH="1">
              <a:off x="3703099" y="4329820"/>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7"/>
            <p:cNvSpPr/>
            <p:nvPr/>
          </p:nvSpPr>
          <p:spPr>
            <a:xfrm rot="10800000" flipH="1">
              <a:off x="3703099" y="3933666"/>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7"/>
            <p:cNvSpPr/>
            <p:nvPr/>
          </p:nvSpPr>
          <p:spPr>
            <a:xfrm rot="10800000" flipH="1">
              <a:off x="3365149" y="4329820"/>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7" name="Google Shape;797;p17"/>
          <p:cNvSpPr/>
          <p:nvPr/>
        </p:nvSpPr>
        <p:spPr>
          <a:xfrm rot="10800000" flipH="1">
            <a:off x="8218449" y="4589393"/>
            <a:ext cx="364500" cy="364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7"/>
          <p:cNvSpPr/>
          <p:nvPr/>
        </p:nvSpPr>
        <p:spPr>
          <a:xfrm rot="-5400000" flipH="1">
            <a:off x="8392926" y="4370543"/>
            <a:ext cx="743700" cy="802200"/>
          </a:xfrm>
          <a:prstGeom prst="round2SameRect">
            <a:avLst>
              <a:gd name="adj1" fmla="val 5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7"/>
          <p:cNvSpPr/>
          <p:nvPr/>
        </p:nvSpPr>
        <p:spPr>
          <a:xfrm rot="10800000" flipH="1">
            <a:off x="8582949" y="4589393"/>
            <a:ext cx="364500" cy="36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7"/>
          <p:cNvSpPr/>
          <p:nvPr/>
        </p:nvSpPr>
        <p:spPr>
          <a:xfrm rot="-5400000">
            <a:off x="0" y="-582000"/>
            <a:ext cx="1108500" cy="1108500"/>
          </a:xfrm>
          <a:prstGeom prst="pie">
            <a:avLst>
              <a:gd name="adj1" fmla="val 536128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1" name="Google Shape;801;p17"/>
          <p:cNvGrpSpPr/>
          <p:nvPr/>
        </p:nvGrpSpPr>
        <p:grpSpPr>
          <a:xfrm>
            <a:off x="539727" y="161065"/>
            <a:ext cx="1695175" cy="174579"/>
            <a:chOff x="2080350" y="403250"/>
            <a:chExt cx="1168200" cy="120300"/>
          </a:xfrm>
        </p:grpSpPr>
        <p:cxnSp>
          <p:nvCxnSpPr>
            <p:cNvPr id="802" name="Google Shape;802;p17"/>
            <p:cNvCxnSpPr/>
            <p:nvPr/>
          </p:nvCxnSpPr>
          <p:spPr>
            <a:xfrm rot="10800000" flipH="1">
              <a:off x="2080350" y="403250"/>
              <a:ext cx="106200" cy="120300"/>
            </a:xfrm>
            <a:prstGeom prst="straightConnector1">
              <a:avLst/>
            </a:prstGeom>
            <a:noFill/>
            <a:ln w="9525" cap="flat" cmpd="sng">
              <a:solidFill>
                <a:schemeClr val="dk2"/>
              </a:solidFill>
              <a:prstDash val="solid"/>
              <a:round/>
              <a:headEnd type="none" w="med" len="med"/>
              <a:tailEnd type="none" w="med" len="med"/>
            </a:ln>
          </p:spPr>
        </p:cxnSp>
        <p:cxnSp>
          <p:nvCxnSpPr>
            <p:cNvPr id="803" name="Google Shape;803;p17"/>
            <p:cNvCxnSpPr/>
            <p:nvPr/>
          </p:nvCxnSpPr>
          <p:spPr>
            <a:xfrm rot="10800000" flipH="1">
              <a:off x="2186550" y="403250"/>
              <a:ext cx="106200" cy="120300"/>
            </a:xfrm>
            <a:prstGeom prst="straightConnector1">
              <a:avLst/>
            </a:prstGeom>
            <a:noFill/>
            <a:ln w="9525" cap="flat" cmpd="sng">
              <a:solidFill>
                <a:schemeClr val="dk2"/>
              </a:solidFill>
              <a:prstDash val="solid"/>
              <a:round/>
              <a:headEnd type="none" w="med" len="med"/>
              <a:tailEnd type="none" w="med" len="med"/>
            </a:ln>
          </p:spPr>
        </p:cxnSp>
        <p:cxnSp>
          <p:nvCxnSpPr>
            <p:cNvPr id="804" name="Google Shape;804;p17"/>
            <p:cNvCxnSpPr/>
            <p:nvPr/>
          </p:nvCxnSpPr>
          <p:spPr>
            <a:xfrm rot="10800000" flipH="1">
              <a:off x="2292750" y="403250"/>
              <a:ext cx="106200" cy="120300"/>
            </a:xfrm>
            <a:prstGeom prst="straightConnector1">
              <a:avLst/>
            </a:prstGeom>
            <a:noFill/>
            <a:ln w="9525" cap="flat" cmpd="sng">
              <a:solidFill>
                <a:schemeClr val="dk2"/>
              </a:solidFill>
              <a:prstDash val="solid"/>
              <a:round/>
              <a:headEnd type="none" w="med" len="med"/>
              <a:tailEnd type="none" w="med" len="med"/>
            </a:ln>
          </p:spPr>
        </p:cxnSp>
        <p:cxnSp>
          <p:nvCxnSpPr>
            <p:cNvPr id="805" name="Google Shape;805;p17"/>
            <p:cNvCxnSpPr/>
            <p:nvPr/>
          </p:nvCxnSpPr>
          <p:spPr>
            <a:xfrm rot="10800000" flipH="1">
              <a:off x="2398950" y="403250"/>
              <a:ext cx="106200" cy="120300"/>
            </a:xfrm>
            <a:prstGeom prst="straightConnector1">
              <a:avLst/>
            </a:prstGeom>
            <a:noFill/>
            <a:ln w="9525" cap="flat" cmpd="sng">
              <a:solidFill>
                <a:schemeClr val="dk2"/>
              </a:solidFill>
              <a:prstDash val="solid"/>
              <a:round/>
              <a:headEnd type="none" w="med" len="med"/>
              <a:tailEnd type="none" w="med" len="med"/>
            </a:ln>
          </p:spPr>
        </p:cxnSp>
        <p:cxnSp>
          <p:nvCxnSpPr>
            <p:cNvPr id="806" name="Google Shape;806;p17"/>
            <p:cNvCxnSpPr/>
            <p:nvPr/>
          </p:nvCxnSpPr>
          <p:spPr>
            <a:xfrm rot="10800000" flipH="1">
              <a:off x="2505150" y="403250"/>
              <a:ext cx="106200" cy="120300"/>
            </a:xfrm>
            <a:prstGeom prst="straightConnector1">
              <a:avLst/>
            </a:prstGeom>
            <a:noFill/>
            <a:ln w="9525" cap="flat" cmpd="sng">
              <a:solidFill>
                <a:schemeClr val="dk2"/>
              </a:solidFill>
              <a:prstDash val="solid"/>
              <a:round/>
              <a:headEnd type="none" w="med" len="med"/>
              <a:tailEnd type="none" w="med" len="med"/>
            </a:ln>
          </p:spPr>
        </p:cxnSp>
        <p:cxnSp>
          <p:nvCxnSpPr>
            <p:cNvPr id="807" name="Google Shape;807;p17"/>
            <p:cNvCxnSpPr/>
            <p:nvPr/>
          </p:nvCxnSpPr>
          <p:spPr>
            <a:xfrm rot="10800000" flipH="1">
              <a:off x="2611350" y="403250"/>
              <a:ext cx="106200" cy="120300"/>
            </a:xfrm>
            <a:prstGeom prst="straightConnector1">
              <a:avLst/>
            </a:prstGeom>
            <a:noFill/>
            <a:ln w="9525" cap="flat" cmpd="sng">
              <a:solidFill>
                <a:schemeClr val="dk2"/>
              </a:solidFill>
              <a:prstDash val="solid"/>
              <a:round/>
              <a:headEnd type="none" w="med" len="med"/>
              <a:tailEnd type="none" w="med" len="med"/>
            </a:ln>
          </p:spPr>
        </p:cxnSp>
        <p:cxnSp>
          <p:nvCxnSpPr>
            <p:cNvPr id="808" name="Google Shape;808;p17"/>
            <p:cNvCxnSpPr/>
            <p:nvPr/>
          </p:nvCxnSpPr>
          <p:spPr>
            <a:xfrm rot="10800000" flipH="1">
              <a:off x="2717550" y="403250"/>
              <a:ext cx="106200" cy="120300"/>
            </a:xfrm>
            <a:prstGeom prst="straightConnector1">
              <a:avLst/>
            </a:prstGeom>
            <a:noFill/>
            <a:ln w="9525" cap="flat" cmpd="sng">
              <a:solidFill>
                <a:schemeClr val="dk2"/>
              </a:solidFill>
              <a:prstDash val="solid"/>
              <a:round/>
              <a:headEnd type="none" w="med" len="med"/>
              <a:tailEnd type="none" w="med" len="med"/>
            </a:ln>
          </p:spPr>
        </p:cxnSp>
        <p:cxnSp>
          <p:nvCxnSpPr>
            <p:cNvPr id="809" name="Google Shape;809;p17"/>
            <p:cNvCxnSpPr/>
            <p:nvPr/>
          </p:nvCxnSpPr>
          <p:spPr>
            <a:xfrm rot="10800000" flipH="1">
              <a:off x="2823750" y="403250"/>
              <a:ext cx="106200" cy="120300"/>
            </a:xfrm>
            <a:prstGeom prst="straightConnector1">
              <a:avLst/>
            </a:prstGeom>
            <a:noFill/>
            <a:ln w="9525" cap="flat" cmpd="sng">
              <a:solidFill>
                <a:schemeClr val="dk2"/>
              </a:solidFill>
              <a:prstDash val="solid"/>
              <a:round/>
              <a:headEnd type="none" w="med" len="med"/>
              <a:tailEnd type="none" w="med" len="med"/>
            </a:ln>
          </p:spPr>
        </p:cxnSp>
        <p:cxnSp>
          <p:nvCxnSpPr>
            <p:cNvPr id="810" name="Google Shape;810;p17"/>
            <p:cNvCxnSpPr/>
            <p:nvPr/>
          </p:nvCxnSpPr>
          <p:spPr>
            <a:xfrm rot="10800000" flipH="1">
              <a:off x="2929950" y="403250"/>
              <a:ext cx="106200" cy="120300"/>
            </a:xfrm>
            <a:prstGeom prst="straightConnector1">
              <a:avLst/>
            </a:prstGeom>
            <a:noFill/>
            <a:ln w="9525" cap="flat" cmpd="sng">
              <a:solidFill>
                <a:schemeClr val="dk2"/>
              </a:solidFill>
              <a:prstDash val="solid"/>
              <a:round/>
              <a:headEnd type="none" w="med" len="med"/>
              <a:tailEnd type="none" w="med" len="med"/>
            </a:ln>
          </p:spPr>
        </p:cxnSp>
        <p:cxnSp>
          <p:nvCxnSpPr>
            <p:cNvPr id="811" name="Google Shape;811;p17"/>
            <p:cNvCxnSpPr/>
            <p:nvPr/>
          </p:nvCxnSpPr>
          <p:spPr>
            <a:xfrm rot="10800000" flipH="1">
              <a:off x="3036150" y="403250"/>
              <a:ext cx="106200" cy="120300"/>
            </a:xfrm>
            <a:prstGeom prst="straightConnector1">
              <a:avLst/>
            </a:prstGeom>
            <a:noFill/>
            <a:ln w="9525" cap="flat" cmpd="sng">
              <a:solidFill>
                <a:schemeClr val="dk2"/>
              </a:solidFill>
              <a:prstDash val="solid"/>
              <a:round/>
              <a:headEnd type="none" w="med" len="med"/>
              <a:tailEnd type="none" w="med" len="med"/>
            </a:ln>
          </p:spPr>
        </p:cxnSp>
        <p:cxnSp>
          <p:nvCxnSpPr>
            <p:cNvPr id="812" name="Google Shape;812;p17"/>
            <p:cNvCxnSpPr/>
            <p:nvPr/>
          </p:nvCxnSpPr>
          <p:spPr>
            <a:xfrm rot="10800000" flipH="1">
              <a:off x="3142350" y="403250"/>
              <a:ext cx="106200" cy="120300"/>
            </a:xfrm>
            <a:prstGeom prst="straightConnector1">
              <a:avLst/>
            </a:prstGeom>
            <a:noFill/>
            <a:ln w="9525" cap="flat" cmpd="sng">
              <a:solidFill>
                <a:schemeClr val="dk2"/>
              </a:solidFill>
              <a:prstDash val="solid"/>
              <a:round/>
              <a:headEnd type="none" w="med" len="med"/>
              <a:tailEnd type="none" w="med" len="med"/>
            </a:ln>
          </p:spPr>
        </p:cxnSp>
      </p:grpSp>
      <p:grpSp>
        <p:nvGrpSpPr>
          <p:cNvPr id="813" name="Google Shape;813;p17"/>
          <p:cNvGrpSpPr/>
          <p:nvPr/>
        </p:nvGrpSpPr>
        <p:grpSpPr>
          <a:xfrm rot="-5400000">
            <a:off x="7600751" y="690599"/>
            <a:ext cx="2109900" cy="874516"/>
            <a:chOff x="3365149" y="3537516"/>
            <a:chExt cx="2109900" cy="874516"/>
          </a:xfrm>
        </p:grpSpPr>
        <p:sp>
          <p:nvSpPr>
            <p:cNvPr id="814" name="Google Shape;814;p17"/>
            <p:cNvSpPr/>
            <p:nvPr/>
          </p:nvSpPr>
          <p:spPr>
            <a:xfrm rot="10800000" flipH="1">
              <a:off x="4041049" y="4329820"/>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7"/>
            <p:cNvSpPr/>
            <p:nvPr/>
          </p:nvSpPr>
          <p:spPr>
            <a:xfrm rot="10800000" flipH="1">
              <a:off x="4378999" y="4329832"/>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7"/>
            <p:cNvSpPr/>
            <p:nvPr/>
          </p:nvSpPr>
          <p:spPr>
            <a:xfrm rot="10800000" flipH="1">
              <a:off x="4378999" y="3933674"/>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7"/>
            <p:cNvSpPr/>
            <p:nvPr/>
          </p:nvSpPr>
          <p:spPr>
            <a:xfrm rot="10800000" flipH="1">
              <a:off x="4716949" y="4329832"/>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7"/>
            <p:cNvSpPr/>
            <p:nvPr/>
          </p:nvSpPr>
          <p:spPr>
            <a:xfrm rot="10800000" flipH="1">
              <a:off x="4716949" y="3933674"/>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7"/>
            <p:cNvSpPr/>
            <p:nvPr/>
          </p:nvSpPr>
          <p:spPr>
            <a:xfrm rot="10800000" flipH="1">
              <a:off x="4716949" y="3537516"/>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7"/>
            <p:cNvSpPr/>
            <p:nvPr/>
          </p:nvSpPr>
          <p:spPr>
            <a:xfrm rot="10800000" flipH="1">
              <a:off x="5054899" y="4329832"/>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7"/>
            <p:cNvSpPr/>
            <p:nvPr/>
          </p:nvSpPr>
          <p:spPr>
            <a:xfrm rot="10800000" flipH="1">
              <a:off x="5054899" y="3933674"/>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7"/>
            <p:cNvSpPr/>
            <p:nvPr/>
          </p:nvSpPr>
          <p:spPr>
            <a:xfrm rot="10800000" flipH="1">
              <a:off x="5054899" y="3537516"/>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7"/>
            <p:cNvSpPr/>
            <p:nvPr/>
          </p:nvSpPr>
          <p:spPr>
            <a:xfrm rot="10800000" flipH="1">
              <a:off x="5392849" y="4329832"/>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7"/>
            <p:cNvSpPr/>
            <p:nvPr/>
          </p:nvSpPr>
          <p:spPr>
            <a:xfrm rot="10800000" flipH="1">
              <a:off x="5392849" y="3933674"/>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7"/>
            <p:cNvSpPr/>
            <p:nvPr/>
          </p:nvSpPr>
          <p:spPr>
            <a:xfrm rot="10800000" flipH="1">
              <a:off x="5392849" y="3537516"/>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7"/>
            <p:cNvSpPr/>
            <p:nvPr/>
          </p:nvSpPr>
          <p:spPr>
            <a:xfrm rot="10800000" flipH="1">
              <a:off x="4378999" y="3537516"/>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7"/>
            <p:cNvSpPr/>
            <p:nvPr/>
          </p:nvSpPr>
          <p:spPr>
            <a:xfrm rot="10800000" flipH="1">
              <a:off x="4041049" y="3537516"/>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7"/>
            <p:cNvSpPr/>
            <p:nvPr/>
          </p:nvSpPr>
          <p:spPr>
            <a:xfrm rot="10800000" flipH="1">
              <a:off x="4041049" y="3933666"/>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7"/>
            <p:cNvSpPr/>
            <p:nvPr/>
          </p:nvSpPr>
          <p:spPr>
            <a:xfrm rot="10800000" flipH="1">
              <a:off x="3703099" y="4329820"/>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7"/>
            <p:cNvSpPr/>
            <p:nvPr/>
          </p:nvSpPr>
          <p:spPr>
            <a:xfrm rot="10800000" flipH="1">
              <a:off x="3703099" y="3933666"/>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7"/>
            <p:cNvSpPr/>
            <p:nvPr/>
          </p:nvSpPr>
          <p:spPr>
            <a:xfrm rot="10800000" flipH="1">
              <a:off x="3365149" y="4329820"/>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3_1_1">
    <p:spTree>
      <p:nvGrpSpPr>
        <p:cNvPr id="1" name="Shape 832"/>
        <p:cNvGrpSpPr/>
        <p:nvPr/>
      </p:nvGrpSpPr>
      <p:grpSpPr>
        <a:xfrm>
          <a:off x="0" y="0"/>
          <a:ext cx="0" cy="0"/>
          <a:chOff x="0" y="0"/>
          <a:chExt cx="0" cy="0"/>
        </a:xfrm>
      </p:grpSpPr>
      <p:sp>
        <p:nvSpPr>
          <p:cNvPr id="833" name="Google Shape;833;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34" name="Google Shape;834;p18"/>
          <p:cNvSpPr txBox="1">
            <a:spLocks noGrp="1"/>
          </p:cNvSpPr>
          <p:nvPr>
            <p:ph type="subTitle" idx="1"/>
          </p:nvPr>
        </p:nvSpPr>
        <p:spPr>
          <a:xfrm>
            <a:off x="3845700" y="2716025"/>
            <a:ext cx="1452600" cy="42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Bayon"/>
              <a:buNone/>
              <a:defRPr sz="1800">
                <a:solidFill>
                  <a:schemeClr val="accent6"/>
                </a:solidFill>
                <a:latin typeface="Bayon"/>
                <a:ea typeface="Bayon"/>
                <a:cs typeface="Bayon"/>
                <a:sym typeface="Bayon"/>
              </a:defRPr>
            </a:lvl1pPr>
            <a:lvl2pPr lvl="1" algn="ctr" rtl="0">
              <a:lnSpc>
                <a:spcPct val="100000"/>
              </a:lnSpc>
              <a:spcBef>
                <a:spcPts val="0"/>
              </a:spcBef>
              <a:spcAft>
                <a:spcPts val="0"/>
              </a:spcAft>
              <a:buSzPts val="1400"/>
              <a:buFont typeface="Bayon"/>
              <a:buNone/>
              <a:defRPr>
                <a:latin typeface="Bayon"/>
                <a:ea typeface="Bayon"/>
                <a:cs typeface="Bayon"/>
                <a:sym typeface="Bayon"/>
              </a:defRPr>
            </a:lvl2pPr>
            <a:lvl3pPr lvl="2" algn="ctr" rtl="0">
              <a:lnSpc>
                <a:spcPct val="100000"/>
              </a:lnSpc>
              <a:spcBef>
                <a:spcPts val="0"/>
              </a:spcBef>
              <a:spcAft>
                <a:spcPts val="0"/>
              </a:spcAft>
              <a:buSzPts val="1400"/>
              <a:buFont typeface="Bayon"/>
              <a:buNone/>
              <a:defRPr>
                <a:latin typeface="Bayon"/>
                <a:ea typeface="Bayon"/>
                <a:cs typeface="Bayon"/>
                <a:sym typeface="Bayon"/>
              </a:defRPr>
            </a:lvl3pPr>
            <a:lvl4pPr lvl="3" algn="ctr" rtl="0">
              <a:lnSpc>
                <a:spcPct val="100000"/>
              </a:lnSpc>
              <a:spcBef>
                <a:spcPts val="0"/>
              </a:spcBef>
              <a:spcAft>
                <a:spcPts val="0"/>
              </a:spcAft>
              <a:buSzPts val="1400"/>
              <a:buFont typeface="Bayon"/>
              <a:buNone/>
              <a:defRPr>
                <a:latin typeface="Bayon"/>
                <a:ea typeface="Bayon"/>
                <a:cs typeface="Bayon"/>
                <a:sym typeface="Bayon"/>
              </a:defRPr>
            </a:lvl4pPr>
            <a:lvl5pPr lvl="4" algn="ctr" rtl="0">
              <a:lnSpc>
                <a:spcPct val="100000"/>
              </a:lnSpc>
              <a:spcBef>
                <a:spcPts val="0"/>
              </a:spcBef>
              <a:spcAft>
                <a:spcPts val="0"/>
              </a:spcAft>
              <a:buSzPts val="1400"/>
              <a:buFont typeface="Bayon"/>
              <a:buNone/>
              <a:defRPr>
                <a:latin typeface="Bayon"/>
                <a:ea typeface="Bayon"/>
                <a:cs typeface="Bayon"/>
                <a:sym typeface="Bayon"/>
              </a:defRPr>
            </a:lvl5pPr>
            <a:lvl6pPr lvl="5" algn="ctr" rtl="0">
              <a:lnSpc>
                <a:spcPct val="100000"/>
              </a:lnSpc>
              <a:spcBef>
                <a:spcPts val="0"/>
              </a:spcBef>
              <a:spcAft>
                <a:spcPts val="0"/>
              </a:spcAft>
              <a:buSzPts val="1400"/>
              <a:buFont typeface="Bayon"/>
              <a:buNone/>
              <a:defRPr>
                <a:latin typeface="Bayon"/>
                <a:ea typeface="Bayon"/>
                <a:cs typeface="Bayon"/>
                <a:sym typeface="Bayon"/>
              </a:defRPr>
            </a:lvl6pPr>
            <a:lvl7pPr lvl="6" algn="ctr" rtl="0">
              <a:lnSpc>
                <a:spcPct val="100000"/>
              </a:lnSpc>
              <a:spcBef>
                <a:spcPts val="0"/>
              </a:spcBef>
              <a:spcAft>
                <a:spcPts val="0"/>
              </a:spcAft>
              <a:buSzPts val="1400"/>
              <a:buFont typeface="Bayon"/>
              <a:buNone/>
              <a:defRPr>
                <a:latin typeface="Bayon"/>
                <a:ea typeface="Bayon"/>
                <a:cs typeface="Bayon"/>
                <a:sym typeface="Bayon"/>
              </a:defRPr>
            </a:lvl7pPr>
            <a:lvl8pPr lvl="7" algn="ctr" rtl="0">
              <a:lnSpc>
                <a:spcPct val="100000"/>
              </a:lnSpc>
              <a:spcBef>
                <a:spcPts val="0"/>
              </a:spcBef>
              <a:spcAft>
                <a:spcPts val="0"/>
              </a:spcAft>
              <a:buSzPts val="1400"/>
              <a:buFont typeface="Bayon"/>
              <a:buNone/>
              <a:defRPr>
                <a:latin typeface="Bayon"/>
                <a:ea typeface="Bayon"/>
                <a:cs typeface="Bayon"/>
                <a:sym typeface="Bayon"/>
              </a:defRPr>
            </a:lvl8pPr>
            <a:lvl9pPr lvl="8" algn="ctr" rtl="0">
              <a:lnSpc>
                <a:spcPct val="100000"/>
              </a:lnSpc>
              <a:spcBef>
                <a:spcPts val="0"/>
              </a:spcBef>
              <a:spcAft>
                <a:spcPts val="0"/>
              </a:spcAft>
              <a:buSzPts val="1400"/>
              <a:buFont typeface="Bayon"/>
              <a:buNone/>
              <a:defRPr>
                <a:latin typeface="Bayon"/>
                <a:ea typeface="Bayon"/>
                <a:cs typeface="Bayon"/>
                <a:sym typeface="Bayon"/>
              </a:defRPr>
            </a:lvl9pPr>
          </a:lstStyle>
          <a:p>
            <a:endParaRPr/>
          </a:p>
        </p:txBody>
      </p:sp>
      <p:sp>
        <p:nvSpPr>
          <p:cNvPr id="835" name="Google Shape;835;p18"/>
          <p:cNvSpPr txBox="1">
            <a:spLocks noGrp="1"/>
          </p:cNvSpPr>
          <p:nvPr>
            <p:ph type="subTitle" idx="2"/>
          </p:nvPr>
        </p:nvSpPr>
        <p:spPr>
          <a:xfrm>
            <a:off x="3401549" y="3340300"/>
            <a:ext cx="2340900" cy="85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400">
                <a:solidFill>
                  <a:srgbClr val="595959"/>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6" name="Google Shape;836;p18"/>
          <p:cNvSpPr txBox="1">
            <a:spLocks noGrp="1"/>
          </p:cNvSpPr>
          <p:nvPr>
            <p:ph type="subTitle" idx="3"/>
          </p:nvPr>
        </p:nvSpPr>
        <p:spPr>
          <a:xfrm>
            <a:off x="6526702" y="2716025"/>
            <a:ext cx="1452600" cy="42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Bayon"/>
              <a:buNone/>
              <a:defRPr sz="1800">
                <a:solidFill>
                  <a:schemeClr val="accent6"/>
                </a:solidFill>
                <a:latin typeface="Bayon"/>
                <a:ea typeface="Bayon"/>
                <a:cs typeface="Bayon"/>
                <a:sym typeface="Bayon"/>
              </a:defRPr>
            </a:lvl1pPr>
            <a:lvl2pPr lvl="1" algn="ctr" rtl="0">
              <a:lnSpc>
                <a:spcPct val="100000"/>
              </a:lnSpc>
              <a:spcBef>
                <a:spcPts val="0"/>
              </a:spcBef>
              <a:spcAft>
                <a:spcPts val="0"/>
              </a:spcAft>
              <a:buSzPts val="1400"/>
              <a:buFont typeface="Bayon"/>
              <a:buNone/>
              <a:defRPr>
                <a:latin typeface="Bayon"/>
                <a:ea typeface="Bayon"/>
                <a:cs typeface="Bayon"/>
                <a:sym typeface="Bayon"/>
              </a:defRPr>
            </a:lvl2pPr>
            <a:lvl3pPr lvl="2" algn="ctr" rtl="0">
              <a:lnSpc>
                <a:spcPct val="100000"/>
              </a:lnSpc>
              <a:spcBef>
                <a:spcPts val="0"/>
              </a:spcBef>
              <a:spcAft>
                <a:spcPts val="0"/>
              </a:spcAft>
              <a:buSzPts val="1400"/>
              <a:buFont typeface="Bayon"/>
              <a:buNone/>
              <a:defRPr>
                <a:latin typeface="Bayon"/>
                <a:ea typeface="Bayon"/>
                <a:cs typeface="Bayon"/>
                <a:sym typeface="Bayon"/>
              </a:defRPr>
            </a:lvl3pPr>
            <a:lvl4pPr lvl="3" algn="ctr" rtl="0">
              <a:lnSpc>
                <a:spcPct val="100000"/>
              </a:lnSpc>
              <a:spcBef>
                <a:spcPts val="0"/>
              </a:spcBef>
              <a:spcAft>
                <a:spcPts val="0"/>
              </a:spcAft>
              <a:buSzPts val="1400"/>
              <a:buFont typeface="Bayon"/>
              <a:buNone/>
              <a:defRPr>
                <a:latin typeface="Bayon"/>
                <a:ea typeface="Bayon"/>
                <a:cs typeface="Bayon"/>
                <a:sym typeface="Bayon"/>
              </a:defRPr>
            </a:lvl4pPr>
            <a:lvl5pPr lvl="4" algn="ctr" rtl="0">
              <a:lnSpc>
                <a:spcPct val="100000"/>
              </a:lnSpc>
              <a:spcBef>
                <a:spcPts val="0"/>
              </a:spcBef>
              <a:spcAft>
                <a:spcPts val="0"/>
              </a:spcAft>
              <a:buSzPts val="1400"/>
              <a:buFont typeface="Bayon"/>
              <a:buNone/>
              <a:defRPr>
                <a:latin typeface="Bayon"/>
                <a:ea typeface="Bayon"/>
                <a:cs typeface="Bayon"/>
                <a:sym typeface="Bayon"/>
              </a:defRPr>
            </a:lvl5pPr>
            <a:lvl6pPr lvl="5" algn="ctr" rtl="0">
              <a:lnSpc>
                <a:spcPct val="100000"/>
              </a:lnSpc>
              <a:spcBef>
                <a:spcPts val="0"/>
              </a:spcBef>
              <a:spcAft>
                <a:spcPts val="0"/>
              </a:spcAft>
              <a:buSzPts val="1400"/>
              <a:buFont typeface="Bayon"/>
              <a:buNone/>
              <a:defRPr>
                <a:latin typeface="Bayon"/>
                <a:ea typeface="Bayon"/>
                <a:cs typeface="Bayon"/>
                <a:sym typeface="Bayon"/>
              </a:defRPr>
            </a:lvl6pPr>
            <a:lvl7pPr lvl="6" algn="ctr" rtl="0">
              <a:lnSpc>
                <a:spcPct val="100000"/>
              </a:lnSpc>
              <a:spcBef>
                <a:spcPts val="0"/>
              </a:spcBef>
              <a:spcAft>
                <a:spcPts val="0"/>
              </a:spcAft>
              <a:buSzPts val="1400"/>
              <a:buFont typeface="Bayon"/>
              <a:buNone/>
              <a:defRPr>
                <a:latin typeface="Bayon"/>
                <a:ea typeface="Bayon"/>
                <a:cs typeface="Bayon"/>
                <a:sym typeface="Bayon"/>
              </a:defRPr>
            </a:lvl7pPr>
            <a:lvl8pPr lvl="7" algn="ctr" rtl="0">
              <a:lnSpc>
                <a:spcPct val="100000"/>
              </a:lnSpc>
              <a:spcBef>
                <a:spcPts val="0"/>
              </a:spcBef>
              <a:spcAft>
                <a:spcPts val="0"/>
              </a:spcAft>
              <a:buSzPts val="1400"/>
              <a:buFont typeface="Bayon"/>
              <a:buNone/>
              <a:defRPr>
                <a:latin typeface="Bayon"/>
                <a:ea typeface="Bayon"/>
                <a:cs typeface="Bayon"/>
                <a:sym typeface="Bayon"/>
              </a:defRPr>
            </a:lvl8pPr>
            <a:lvl9pPr lvl="8" algn="ctr" rtl="0">
              <a:lnSpc>
                <a:spcPct val="100000"/>
              </a:lnSpc>
              <a:spcBef>
                <a:spcPts val="0"/>
              </a:spcBef>
              <a:spcAft>
                <a:spcPts val="0"/>
              </a:spcAft>
              <a:buSzPts val="1400"/>
              <a:buFont typeface="Bayon"/>
              <a:buNone/>
              <a:defRPr>
                <a:latin typeface="Bayon"/>
                <a:ea typeface="Bayon"/>
                <a:cs typeface="Bayon"/>
                <a:sym typeface="Bayon"/>
              </a:defRPr>
            </a:lvl9pPr>
          </a:lstStyle>
          <a:p>
            <a:endParaRPr/>
          </a:p>
        </p:txBody>
      </p:sp>
      <p:sp>
        <p:nvSpPr>
          <p:cNvPr id="837" name="Google Shape;837;p18"/>
          <p:cNvSpPr txBox="1">
            <a:spLocks noGrp="1"/>
          </p:cNvSpPr>
          <p:nvPr>
            <p:ph type="subTitle" idx="4"/>
          </p:nvPr>
        </p:nvSpPr>
        <p:spPr>
          <a:xfrm>
            <a:off x="6082551" y="3340300"/>
            <a:ext cx="2340900" cy="85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400">
                <a:solidFill>
                  <a:srgbClr val="595959"/>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8" name="Google Shape;838;p18"/>
          <p:cNvSpPr txBox="1">
            <a:spLocks noGrp="1"/>
          </p:cNvSpPr>
          <p:nvPr>
            <p:ph type="subTitle" idx="5"/>
          </p:nvPr>
        </p:nvSpPr>
        <p:spPr>
          <a:xfrm>
            <a:off x="1156700" y="2716025"/>
            <a:ext cx="1452600" cy="42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Bayon"/>
              <a:buNone/>
              <a:defRPr sz="1800">
                <a:solidFill>
                  <a:schemeClr val="accent6"/>
                </a:solidFill>
                <a:latin typeface="Bayon"/>
                <a:ea typeface="Bayon"/>
                <a:cs typeface="Bayon"/>
                <a:sym typeface="Bayon"/>
              </a:defRPr>
            </a:lvl1pPr>
            <a:lvl2pPr lvl="1" algn="ctr" rtl="0">
              <a:lnSpc>
                <a:spcPct val="100000"/>
              </a:lnSpc>
              <a:spcBef>
                <a:spcPts val="0"/>
              </a:spcBef>
              <a:spcAft>
                <a:spcPts val="0"/>
              </a:spcAft>
              <a:buSzPts val="1400"/>
              <a:buFont typeface="Bayon"/>
              <a:buNone/>
              <a:defRPr>
                <a:latin typeface="Bayon"/>
                <a:ea typeface="Bayon"/>
                <a:cs typeface="Bayon"/>
                <a:sym typeface="Bayon"/>
              </a:defRPr>
            </a:lvl2pPr>
            <a:lvl3pPr lvl="2" algn="ctr" rtl="0">
              <a:lnSpc>
                <a:spcPct val="100000"/>
              </a:lnSpc>
              <a:spcBef>
                <a:spcPts val="0"/>
              </a:spcBef>
              <a:spcAft>
                <a:spcPts val="0"/>
              </a:spcAft>
              <a:buSzPts val="1400"/>
              <a:buFont typeface="Bayon"/>
              <a:buNone/>
              <a:defRPr>
                <a:latin typeface="Bayon"/>
                <a:ea typeface="Bayon"/>
                <a:cs typeface="Bayon"/>
                <a:sym typeface="Bayon"/>
              </a:defRPr>
            </a:lvl3pPr>
            <a:lvl4pPr lvl="3" algn="ctr" rtl="0">
              <a:lnSpc>
                <a:spcPct val="100000"/>
              </a:lnSpc>
              <a:spcBef>
                <a:spcPts val="0"/>
              </a:spcBef>
              <a:spcAft>
                <a:spcPts val="0"/>
              </a:spcAft>
              <a:buSzPts val="1400"/>
              <a:buFont typeface="Bayon"/>
              <a:buNone/>
              <a:defRPr>
                <a:latin typeface="Bayon"/>
                <a:ea typeface="Bayon"/>
                <a:cs typeface="Bayon"/>
                <a:sym typeface="Bayon"/>
              </a:defRPr>
            </a:lvl4pPr>
            <a:lvl5pPr lvl="4" algn="ctr" rtl="0">
              <a:lnSpc>
                <a:spcPct val="100000"/>
              </a:lnSpc>
              <a:spcBef>
                <a:spcPts val="0"/>
              </a:spcBef>
              <a:spcAft>
                <a:spcPts val="0"/>
              </a:spcAft>
              <a:buSzPts val="1400"/>
              <a:buFont typeface="Bayon"/>
              <a:buNone/>
              <a:defRPr>
                <a:latin typeface="Bayon"/>
                <a:ea typeface="Bayon"/>
                <a:cs typeface="Bayon"/>
                <a:sym typeface="Bayon"/>
              </a:defRPr>
            </a:lvl5pPr>
            <a:lvl6pPr lvl="5" algn="ctr" rtl="0">
              <a:lnSpc>
                <a:spcPct val="100000"/>
              </a:lnSpc>
              <a:spcBef>
                <a:spcPts val="0"/>
              </a:spcBef>
              <a:spcAft>
                <a:spcPts val="0"/>
              </a:spcAft>
              <a:buSzPts val="1400"/>
              <a:buFont typeface="Bayon"/>
              <a:buNone/>
              <a:defRPr>
                <a:latin typeface="Bayon"/>
                <a:ea typeface="Bayon"/>
                <a:cs typeface="Bayon"/>
                <a:sym typeface="Bayon"/>
              </a:defRPr>
            </a:lvl6pPr>
            <a:lvl7pPr lvl="6" algn="ctr" rtl="0">
              <a:lnSpc>
                <a:spcPct val="100000"/>
              </a:lnSpc>
              <a:spcBef>
                <a:spcPts val="0"/>
              </a:spcBef>
              <a:spcAft>
                <a:spcPts val="0"/>
              </a:spcAft>
              <a:buSzPts val="1400"/>
              <a:buFont typeface="Bayon"/>
              <a:buNone/>
              <a:defRPr>
                <a:latin typeface="Bayon"/>
                <a:ea typeface="Bayon"/>
                <a:cs typeface="Bayon"/>
                <a:sym typeface="Bayon"/>
              </a:defRPr>
            </a:lvl7pPr>
            <a:lvl8pPr lvl="7" algn="ctr" rtl="0">
              <a:lnSpc>
                <a:spcPct val="100000"/>
              </a:lnSpc>
              <a:spcBef>
                <a:spcPts val="0"/>
              </a:spcBef>
              <a:spcAft>
                <a:spcPts val="0"/>
              </a:spcAft>
              <a:buSzPts val="1400"/>
              <a:buFont typeface="Bayon"/>
              <a:buNone/>
              <a:defRPr>
                <a:latin typeface="Bayon"/>
                <a:ea typeface="Bayon"/>
                <a:cs typeface="Bayon"/>
                <a:sym typeface="Bayon"/>
              </a:defRPr>
            </a:lvl8pPr>
            <a:lvl9pPr lvl="8" algn="ctr" rtl="0">
              <a:lnSpc>
                <a:spcPct val="100000"/>
              </a:lnSpc>
              <a:spcBef>
                <a:spcPts val="0"/>
              </a:spcBef>
              <a:spcAft>
                <a:spcPts val="0"/>
              </a:spcAft>
              <a:buSzPts val="1400"/>
              <a:buFont typeface="Bayon"/>
              <a:buNone/>
              <a:defRPr>
                <a:latin typeface="Bayon"/>
                <a:ea typeface="Bayon"/>
                <a:cs typeface="Bayon"/>
                <a:sym typeface="Bayon"/>
              </a:defRPr>
            </a:lvl9pPr>
          </a:lstStyle>
          <a:p>
            <a:endParaRPr/>
          </a:p>
        </p:txBody>
      </p:sp>
      <p:sp>
        <p:nvSpPr>
          <p:cNvPr id="839" name="Google Shape;839;p18"/>
          <p:cNvSpPr txBox="1">
            <a:spLocks noGrp="1"/>
          </p:cNvSpPr>
          <p:nvPr>
            <p:ph type="subTitle" idx="6"/>
          </p:nvPr>
        </p:nvSpPr>
        <p:spPr>
          <a:xfrm>
            <a:off x="710450" y="3340300"/>
            <a:ext cx="2345100" cy="85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400">
                <a:solidFill>
                  <a:srgbClr val="595959"/>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840" name="Google Shape;840;p18"/>
          <p:cNvGrpSpPr/>
          <p:nvPr/>
        </p:nvGrpSpPr>
        <p:grpSpPr>
          <a:xfrm>
            <a:off x="97474" y="4559637"/>
            <a:ext cx="1394252" cy="484635"/>
            <a:chOff x="97475" y="4643613"/>
            <a:chExt cx="1241100" cy="431400"/>
          </a:xfrm>
        </p:grpSpPr>
        <p:sp>
          <p:nvSpPr>
            <p:cNvPr id="841" name="Google Shape;841;p18"/>
            <p:cNvSpPr/>
            <p:nvPr/>
          </p:nvSpPr>
          <p:spPr>
            <a:xfrm>
              <a:off x="97475" y="464361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8"/>
            <p:cNvSpPr/>
            <p:nvPr/>
          </p:nvSpPr>
          <p:spPr>
            <a:xfrm>
              <a:off x="402275" y="464361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8"/>
            <p:cNvSpPr/>
            <p:nvPr/>
          </p:nvSpPr>
          <p:spPr>
            <a:xfrm>
              <a:off x="707075" y="464361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8"/>
            <p:cNvSpPr/>
            <p:nvPr/>
          </p:nvSpPr>
          <p:spPr>
            <a:xfrm>
              <a:off x="97475" y="500091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8"/>
            <p:cNvSpPr/>
            <p:nvPr/>
          </p:nvSpPr>
          <p:spPr>
            <a:xfrm>
              <a:off x="402275" y="500091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8"/>
            <p:cNvSpPr/>
            <p:nvPr/>
          </p:nvSpPr>
          <p:spPr>
            <a:xfrm>
              <a:off x="707075" y="500091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8"/>
            <p:cNvSpPr/>
            <p:nvPr/>
          </p:nvSpPr>
          <p:spPr>
            <a:xfrm>
              <a:off x="985775" y="464361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8"/>
            <p:cNvSpPr/>
            <p:nvPr/>
          </p:nvSpPr>
          <p:spPr>
            <a:xfrm>
              <a:off x="985775" y="500091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8"/>
            <p:cNvSpPr/>
            <p:nvPr/>
          </p:nvSpPr>
          <p:spPr>
            <a:xfrm>
              <a:off x="1264475" y="464361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8"/>
            <p:cNvSpPr/>
            <p:nvPr/>
          </p:nvSpPr>
          <p:spPr>
            <a:xfrm>
              <a:off x="1264475" y="500091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18"/>
          <p:cNvGrpSpPr/>
          <p:nvPr/>
        </p:nvGrpSpPr>
        <p:grpSpPr>
          <a:xfrm>
            <a:off x="7695599" y="63738"/>
            <a:ext cx="1394252" cy="484635"/>
            <a:chOff x="97475" y="4643613"/>
            <a:chExt cx="1241100" cy="431400"/>
          </a:xfrm>
        </p:grpSpPr>
        <p:sp>
          <p:nvSpPr>
            <p:cNvPr id="852" name="Google Shape;852;p18"/>
            <p:cNvSpPr/>
            <p:nvPr/>
          </p:nvSpPr>
          <p:spPr>
            <a:xfrm>
              <a:off x="97475" y="464361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8"/>
            <p:cNvSpPr/>
            <p:nvPr/>
          </p:nvSpPr>
          <p:spPr>
            <a:xfrm>
              <a:off x="402275" y="464361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8"/>
            <p:cNvSpPr/>
            <p:nvPr/>
          </p:nvSpPr>
          <p:spPr>
            <a:xfrm>
              <a:off x="707075" y="464361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8"/>
            <p:cNvSpPr/>
            <p:nvPr/>
          </p:nvSpPr>
          <p:spPr>
            <a:xfrm>
              <a:off x="97475" y="500091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8"/>
            <p:cNvSpPr/>
            <p:nvPr/>
          </p:nvSpPr>
          <p:spPr>
            <a:xfrm>
              <a:off x="402275" y="500091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8"/>
            <p:cNvSpPr/>
            <p:nvPr/>
          </p:nvSpPr>
          <p:spPr>
            <a:xfrm>
              <a:off x="707075" y="500091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8"/>
            <p:cNvSpPr/>
            <p:nvPr/>
          </p:nvSpPr>
          <p:spPr>
            <a:xfrm>
              <a:off x="985775" y="464361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8"/>
            <p:cNvSpPr/>
            <p:nvPr/>
          </p:nvSpPr>
          <p:spPr>
            <a:xfrm>
              <a:off x="985775" y="500091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8"/>
            <p:cNvSpPr/>
            <p:nvPr/>
          </p:nvSpPr>
          <p:spPr>
            <a:xfrm>
              <a:off x="1264475" y="464361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8"/>
            <p:cNvSpPr/>
            <p:nvPr/>
          </p:nvSpPr>
          <p:spPr>
            <a:xfrm>
              <a:off x="1264475" y="500091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2" name="Google Shape;862;p18"/>
          <p:cNvSpPr/>
          <p:nvPr/>
        </p:nvSpPr>
        <p:spPr>
          <a:xfrm rot="5400000">
            <a:off x="8035495" y="4616994"/>
            <a:ext cx="1108500" cy="1108500"/>
          </a:xfrm>
          <a:prstGeom prst="pie">
            <a:avLst>
              <a:gd name="adj1" fmla="val 5361289"/>
              <a:gd name="adj2" fmla="val 162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3" name="Google Shape;863;p18"/>
          <p:cNvGrpSpPr/>
          <p:nvPr/>
        </p:nvGrpSpPr>
        <p:grpSpPr>
          <a:xfrm rot="10800000">
            <a:off x="6870392" y="4805600"/>
            <a:ext cx="1695175" cy="174579"/>
            <a:chOff x="2080350" y="403250"/>
            <a:chExt cx="1168200" cy="120300"/>
          </a:xfrm>
        </p:grpSpPr>
        <p:cxnSp>
          <p:nvCxnSpPr>
            <p:cNvPr id="864" name="Google Shape;864;p18"/>
            <p:cNvCxnSpPr/>
            <p:nvPr/>
          </p:nvCxnSpPr>
          <p:spPr>
            <a:xfrm rot="10800000" flipH="1">
              <a:off x="2080350" y="403250"/>
              <a:ext cx="106200" cy="120300"/>
            </a:xfrm>
            <a:prstGeom prst="straightConnector1">
              <a:avLst/>
            </a:prstGeom>
            <a:noFill/>
            <a:ln w="9525" cap="flat" cmpd="sng">
              <a:solidFill>
                <a:schemeClr val="dk2"/>
              </a:solidFill>
              <a:prstDash val="solid"/>
              <a:round/>
              <a:headEnd type="none" w="med" len="med"/>
              <a:tailEnd type="none" w="med" len="med"/>
            </a:ln>
          </p:spPr>
        </p:cxnSp>
        <p:cxnSp>
          <p:nvCxnSpPr>
            <p:cNvPr id="865" name="Google Shape;865;p18"/>
            <p:cNvCxnSpPr/>
            <p:nvPr/>
          </p:nvCxnSpPr>
          <p:spPr>
            <a:xfrm rot="10800000" flipH="1">
              <a:off x="2186550" y="403250"/>
              <a:ext cx="106200" cy="120300"/>
            </a:xfrm>
            <a:prstGeom prst="straightConnector1">
              <a:avLst/>
            </a:prstGeom>
            <a:noFill/>
            <a:ln w="9525" cap="flat" cmpd="sng">
              <a:solidFill>
                <a:schemeClr val="dk2"/>
              </a:solidFill>
              <a:prstDash val="solid"/>
              <a:round/>
              <a:headEnd type="none" w="med" len="med"/>
              <a:tailEnd type="none" w="med" len="med"/>
            </a:ln>
          </p:spPr>
        </p:cxnSp>
        <p:cxnSp>
          <p:nvCxnSpPr>
            <p:cNvPr id="866" name="Google Shape;866;p18"/>
            <p:cNvCxnSpPr/>
            <p:nvPr/>
          </p:nvCxnSpPr>
          <p:spPr>
            <a:xfrm rot="10800000" flipH="1">
              <a:off x="2292750" y="403250"/>
              <a:ext cx="106200" cy="120300"/>
            </a:xfrm>
            <a:prstGeom prst="straightConnector1">
              <a:avLst/>
            </a:prstGeom>
            <a:noFill/>
            <a:ln w="9525" cap="flat" cmpd="sng">
              <a:solidFill>
                <a:schemeClr val="dk2"/>
              </a:solidFill>
              <a:prstDash val="solid"/>
              <a:round/>
              <a:headEnd type="none" w="med" len="med"/>
              <a:tailEnd type="none" w="med" len="med"/>
            </a:ln>
          </p:spPr>
        </p:cxnSp>
        <p:cxnSp>
          <p:nvCxnSpPr>
            <p:cNvPr id="867" name="Google Shape;867;p18"/>
            <p:cNvCxnSpPr/>
            <p:nvPr/>
          </p:nvCxnSpPr>
          <p:spPr>
            <a:xfrm rot="10800000" flipH="1">
              <a:off x="2398950" y="403250"/>
              <a:ext cx="106200" cy="120300"/>
            </a:xfrm>
            <a:prstGeom prst="straightConnector1">
              <a:avLst/>
            </a:prstGeom>
            <a:noFill/>
            <a:ln w="9525" cap="flat" cmpd="sng">
              <a:solidFill>
                <a:schemeClr val="dk2"/>
              </a:solidFill>
              <a:prstDash val="solid"/>
              <a:round/>
              <a:headEnd type="none" w="med" len="med"/>
              <a:tailEnd type="none" w="med" len="med"/>
            </a:ln>
          </p:spPr>
        </p:cxnSp>
        <p:cxnSp>
          <p:nvCxnSpPr>
            <p:cNvPr id="868" name="Google Shape;868;p18"/>
            <p:cNvCxnSpPr/>
            <p:nvPr/>
          </p:nvCxnSpPr>
          <p:spPr>
            <a:xfrm rot="10800000" flipH="1">
              <a:off x="2505150" y="403250"/>
              <a:ext cx="106200" cy="120300"/>
            </a:xfrm>
            <a:prstGeom prst="straightConnector1">
              <a:avLst/>
            </a:prstGeom>
            <a:noFill/>
            <a:ln w="9525" cap="flat" cmpd="sng">
              <a:solidFill>
                <a:schemeClr val="dk2"/>
              </a:solidFill>
              <a:prstDash val="solid"/>
              <a:round/>
              <a:headEnd type="none" w="med" len="med"/>
              <a:tailEnd type="none" w="med" len="med"/>
            </a:ln>
          </p:spPr>
        </p:cxnSp>
        <p:cxnSp>
          <p:nvCxnSpPr>
            <p:cNvPr id="869" name="Google Shape;869;p18"/>
            <p:cNvCxnSpPr/>
            <p:nvPr/>
          </p:nvCxnSpPr>
          <p:spPr>
            <a:xfrm rot="10800000" flipH="1">
              <a:off x="2611350" y="403250"/>
              <a:ext cx="106200" cy="120300"/>
            </a:xfrm>
            <a:prstGeom prst="straightConnector1">
              <a:avLst/>
            </a:prstGeom>
            <a:noFill/>
            <a:ln w="9525" cap="flat" cmpd="sng">
              <a:solidFill>
                <a:schemeClr val="dk2"/>
              </a:solidFill>
              <a:prstDash val="solid"/>
              <a:round/>
              <a:headEnd type="none" w="med" len="med"/>
              <a:tailEnd type="none" w="med" len="med"/>
            </a:ln>
          </p:spPr>
        </p:cxnSp>
        <p:cxnSp>
          <p:nvCxnSpPr>
            <p:cNvPr id="870" name="Google Shape;870;p18"/>
            <p:cNvCxnSpPr/>
            <p:nvPr/>
          </p:nvCxnSpPr>
          <p:spPr>
            <a:xfrm rot="10800000" flipH="1">
              <a:off x="2717550" y="403250"/>
              <a:ext cx="106200" cy="120300"/>
            </a:xfrm>
            <a:prstGeom prst="straightConnector1">
              <a:avLst/>
            </a:prstGeom>
            <a:noFill/>
            <a:ln w="9525" cap="flat" cmpd="sng">
              <a:solidFill>
                <a:schemeClr val="dk2"/>
              </a:solidFill>
              <a:prstDash val="solid"/>
              <a:round/>
              <a:headEnd type="none" w="med" len="med"/>
              <a:tailEnd type="none" w="med" len="med"/>
            </a:ln>
          </p:spPr>
        </p:cxnSp>
        <p:cxnSp>
          <p:nvCxnSpPr>
            <p:cNvPr id="871" name="Google Shape;871;p18"/>
            <p:cNvCxnSpPr/>
            <p:nvPr/>
          </p:nvCxnSpPr>
          <p:spPr>
            <a:xfrm rot="10800000" flipH="1">
              <a:off x="2823750" y="403250"/>
              <a:ext cx="106200" cy="120300"/>
            </a:xfrm>
            <a:prstGeom prst="straightConnector1">
              <a:avLst/>
            </a:prstGeom>
            <a:noFill/>
            <a:ln w="9525" cap="flat" cmpd="sng">
              <a:solidFill>
                <a:schemeClr val="dk2"/>
              </a:solidFill>
              <a:prstDash val="solid"/>
              <a:round/>
              <a:headEnd type="none" w="med" len="med"/>
              <a:tailEnd type="none" w="med" len="med"/>
            </a:ln>
          </p:spPr>
        </p:cxnSp>
        <p:cxnSp>
          <p:nvCxnSpPr>
            <p:cNvPr id="872" name="Google Shape;872;p18"/>
            <p:cNvCxnSpPr/>
            <p:nvPr/>
          </p:nvCxnSpPr>
          <p:spPr>
            <a:xfrm rot="10800000" flipH="1">
              <a:off x="2929950" y="403250"/>
              <a:ext cx="106200" cy="120300"/>
            </a:xfrm>
            <a:prstGeom prst="straightConnector1">
              <a:avLst/>
            </a:prstGeom>
            <a:noFill/>
            <a:ln w="9525" cap="flat" cmpd="sng">
              <a:solidFill>
                <a:schemeClr val="dk2"/>
              </a:solidFill>
              <a:prstDash val="solid"/>
              <a:round/>
              <a:headEnd type="none" w="med" len="med"/>
              <a:tailEnd type="none" w="med" len="med"/>
            </a:ln>
          </p:spPr>
        </p:cxnSp>
        <p:cxnSp>
          <p:nvCxnSpPr>
            <p:cNvPr id="873" name="Google Shape;873;p18"/>
            <p:cNvCxnSpPr/>
            <p:nvPr/>
          </p:nvCxnSpPr>
          <p:spPr>
            <a:xfrm rot="10800000" flipH="1">
              <a:off x="3036150" y="403250"/>
              <a:ext cx="106200" cy="120300"/>
            </a:xfrm>
            <a:prstGeom prst="straightConnector1">
              <a:avLst/>
            </a:prstGeom>
            <a:noFill/>
            <a:ln w="9525" cap="flat" cmpd="sng">
              <a:solidFill>
                <a:schemeClr val="dk2"/>
              </a:solidFill>
              <a:prstDash val="solid"/>
              <a:round/>
              <a:headEnd type="none" w="med" len="med"/>
              <a:tailEnd type="none" w="med" len="med"/>
            </a:ln>
          </p:spPr>
        </p:cxnSp>
        <p:cxnSp>
          <p:nvCxnSpPr>
            <p:cNvPr id="874" name="Google Shape;874;p18"/>
            <p:cNvCxnSpPr/>
            <p:nvPr/>
          </p:nvCxnSpPr>
          <p:spPr>
            <a:xfrm rot="10800000" flipH="1">
              <a:off x="3142350" y="403250"/>
              <a:ext cx="106200" cy="120300"/>
            </a:xfrm>
            <a:prstGeom prst="straightConnector1">
              <a:avLst/>
            </a:prstGeom>
            <a:noFill/>
            <a:ln w="9525" cap="flat" cmpd="sng">
              <a:solidFill>
                <a:schemeClr val="dk2"/>
              </a:solidFill>
              <a:prstDash val="solid"/>
              <a:round/>
              <a:headEnd type="none" w="med" len="med"/>
              <a:tailEnd type="none" w="med" len="med"/>
            </a:ln>
          </p:spPr>
        </p:cxnSp>
      </p:grpSp>
      <p:sp>
        <p:nvSpPr>
          <p:cNvPr id="875" name="Google Shape;875;p18"/>
          <p:cNvSpPr/>
          <p:nvPr/>
        </p:nvSpPr>
        <p:spPr>
          <a:xfrm rot="5400000">
            <a:off x="84867" y="-93909"/>
            <a:ext cx="678000" cy="865800"/>
          </a:xfrm>
          <a:prstGeom prst="round2SameRect">
            <a:avLst>
              <a:gd name="adj1" fmla="val 50000"/>
              <a:gd name="adj2" fmla="val 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6" name="Google Shape;876;p18"/>
          <p:cNvGrpSpPr/>
          <p:nvPr/>
        </p:nvGrpSpPr>
        <p:grpSpPr>
          <a:xfrm rot="-5400000">
            <a:off x="-476713" y="1006313"/>
            <a:ext cx="1647035" cy="155464"/>
            <a:chOff x="1655550" y="403250"/>
            <a:chExt cx="1274400" cy="120300"/>
          </a:xfrm>
        </p:grpSpPr>
        <p:cxnSp>
          <p:nvCxnSpPr>
            <p:cNvPr id="877" name="Google Shape;877;p18"/>
            <p:cNvCxnSpPr/>
            <p:nvPr/>
          </p:nvCxnSpPr>
          <p:spPr>
            <a:xfrm rot="10800000" flipH="1">
              <a:off x="16555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878" name="Google Shape;878;p18"/>
            <p:cNvCxnSpPr/>
            <p:nvPr/>
          </p:nvCxnSpPr>
          <p:spPr>
            <a:xfrm rot="10800000" flipH="1">
              <a:off x="17617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879" name="Google Shape;879;p18"/>
            <p:cNvCxnSpPr/>
            <p:nvPr/>
          </p:nvCxnSpPr>
          <p:spPr>
            <a:xfrm rot="10800000" flipH="1">
              <a:off x="18679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880" name="Google Shape;880;p18"/>
            <p:cNvCxnSpPr/>
            <p:nvPr/>
          </p:nvCxnSpPr>
          <p:spPr>
            <a:xfrm rot="10800000" flipH="1">
              <a:off x="19741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881" name="Google Shape;881;p18"/>
            <p:cNvCxnSpPr/>
            <p:nvPr/>
          </p:nvCxnSpPr>
          <p:spPr>
            <a:xfrm rot="10800000" flipH="1">
              <a:off x="20803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882" name="Google Shape;882;p18"/>
            <p:cNvCxnSpPr/>
            <p:nvPr/>
          </p:nvCxnSpPr>
          <p:spPr>
            <a:xfrm rot="10800000" flipH="1">
              <a:off x="21865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883" name="Google Shape;883;p18"/>
            <p:cNvCxnSpPr/>
            <p:nvPr/>
          </p:nvCxnSpPr>
          <p:spPr>
            <a:xfrm rot="10800000" flipH="1">
              <a:off x="22927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884" name="Google Shape;884;p18"/>
            <p:cNvCxnSpPr/>
            <p:nvPr/>
          </p:nvCxnSpPr>
          <p:spPr>
            <a:xfrm rot="10800000" flipH="1">
              <a:off x="23989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885" name="Google Shape;885;p18"/>
            <p:cNvCxnSpPr/>
            <p:nvPr/>
          </p:nvCxnSpPr>
          <p:spPr>
            <a:xfrm rot="10800000" flipH="1">
              <a:off x="25051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886" name="Google Shape;886;p18"/>
            <p:cNvCxnSpPr/>
            <p:nvPr/>
          </p:nvCxnSpPr>
          <p:spPr>
            <a:xfrm rot="10800000" flipH="1">
              <a:off x="26113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887" name="Google Shape;887;p18"/>
            <p:cNvCxnSpPr/>
            <p:nvPr/>
          </p:nvCxnSpPr>
          <p:spPr>
            <a:xfrm rot="10800000" flipH="1">
              <a:off x="27175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888" name="Google Shape;888;p18"/>
            <p:cNvCxnSpPr/>
            <p:nvPr/>
          </p:nvCxnSpPr>
          <p:spPr>
            <a:xfrm rot="10800000" flipH="1">
              <a:off x="2823750" y="403250"/>
              <a:ext cx="106200" cy="1203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1">
  <p:cSld name="CUSTOM_3_1_1_2">
    <p:spTree>
      <p:nvGrpSpPr>
        <p:cNvPr id="1" name="Shape 889"/>
        <p:cNvGrpSpPr/>
        <p:nvPr/>
      </p:nvGrpSpPr>
      <p:grpSpPr>
        <a:xfrm>
          <a:off x="0" y="0"/>
          <a:ext cx="0" cy="0"/>
          <a:chOff x="0" y="0"/>
          <a:chExt cx="0" cy="0"/>
        </a:xfrm>
      </p:grpSpPr>
      <p:sp>
        <p:nvSpPr>
          <p:cNvPr id="890" name="Google Shape;890;p19"/>
          <p:cNvSpPr txBox="1">
            <a:spLocks noGrp="1"/>
          </p:cNvSpPr>
          <p:nvPr>
            <p:ph type="title"/>
          </p:nvPr>
        </p:nvSpPr>
        <p:spPr>
          <a:xfrm>
            <a:off x="648375"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91" name="Google Shape;891;p19"/>
          <p:cNvSpPr txBox="1">
            <a:spLocks noGrp="1"/>
          </p:cNvSpPr>
          <p:nvPr>
            <p:ph type="subTitle" idx="1"/>
          </p:nvPr>
        </p:nvSpPr>
        <p:spPr>
          <a:xfrm>
            <a:off x="3818003" y="3036510"/>
            <a:ext cx="1508100" cy="4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Bayon"/>
              <a:buNone/>
              <a:defRPr sz="1800">
                <a:solidFill>
                  <a:schemeClr val="accent6"/>
                </a:solidFill>
                <a:latin typeface="Bayon"/>
                <a:ea typeface="Bayon"/>
                <a:cs typeface="Bayon"/>
                <a:sym typeface="Bayon"/>
              </a:defRPr>
            </a:lvl1pPr>
            <a:lvl2pPr lvl="1" algn="ctr" rtl="0">
              <a:lnSpc>
                <a:spcPct val="100000"/>
              </a:lnSpc>
              <a:spcBef>
                <a:spcPts val="0"/>
              </a:spcBef>
              <a:spcAft>
                <a:spcPts val="0"/>
              </a:spcAft>
              <a:buSzPts val="1400"/>
              <a:buFont typeface="Bayon"/>
              <a:buNone/>
              <a:defRPr>
                <a:latin typeface="Bayon"/>
                <a:ea typeface="Bayon"/>
                <a:cs typeface="Bayon"/>
                <a:sym typeface="Bayon"/>
              </a:defRPr>
            </a:lvl2pPr>
            <a:lvl3pPr lvl="2" algn="ctr" rtl="0">
              <a:lnSpc>
                <a:spcPct val="100000"/>
              </a:lnSpc>
              <a:spcBef>
                <a:spcPts val="0"/>
              </a:spcBef>
              <a:spcAft>
                <a:spcPts val="0"/>
              </a:spcAft>
              <a:buSzPts val="1400"/>
              <a:buFont typeface="Bayon"/>
              <a:buNone/>
              <a:defRPr>
                <a:latin typeface="Bayon"/>
                <a:ea typeface="Bayon"/>
                <a:cs typeface="Bayon"/>
                <a:sym typeface="Bayon"/>
              </a:defRPr>
            </a:lvl3pPr>
            <a:lvl4pPr lvl="3" algn="ctr" rtl="0">
              <a:lnSpc>
                <a:spcPct val="100000"/>
              </a:lnSpc>
              <a:spcBef>
                <a:spcPts val="0"/>
              </a:spcBef>
              <a:spcAft>
                <a:spcPts val="0"/>
              </a:spcAft>
              <a:buSzPts val="1400"/>
              <a:buFont typeface="Bayon"/>
              <a:buNone/>
              <a:defRPr>
                <a:latin typeface="Bayon"/>
                <a:ea typeface="Bayon"/>
                <a:cs typeface="Bayon"/>
                <a:sym typeface="Bayon"/>
              </a:defRPr>
            </a:lvl4pPr>
            <a:lvl5pPr lvl="4" algn="ctr" rtl="0">
              <a:lnSpc>
                <a:spcPct val="100000"/>
              </a:lnSpc>
              <a:spcBef>
                <a:spcPts val="0"/>
              </a:spcBef>
              <a:spcAft>
                <a:spcPts val="0"/>
              </a:spcAft>
              <a:buSzPts val="1400"/>
              <a:buFont typeface="Bayon"/>
              <a:buNone/>
              <a:defRPr>
                <a:latin typeface="Bayon"/>
                <a:ea typeface="Bayon"/>
                <a:cs typeface="Bayon"/>
                <a:sym typeface="Bayon"/>
              </a:defRPr>
            </a:lvl5pPr>
            <a:lvl6pPr lvl="5" algn="ctr" rtl="0">
              <a:lnSpc>
                <a:spcPct val="100000"/>
              </a:lnSpc>
              <a:spcBef>
                <a:spcPts val="0"/>
              </a:spcBef>
              <a:spcAft>
                <a:spcPts val="0"/>
              </a:spcAft>
              <a:buSzPts val="1400"/>
              <a:buFont typeface="Bayon"/>
              <a:buNone/>
              <a:defRPr>
                <a:latin typeface="Bayon"/>
                <a:ea typeface="Bayon"/>
                <a:cs typeface="Bayon"/>
                <a:sym typeface="Bayon"/>
              </a:defRPr>
            </a:lvl6pPr>
            <a:lvl7pPr lvl="6" algn="ctr" rtl="0">
              <a:lnSpc>
                <a:spcPct val="100000"/>
              </a:lnSpc>
              <a:spcBef>
                <a:spcPts val="0"/>
              </a:spcBef>
              <a:spcAft>
                <a:spcPts val="0"/>
              </a:spcAft>
              <a:buSzPts val="1400"/>
              <a:buFont typeface="Bayon"/>
              <a:buNone/>
              <a:defRPr>
                <a:latin typeface="Bayon"/>
                <a:ea typeface="Bayon"/>
                <a:cs typeface="Bayon"/>
                <a:sym typeface="Bayon"/>
              </a:defRPr>
            </a:lvl7pPr>
            <a:lvl8pPr lvl="7" algn="ctr" rtl="0">
              <a:lnSpc>
                <a:spcPct val="100000"/>
              </a:lnSpc>
              <a:spcBef>
                <a:spcPts val="0"/>
              </a:spcBef>
              <a:spcAft>
                <a:spcPts val="0"/>
              </a:spcAft>
              <a:buSzPts val="1400"/>
              <a:buFont typeface="Bayon"/>
              <a:buNone/>
              <a:defRPr>
                <a:latin typeface="Bayon"/>
                <a:ea typeface="Bayon"/>
                <a:cs typeface="Bayon"/>
                <a:sym typeface="Bayon"/>
              </a:defRPr>
            </a:lvl8pPr>
            <a:lvl9pPr lvl="8" algn="ctr" rtl="0">
              <a:lnSpc>
                <a:spcPct val="100000"/>
              </a:lnSpc>
              <a:spcBef>
                <a:spcPts val="0"/>
              </a:spcBef>
              <a:spcAft>
                <a:spcPts val="0"/>
              </a:spcAft>
              <a:buSzPts val="1400"/>
              <a:buFont typeface="Bayon"/>
              <a:buNone/>
              <a:defRPr>
                <a:latin typeface="Bayon"/>
                <a:ea typeface="Bayon"/>
                <a:cs typeface="Bayon"/>
                <a:sym typeface="Bayon"/>
              </a:defRPr>
            </a:lvl9pPr>
          </a:lstStyle>
          <a:p>
            <a:endParaRPr/>
          </a:p>
        </p:txBody>
      </p:sp>
      <p:sp>
        <p:nvSpPr>
          <p:cNvPr id="892" name="Google Shape;892;p19"/>
          <p:cNvSpPr txBox="1">
            <a:spLocks noGrp="1"/>
          </p:cNvSpPr>
          <p:nvPr>
            <p:ph type="subTitle" idx="2"/>
          </p:nvPr>
        </p:nvSpPr>
        <p:spPr>
          <a:xfrm>
            <a:off x="3395150" y="3558950"/>
            <a:ext cx="2353800" cy="686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400">
                <a:solidFill>
                  <a:srgbClr val="595959"/>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93" name="Google Shape;893;p19"/>
          <p:cNvSpPr txBox="1">
            <a:spLocks noGrp="1"/>
          </p:cNvSpPr>
          <p:nvPr>
            <p:ph type="subTitle" idx="3"/>
          </p:nvPr>
        </p:nvSpPr>
        <p:spPr>
          <a:xfrm>
            <a:off x="6479627" y="3036510"/>
            <a:ext cx="1508700" cy="4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Bayon"/>
              <a:buNone/>
              <a:defRPr sz="1800">
                <a:solidFill>
                  <a:schemeClr val="accent6"/>
                </a:solidFill>
                <a:latin typeface="Bayon"/>
                <a:ea typeface="Bayon"/>
                <a:cs typeface="Bayon"/>
                <a:sym typeface="Bayon"/>
              </a:defRPr>
            </a:lvl1pPr>
            <a:lvl2pPr lvl="1" algn="ctr" rtl="0">
              <a:lnSpc>
                <a:spcPct val="100000"/>
              </a:lnSpc>
              <a:spcBef>
                <a:spcPts val="0"/>
              </a:spcBef>
              <a:spcAft>
                <a:spcPts val="0"/>
              </a:spcAft>
              <a:buSzPts val="1400"/>
              <a:buFont typeface="Bayon"/>
              <a:buNone/>
              <a:defRPr>
                <a:latin typeface="Bayon"/>
                <a:ea typeface="Bayon"/>
                <a:cs typeface="Bayon"/>
                <a:sym typeface="Bayon"/>
              </a:defRPr>
            </a:lvl2pPr>
            <a:lvl3pPr lvl="2" algn="ctr" rtl="0">
              <a:lnSpc>
                <a:spcPct val="100000"/>
              </a:lnSpc>
              <a:spcBef>
                <a:spcPts val="0"/>
              </a:spcBef>
              <a:spcAft>
                <a:spcPts val="0"/>
              </a:spcAft>
              <a:buSzPts val="1400"/>
              <a:buFont typeface="Bayon"/>
              <a:buNone/>
              <a:defRPr>
                <a:latin typeface="Bayon"/>
                <a:ea typeface="Bayon"/>
                <a:cs typeface="Bayon"/>
                <a:sym typeface="Bayon"/>
              </a:defRPr>
            </a:lvl3pPr>
            <a:lvl4pPr lvl="3" algn="ctr" rtl="0">
              <a:lnSpc>
                <a:spcPct val="100000"/>
              </a:lnSpc>
              <a:spcBef>
                <a:spcPts val="0"/>
              </a:spcBef>
              <a:spcAft>
                <a:spcPts val="0"/>
              </a:spcAft>
              <a:buSzPts val="1400"/>
              <a:buFont typeface="Bayon"/>
              <a:buNone/>
              <a:defRPr>
                <a:latin typeface="Bayon"/>
                <a:ea typeface="Bayon"/>
                <a:cs typeface="Bayon"/>
                <a:sym typeface="Bayon"/>
              </a:defRPr>
            </a:lvl4pPr>
            <a:lvl5pPr lvl="4" algn="ctr" rtl="0">
              <a:lnSpc>
                <a:spcPct val="100000"/>
              </a:lnSpc>
              <a:spcBef>
                <a:spcPts val="0"/>
              </a:spcBef>
              <a:spcAft>
                <a:spcPts val="0"/>
              </a:spcAft>
              <a:buSzPts val="1400"/>
              <a:buFont typeface="Bayon"/>
              <a:buNone/>
              <a:defRPr>
                <a:latin typeface="Bayon"/>
                <a:ea typeface="Bayon"/>
                <a:cs typeface="Bayon"/>
                <a:sym typeface="Bayon"/>
              </a:defRPr>
            </a:lvl5pPr>
            <a:lvl6pPr lvl="5" algn="ctr" rtl="0">
              <a:lnSpc>
                <a:spcPct val="100000"/>
              </a:lnSpc>
              <a:spcBef>
                <a:spcPts val="0"/>
              </a:spcBef>
              <a:spcAft>
                <a:spcPts val="0"/>
              </a:spcAft>
              <a:buSzPts val="1400"/>
              <a:buFont typeface="Bayon"/>
              <a:buNone/>
              <a:defRPr>
                <a:latin typeface="Bayon"/>
                <a:ea typeface="Bayon"/>
                <a:cs typeface="Bayon"/>
                <a:sym typeface="Bayon"/>
              </a:defRPr>
            </a:lvl6pPr>
            <a:lvl7pPr lvl="6" algn="ctr" rtl="0">
              <a:lnSpc>
                <a:spcPct val="100000"/>
              </a:lnSpc>
              <a:spcBef>
                <a:spcPts val="0"/>
              </a:spcBef>
              <a:spcAft>
                <a:spcPts val="0"/>
              </a:spcAft>
              <a:buSzPts val="1400"/>
              <a:buFont typeface="Bayon"/>
              <a:buNone/>
              <a:defRPr>
                <a:latin typeface="Bayon"/>
                <a:ea typeface="Bayon"/>
                <a:cs typeface="Bayon"/>
                <a:sym typeface="Bayon"/>
              </a:defRPr>
            </a:lvl7pPr>
            <a:lvl8pPr lvl="7" algn="ctr" rtl="0">
              <a:lnSpc>
                <a:spcPct val="100000"/>
              </a:lnSpc>
              <a:spcBef>
                <a:spcPts val="0"/>
              </a:spcBef>
              <a:spcAft>
                <a:spcPts val="0"/>
              </a:spcAft>
              <a:buSzPts val="1400"/>
              <a:buFont typeface="Bayon"/>
              <a:buNone/>
              <a:defRPr>
                <a:latin typeface="Bayon"/>
                <a:ea typeface="Bayon"/>
                <a:cs typeface="Bayon"/>
                <a:sym typeface="Bayon"/>
              </a:defRPr>
            </a:lvl8pPr>
            <a:lvl9pPr lvl="8" algn="ctr" rtl="0">
              <a:lnSpc>
                <a:spcPct val="100000"/>
              </a:lnSpc>
              <a:spcBef>
                <a:spcPts val="0"/>
              </a:spcBef>
              <a:spcAft>
                <a:spcPts val="0"/>
              </a:spcAft>
              <a:buSzPts val="1400"/>
              <a:buFont typeface="Bayon"/>
              <a:buNone/>
              <a:defRPr>
                <a:latin typeface="Bayon"/>
                <a:ea typeface="Bayon"/>
                <a:cs typeface="Bayon"/>
                <a:sym typeface="Bayon"/>
              </a:defRPr>
            </a:lvl9pPr>
          </a:lstStyle>
          <a:p>
            <a:endParaRPr/>
          </a:p>
        </p:txBody>
      </p:sp>
      <p:sp>
        <p:nvSpPr>
          <p:cNvPr id="894" name="Google Shape;894;p19"/>
          <p:cNvSpPr txBox="1">
            <a:spLocks noGrp="1"/>
          </p:cNvSpPr>
          <p:nvPr>
            <p:ph type="subTitle" idx="4"/>
          </p:nvPr>
        </p:nvSpPr>
        <p:spPr>
          <a:xfrm>
            <a:off x="6052125" y="3558950"/>
            <a:ext cx="2353800" cy="686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400">
                <a:solidFill>
                  <a:srgbClr val="595959"/>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95" name="Google Shape;895;p19"/>
          <p:cNvSpPr txBox="1">
            <a:spLocks noGrp="1"/>
          </p:cNvSpPr>
          <p:nvPr>
            <p:ph type="subTitle" idx="5"/>
          </p:nvPr>
        </p:nvSpPr>
        <p:spPr>
          <a:xfrm>
            <a:off x="1160975" y="3036510"/>
            <a:ext cx="1508100" cy="4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Bayon"/>
              <a:buNone/>
              <a:defRPr sz="1800">
                <a:solidFill>
                  <a:schemeClr val="accent6"/>
                </a:solidFill>
                <a:latin typeface="Bayon"/>
                <a:ea typeface="Bayon"/>
                <a:cs typeface="Bayon"/>
                <a:sym typeface="Bayon"/>
              </a:defRPr>
            </a:lvl1pPr>
            <a:lvl2pPr lvl="1" algn="ctr" rtl="0">
              <a:lnSpc>
                <a:spcPct val="100000"/>
              </a:lnSpc>
              <a:spcBef>
                <a:spcPts val="0"/>
              </a:spcBef>
              <a:spcAft>
                <a:spcPts val="0"/>
              </a:spcAft>
              <a:buSzPts val="1400"/>
              <a:buFont typeface="Bayon"/>
              <a:buNone/>
              <a:defRPr>
                <a:latin typeface="Bayon"/>
                <a:ea typeface="Bayon"/>
                <a:cs typeface="Bayon"/>
                <a:sym typeface="Bayon"/>
              </a:defRPr>
            </a:lvl2pPr>
            <a:lvl3pPr lvl="2" algn="ctr" rtl="0">
              <a:lnSpc>
                <a:spcPct val="100000"/>
              </a:lnSpc>
              <a:spcBef>
                <a:spcPts val="0"/>
              </a:spcBef>
              <a:spcAft>
                <a:spcPts val="0"/>
              </a:spcAft>
              <a:buSzPts val="1400"/>
              <a:buFont typeface="Bayon"/>
              <a:buNone/>
              <a:defRPr>
                <a:latin typeface="Bayon"/>
                <a:ea typeface="Bayon"/>
                <a:cs typeface="Bayon"/>
                <a:sym typeface="Bayon"/>
              </a:defRPr>
            </a:lvl3pPr>
            <a:lvl4pPr lvl="3" algn="ctr" rtl="0">
              <a:lnSpc>
                <a:spcPct val="100000"/>
              </a:lnSpc>
              <a:spcBef>
                <a:spcPts val="0"/>
              </a:spcBef>
              <a:spcAft>
                <a:spcPts val="0"/>
              </a:spcAft>
              <a:buSzPts val="1400"/>
              <a:buFont typeface="Bayon"/>
              <a:buNone/>
              <a:defRPr>
                <a:latin typeface="Bayon"/>
                <a:ea typeface="Bayon"/>
                <a:cs typeface="Bayon"/>
                <a:sym typeface="Bayon"/>
              </a:defRPr>
            </a:lvl4pPr>
            <a:lvl5pPr lvl="4" algn="ctr" rtl="0">
              <a:lnSpc>
                <a:spcPct val="100000"/>
              </a:lnSpc>
              <a:spcBef>
                <a:spcPts val="0"/>
              </a:spcBef>
              <a:spcAft>
                <a:spcPts val="0"/>
              </a:spcAft>
              <a:buSzPts val="1400"/>
              <a:buFont typeface="Bayon"/>
              <a:buNone/>
              <a:defRPr>
                <a:latin typeface="Bayon"/>
                <a:ea typeface="Bayon"/>
                <a:cs typeface="Bayon"/>
                <a:sym typeface="Bayon"/>
              </a:defRPr>
            </a:lvl5pPr>
            <a:lvl6pPr lvl="5" algn="ctr" rtl="0">
              <a:lnSpc>
                <a:spcPct val="100000"/>
              </a:lnSpc>
              <a:spcBef>
                <a:spcPts val="0"/>
              </a:spcBef>
              <a:spcAft>
                <a:spcPts val="0"/>
              </a:spcAft>
              <a:buSzPts val="1400"/>
              <a:buFont typeface="Bayon"/>
              <a:buNone/>
              <a:defRPr>
                <a:latin typeface="Bayon"/>
                <a:ea typeface="Bayon"/>
                <a:cs typeface="Bayon"/>
                <a:sym typeface="Bayon"/>
              </a:defRPr>
            </a:lvl6pPr>
            <a:lvl7pPr lvl="6" algn="ctr" rtl="0">
              <a:lnSpc>
                <a:spcPct val="100000"/>
              </a:lnSpc>
              <a:spcBef>
                <a:spcPts val="0"/>
              </a:spcBef>
              <a:spcAft>
                <a:spcPts val="0"/>
              </a:spcAft>
              <a:buSzPts val="1400"/>
              <a:buFont typeface="Bayon"/>
              <a:buNone/>
              <a:defRPr>
                <a:latin typeface="Bayon"/>
                <a:ea typeface="Bayon"/>
                <a:cs typeface="Bayon"/>
                <a:sym typeface="Bayon"/>
              </a:defRPr>
            </a:lvl7pPr>
            <a:lvl8pPr lvl="7" algn="ctr" rtl="0">
              <a:lnSpc>
                <a:spcPct val="100000"/>
              </a:lnSpc>
              <a:spcBef>
                <a:spcPts val="0"/>
              </a:spcBef>
              <a:spcAft>
                <a:spcPts val="0"/>
              </a:spcAft>
              <a:buSzPts val="1400"/>
              <a:buFont typeface="Bayon"/>
              <a:buNone/>
              <a:defRPr>
                <a:latin typeface="Bayon"/>
                <a:ea typeface="Bayon"/>
                <a:cs typeface="Bayon"/>
                <a:sym typeface="Bayon"/>
              </a:defRPr>
            </a:lvl8pPr>
            <a:lvl9pPr lvl="8" algn="ctr" rtl="0">
              <a:lnSpc>
                <a:spcPct val="100000"/>
              </a:lnSpc>
              <a:spcBef>
                <a:spcPts val="0"/>
              </a:spcBef>
              <a:spcAft>
                <a:spcPts val="0"/>
              </a:spcAft>
              <a:buSzPts val="1400"/>
              <a:buFont typeface="Bayon"/>
              <a:buNone/>
              <a:defRPr>
                <a:latin typeface="Bayon"/>
                <a:ea typeface="Bayon"/>
                <a:cs typeface="Bayon"/>
                <a:sym typeface="Bayon"/>
              </a:defRPr>
            </a:lvl9pPr>
          </a:lstStyle>
          <a:p>
            <a:endParaRPr/>
          </a:p>
        </p:txBody>
      </p:sp>
      <p:sp>
        <p:nvSpPr>
          <p:cNvPr id="896" name="Google Shape;896;p19"/>
          <p:cNvSpPr txBox="1">
            <a:spLocks noGrp="1"/>
          </p:cNvSpPr>
          <p:nvPr>
            <p:ph type="subTitle" idx="6"/>
          </p:nvPr>
        </p:nvSpPr>
        <p:spPr>
          <a:xfrm>
            <a:off x="738175" y="3558950"/>
            <a:ext cx="2353800" cy="686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400">
                <a:solidFill>
                  <a:srgbClr val="595959"/>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897" name="Google Shape;897;p19"/>
          <p:cNvGrpSpPr/>
          <p:nvPr/>
        </p:nvGrpSpPr>
        <p:grpSpPr>
          <a:xfrm>
            <a:off x="25849" y="4559637"/>
            <a:ext cx="1394252" cy="484635"/>
            <a:chOff x="97475" y="4643613"/>
            <a:chExt cx="1241100" cy="431400"/>
          </a:xfrm>
        </p:grpSpPr>
        <p:sp>
          <p:nvSpPr>
            <p:cNvPr id="898" name="Google Shape;898;p19"/>
            <p:cNvSpPr/>
            <p:nvPr/>
          </p:nvSpPr>
          <p:spPr>
            <a:xfrm>
              <a:off x="97475" y="464361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9"/>
            <p:cNvSpPr/>
            <p:nvPr/>
          </p:nvSpPr>
          <p:spPr>
            <a:xfrm>
              <a:off x="402275" y="464361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9"/>
            <p:cNvSpPr/>
            <p:nvPr/>
          </p:nvSpPr>
          <p:spPr>
            <a:xfrm>
              <a:off x="707075" y="464361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9"/>
            <p:cNvSpPr/>
            <p:nvPr/>
          </p:nvSpPr>
          <p:spPr>
            <a:xfrm>
              <a:off x="97475" y="500091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9"/>
            <p:cNvSpPr/>
            <p:nvPr/>
          </p:nvSpPr>
          <p:spPr>
            <a:xfrm>
              <a:off x="402275" y="500091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9"/>
            <p:cNvSpPr/>
            <p:nvPr/>
          </p:nvSpPr>
          <p:spPr>
            <a:xfrm>
              <a:off x="707075" y="500091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9"/>
            <p:cNvSpPr/>
            <p:nvPr/>
          </p:nvSpPr>
          <p:spPr>
            <a:xfrm>
              <a:off x="985775" y="464361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9"/>
            <p:cNvSpPr/>
            <p:nvPr/>
          </p:nvSpPr>
          <p:spPr>
            <a:xfrm>
              <a:off x="985775" y="500091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9"/>
            <p:cNvSpPr/>
            <p:nvPr/>
          </p:nvSpPr>
          <p:spPr>
            <a:xfrm>
              <a:off x="1264475" y="464361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9"/>
            <p:cNvSpPr/>
            <p:nvPr/>
          </p:nvSpPr>
          <p:spPr>
            <a:xfrm>
              <a:off x="1264475" y="500091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19"/>
          <p:cNvGrpSpPr/>
          <p:nvPr/>
        </p:nvGrpSpPr>
        <p:grpSpPr>
          <a:xfrm>
            <a:off x="7623974" y="63738"/>
            <a:ext cx="1394252" cy="484635"/>
            <a:chOff x="97475" y="4643613"/>
            <a:chExt cx="1241100" cy="431400"/>
          </a:xfrm>
        </p:grpSpPr>
        <p:sp>
          <p:nvSpPr>
            <p:cNvPr id="909" name="Google Shape;909;p19"/>
            <p:cNvSpPr/>
            <p:nvPr/>
          </p:nvSpPr>
          <p:spPr>
            <a:xfrm>
              <a:off x="97475" y="464361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9"/>
            <p:cNvSpPr/>
            <p:nvPr/>
          </p:nvSpPr>
          <p:spPr>
            <a:xfrm>
              <a:off x="402275" y="464361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9"/>
            <p:cNvSpPr/>
            <p:nvPr/>
          </p:nvSpPr>
          <p:spPr>
            <a:xfrm>
              <a:off x="707075" y="464361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9"/>
            <p:cNvSpPr/>
            <p:nvPr/>
          </p:nvSpPr>
          <p:spPr>
            <a:xfrm>
              <a:off x="97475" y="500091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9"/>
            <p:cNvSpPr/>
            <p:nvPr/>
          </p:nvSpPr>
          <p:spPr>
            <a:xfrm>
              <a:off x="402275" y="500091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9"/>
            <p:cNvSpPr/>
            <p:nvPr/>
          </p:nvSpPr>
          <p:spPr>
            <a:xfrm>
              <a:off x="707075" y="500091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9"/>
            <p:cNvSpPr/>
            <p:nvPr/>
          </p:nvSpPr>
          <p:spPr>
            <a:xfrm>
              <a:off x="985775" y="464361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9"/>
            <p:cNvSpPr/>
            <p:nvPr/>
          </p:nvSpPr>
          <p:spPr>
            <a:xfrm>
              <a:off x="985775" y="500091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9"/>
            <p:cNvSpPr/>
            <p:nvPr/>
          </p:nvSpPr>
          <p:spPr>
            <a:xfrm>
              <a:off x="1264475" y="464361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9"/>
            <p:cNvSpPr/>
            <p:nvPr/>
          </p:nvSpPr>
          <p:spPr>
            <a:xfrm>
              <a:off x="1264475" y="500091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9" name="Google Shape;919;p19"/>
          <p:cNvSpPr/>
          <p:nvPr/>
        </p:nvSpPr>
        <p:spPr>
          <a:xfrm rot="5400000">
            <a:off x="7963870" y="4616994"/>
            <a:ext cx="1108500" cy="1108500"/>
          </a:xfrm>
          <a:prstGeom prst="pie">
            <a:avLst>
              <a:gd name="adj1" fmla="val 5361289"/>
              <a:gd name="adj2" fmla="val 162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0" name="Google Shape;920;p19"/>
          <p:cNvGrpSpPr/>
          <p:nvPr/>
        </p:nvGrpSpPr>
        <p:grpSpPr>
          <a:xfrm rot="10800000">
            <a:off x="6798767" y="4805600"/>
            <a:ext cx="1695175" cy="174579"/>
            <a:chOff x="2080350" y="403250"/>
            <a:chExt cx="1168200" cy="120300"/>
          </a:xfrm>
        </p:grpSpPr>
        <p:cxnSp>
          <p:nvCxnSpPr>
            <p:cNvPr id="921" name="Google Shape;921;p19"/>
            <p:cNvCxnSpPr/>
            <p:nvPr/>
          </p:nvCxnSpPr>
          <p:spPr>
            <a:xfrm rot="10800000" flipH="1">
              <a:off x="2080350" y="403250"/>
              <a:ext cx="106200" cy="120300"/>
            </a:xfrm>
            <a:prstGeom prst="straightConnector1">
              <a:avLst/>
            </a:prstGeom>
            <a:noFill/>
            <a:ln w="9525" cap="flat" cmpd="sng">
              <a:solidFill>
                <a:schemeClr val="dk2"/>
              </a:solidFill>
              <a:prstDash val="solid"/>
              <a:round/>
              <a:headEnd type="none" w="med" len="med"/>
              <a:tailEnd type="none" w="med" len="med"/>
            </a:ln>
          </p:spPr>
        </p:cxnSp>
        <p:cxnSp>
          <p:nvCxnSpPr>
            <p:cNvPr id="922" name="Google Shape;922;p19"/>
            <p:cNvCxnSpPr/>
            <p:nvPr/>
          </p:nvCxnSpPr>
          <p:spPr>
            <a:xfrm rot="10800000" flipH="1">
              <a:off x="2186550" y="403250"/>
              <a:ext cx="106200" cy="120300"/>
            </a:xfrm>
            <a:prstGeom prst="straightConnector1">
              <a:avLst/>
            </a:prstGeom>
            <a:noFill/>
            <a:ln w="9525" cap="flat" cmpd="sng">
              <a:solidFill>
                <a:schemeClr val="dk2"/>
              </a:solidFill>
              <a:prstDash val="solid"/>
              <a:round/>
              <a:headEnd type="none" w="med" len="med"/>
              <a:tailEnd type="none" w="med" len="med"/>
            </a:ln>
          </p:spPr>
        </p:cxnSp>
        <p:cxnSp>
          <p:nvCxnSpPr>
            <p:cNvPr id="923" name="Google Shape;923;p19"/>
            <p:cNvCxnSpPr/>
            <p:nvPr/>
          </p:nvCxnSpPr>
          <p:spPr>
            <a:xfrm rot="10800000" flipH="1">
              <a:off x="2292750" y="403250"/>
              <a:ext cx="106200" cy="120300"/>
            </a:xfrm>
            <a:prstGeom prst="straightConnector1">
              <a:avLst/>
            </a:prstGeom>
            <a:noFill/>
            <a:ln w="9525" cap="flat" cmpd="sng">
              <a:solidFill>
                <a:schemeClr val="dk2"/>
              </a:solidFill>
              <a:prstDash val="solid"/>
              <a:round/>
              <a:headEnd type="none" w="med" len="med"/>
              <a:tailEnd type="none" w="med" len="med"/>
            </a:ln>
          </p:spPr>
        </p:cxnSp>
        <p:cxnSp>
          <p:nvCxnSpPr>
            <p:cNvPr id="924" name="Google Shape;924;p19"/>
            <p:cNvCxnSpPr/>
            <p:nvPr/>
          </p:nvCxnSpPr>
          <p:spPr>
            <a:xfrm rot="10800000" flipH="1">
              <a:off x="2398950" y="403250"/>
              <a:ext cx="106200" cy="120300"/>
            </a:xfrm>
            <a:prstGeom prst="straightConnector1">
              <a:avLst/>
            </a:prstGeom>
            <a:noFill/>
            <a:ln w="9525" cap="flat" cmpd="sng">
              <a:solidFill>
                <a:schemeClr val="dk2"/>
              </a:solidFill>
              <a:prstDash val="solid"/>
              <a:round/>
              <a:headEnd type="none" w="med" len="med"/>
              <a:tailEnd type="none" w="med" len="med"/>
            </a:ln>
          </p:spPr>
        </p:cxnSp>
        <p:cxnSp>
          <p:nvCxnSpPr>
            <p:cNvPr id="925" name="Google Shape;925;p19"/>
            <p:cNvCxnSpPr/>
            <p:nvPr/>
          </p:nvCxnSpPr>
          <p:spPr>
            <a:xfrm rot="10800000" flipH="1">
              <a:off x="2505150" y="403250"/>
              <a:ext cx="106200" cy="120300"/>
            </a:xfrm>
            <a:prstGeom prst="straightConnector1">
              <a:avLst/>
            </a:prstGeom>
            <a:noFill/>
            <a:ln w="9525" cap="flat" cmpd="sng">
              <a:solidFill>
                <a:schemeClr val="dk2"/>
              </a:solidFill>
              <a:prstDash val="solid"/>
              <a:round/>
              <a:headEnd type="none" w="med" len="med"/>
              <a:tailEnd type="none" w="med" len="med"/>
            </a:ln>
          </p:spPr>
        </p:cxnSp>
        <p:cxnSp>
          <p:nvCxnSpPr>
            <p:cNvPr id="926" name="Google Shape;926;p19"/>
            <p:cNvCxnSpPr/>
            <p:nvPr/>
          </p:nvCxnSpPr>
          <p:spPr>
            <a:xfrm rot="10800000" flipH="1">
              <a:off x="2611350" y="403250"/>
              <a:ext cx="106200" cy="120300"/>
            </a:xfrm>
            <a:prstGeom prst="straightConnector1">
              <a:avLst/>
            </a:prstGeom>
            <a:noFill/>
            <a:ln w="9525" cap="flat" cmpd="sng">
              <a:solidFill>
                <a:schemeClr val="dk2"/>
              </a:solidFill>
              <a:prstDash val="solid"/>
              <a:round/>
              <a:headEnd type="none" w="med" len="med"/>
              <a:tailEnd type="none" w="med" len="med"/>
            </a:ln>
          </p:spPr>
        </p:cxnSp>
        <p:cxnSp>
          <p:nvCxnSpPr>
            <p:cNvPr id="927" name="Google Shape;927;p19"/>
            <p:cNvCxnSpPr/>
            <p:nvPr/>
          </p:nvCxnSpPr>
          <p:spPr>
            <a:xfrm rot="10800000" flipH="1">
              <a:off x="2717550" y="403250"/>
              <a:ext cx="106200" cy="120300"/>
            </a:xfrm>
            <a:prstGeom prst="straightConnector1">
              <a:avLst/>
            </a:prstGeom>
            <a:noFill/>
            <a:ln w="9525" cap="flat" cmpd="sng">
              <a:solidFill>
                <a:schemeClr val="dk2"/>
              </a:solidFill>
              <a:prstDash val="solid"/>
              <a:round/>
              <a:headEnd type="none" w="med" len="med"/>
              <a:tailEnd type="none" w="med" len="med"/>
            </a:ln>
          </p:spPr>
        </p:cxnSp>
        <p:cxnSp>
          <p:nvCxnSpPr>
            <p:cNvPr id="928" name="Google Shape;928;p19"/>
            <p:cNvCxnSpPr/>
            <p:nvPr/>
          </p:nvCxnSpPr>
          <p:spPr>
            <a:xfrm rot="10800000" flipH="1">
              <a:off x="2823750" y="403250"/>
              <a:ext cx="106200" cy="120300"/>
            </a:xfrm>
            <a:prstGeom prst="straightConnector1">
              <a:avLst/>
            </a:prstGeom>
            <a:noFill/>
            <a:ln w="9525" cap="flat" cmpd="sng">
              <a:solidFill>
                <a:schemeClr val="dk2"/>
              </a:solidFill>
              <a:prstDash val="solid"/>
              <a:round/>
              <a:headEnd type="none" w="med" len="med"/>
              <a:tailEnd type="none" w="med" len="med"/>
            </a:ln>
          </p:spPr>
        </p:cxnSp>
        <p:cxnSp>
          <p:nvCxnSpPr>
            <p:cNvPr id="929" name="Google Shape;929;p19"/>
            <p:cNvCxnSpPr/>
            <p:nvPr/>
          </p:nvCxnSpPr>
          <p:spPr>
            <a:xfrm rot="10800000" flipH="1">
              <a:off x="2929950" y="403250"/>
              <a:ext cx="106200" cy="120300"/>
            </a:xfrm>
            <a:prstGeom prst="straightConnector1">
              <a:avLst/>
            </a:prstGeom>
            <a:noFill/>
            <a:ln w="9525" cap="flat" cmpd="sng">
              <a:solidFill>
                <a:schemeClr val="dk2"/>
              </a:solidFill>
              <a:prstDash val="solid"/>
              <a:round/>
              <a:headEnd type="none" w="med" len="med"/>
              <a:tailEnd type="none" w="med" len="med"/>
            </a:ln>
          </p:spPr>
        </p:cxnSp>
        <p:cxnSp>
          <p:nvCxnSpPr>
            <p:cNvPr id="930" name="Google Shape;930;p19"/>
            <p:cNvCxnSpPr/>
            <p:nvPr/>
          </p:nvCxnSpPr>
          <p:spPr>
            <a:xfrm rot="10800000" flipH="1">
              <a:off x="3036150" y="403250"/>
              <a:ext cx="106200" cy="120300"/>
            </a:xfrm>
            <a:prstGeom prst="straightConnector1">
              <a:avLst/>
            </a:prstGeom>
            <a:noFill/>
            <a:ln w="9525" cap="flat" cmpd="sng">
              <a:solidFill>
                <a:schemeClr val="dk2"/>
              </a:solidFill>
              <a:prstDash val="solid"/>
              <a:round/>
              <a:headEnd type="none" w="med" len="med"/>
              <a:tailEnd type="none" w="med" len="med"/>
            </a:ln>
          </p:spPr>
        </p:cxnSp>
        <p:cxnSp>
          <p:nvCxnSpPr>
            <p:cNvPr id="931" name="Google Shape;931;p19"/>
            <p:cNvCxnSpPr/>
            <p:nvPr/>
          </p:nvCxnSpPr>
          <p:spPr>
            <a:xfrm rot="10800000" flipH="1">
              <a:off x="3142350" y="403250"/>
              <a:ext cx="106200" cy="120300"/>
            </a:xfrm>
            <a:prstGeom prst="straightConnector1">
              <a:avLst/>
            </a:prstGeom>
            <a:noFill/>
            <a:ln w="9525" cap="flat" cmpd="sng">
              <a:solidFill>
                <a:schemeClr val="dk2"/>
              </a:solidFill>
              <a:prstDash val="solid"/>
              <a:round/>
              <a:headEnd type="none" w="med" len="med"/>
              <a:tailEnd type="none" w="med" len="med"/>
            </a:ln>
          </p:spPr>
        </p:cxnSp>
      </p:grpSp>
      <p:sp>
        <p:nvSpPr>
          <p:cNvPr id="932" name="Google Shape;932;p19"/>
          <p:cNvSpPr/>
          <p:nvPr/>
        </p:nvSpPr>
        <p:spPr>
          <a:xfrm rot="5400000">
            <a:off x="13242" y="-93909"/>
            <a:ext cx="678000" cy="865800"/>
          </a:xfrm>
          <a:prstGeom prst="round2SameRect">
            <a:avLst>
              <a:gd name="adj1" fmla="val 50000"/>
              <a:gd name="adj2" fmla="val 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3" name="Google Shape;933;p19"/>
          <p:cNvGrpSpPr/>
          <p:nvPr/>
        </p:nvGrpSpPr>
        <p:grpSpPr>
          <a:xfrm rot="-5400000">
            <a:off x="-548338" y="1006313"/>
            <a:ext cx="1647035" cy="155464"/>
            <a:chOff x="1655550" y="403250"/>
            <a:chExt cx="1274400" cy="120300"/>
          </a:xfrm>
        </p:grpSpPr>
        <p:cxnSp>
          <p:nvCxnSpPr>
            <p:cNvPr id="934" name="Google Shape;934;p19"/>
            <p:cNvCxnSpPr/>
            <p:nvPr/>
          </p:nvCxnSpPr>
          <p:spPr>
            <a:xfrm rot="10800000" flipH="1">
              <a:off x="16555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935" name="Google Shape;935;p19"/>
            <p:cNvCxnSpPr/>
            <p:nvPr/>
          </p:nvCxnSpPr>
          <p:spPr>
            <a:xfrm rot="10800000" flipH="1">
              <a:off x="17617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936" name="Google Shape;936;p19"/>
            <p:cNvCxnSpPr/>
            <p:nvPr/>
          </p:nvCxnSpPr>
          <p:spPr>
            <a:xfrm rot="10800000" flipH="1">
              <a:off x="18679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937" name="Google Shape;937;p19"/>
            <p:cNvCxnSpPr/>
            <p:nvPr/>
          </p:nvCxnSpPr>
          <p:spPr>
            <a:xfrm rot="10800000" flipH="1">
              <a:off x="19741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938" name="Google Shape;938;p19"/>
            <p:cNvCxnSpPr/>
            <p:nvPr/>
          </p:nvCxnSpPr>
          <p:spPr>
            <a:xfrm rot="10800000" flipH="1">
              <a:off x="20803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939" name="Google Shape;939;p19"/>
            <p:cNvCxnSpPr/>
            <p:nvPr/>
          </p:nvCxnSpPr>
          <p:spPr>
            <a:xfrm rot="10800000" flipH="1">
              <a:off x="21865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940" name="Google Shape;940;p19"/>
            <p:cNvCxnSpPr/>
            <p:nvPr/>
          </p:nvCxnSpPr>
          <p:spPr>
            <a:xfrm rot="10800000" flipH="1">
              <a:off x="22927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941" name="Google Shape;941;p19"/>
            <p:cNvCxnSpPr/>
            <p:nvPr/>
          </p:nvCxnSpPr>
          <p:spPr>
            <a:xfrm rot="10800000" flipH="1">
              <a:off x="23989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942" name="Google Shape;942;p19"/>
            <p:cNvCxnSpPr/>
            <p:nvPr/>
          </p:nvCxnSpPr>
          <p:spPr>
            <a:xfrm rot="10800000" flipH="1">
              <a:off x="25051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943" name="Google Shape;943;p19"/>
            <p:cNvCxnSpPr/>
            <p:nvPr/>
          </p:nvCxnSpPr>
          <p:spPr>
            <a:xfrm rot="10800000" flipH="1">
              <a:off x="26113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944" name="Google Shape;944;p19"/>
            <p:cNvCxnSpPr/>
            <p:nvPr/>
          </p:nvCxnSpPr>
          <p:spPr>
            <a:xfrm rot="10800000" flipH="1">
              <a:off x="27175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945" name="Google Shape;945;p19"/>
            <p:cNvCxnSpPr/>
            <p:nvPr/>
          </p:nvCxnSpPr>
          <p:spPr>
            <a:xfrm rot="10800000" flipH="1">
              <a:off x="2823750" y="403250"/>
              <a:ext cx="106200" cy="1203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
  <p:cSld name="CUSTOM_3_1_1_1">
    <p:spTree>
      <p:nvGrpSpPr>
        <p:cNvPr id="1" name="Shape 946"/>
        <p:cNvGrpSpPr/>
        <p:nvPr/>
      </p:nvGrpSpPr>
      <p:grpSpPr>
        <a:xfrm>
          <a:off x="0" y="0"/>
          <a:ext cx="0" cy="0"/>
          <a:chOff x="0" y="0"/>
          <a:chExt cx="0" cy="0"/>
        </a:xfrm>
      </p:grpSpPr>
      <p:sp>
        <p:nvSpPr>
          <p:cNvPr id="947" name="Google Shape;947;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948" name="Google Shape;948;p20"/>
          <p:cNvSpPr txBox="1">
            <a:spLocks noGrp="1"/>
          </p:cNvSpPr>
          <p:nvPr>
            <p:ph type="subTitle" idx="1"/>
          </p:nvPr>
        </p:nvSpPr>
        <p:spPr>
          <a:xfrm>
            <a:off x="3877050" y="1794650"/>
            <a:ext cx="1389900" cy="4233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Bayon"/>
              <a:buNone/>
              <a:defRPr sz="1800">
                <a:solidFill>
                  <a:schemeClr val="accent6"/>
                </a:solidFill>
                <a:latin typeface="Bayon"/>
                <a:ea typeface="Bayon"/>
                <a:cs typeface="Bayon"/>
                <a:sym typeface="Bayon"/>
              </a:defRPr>
            </a:lvl1pPr>
            <a:lvl2pPr lvl="1" algn="ctr" rtl="0">
              <a:lnSpc>
                <a:spcPct val="100000"/>
              </a:lnSpc>
              <a:spcBef>
                <a:spcPts val="0"/>
              </a:spcBef>
              <a:spcAft>
                <a:spcPts val="0"/>
              </a:spcAft>
              <a:buSzPts val="1400"/>
              <a:buFont typeface="Bayon"/>
              <a:buNone/>
              <a:defRPr>
                <a:latin typeface="Bayon"/>
                <a:ea typeface="Bayon"/>
                <a:cs typeface="Bayon"/>
                <a:sym typeface="Bayon"/>
              </a:defRPr>
            </a:lvl2pPr>
            <a:lvl3pPr lvl="2" algn="ctr" rtl="0">
              <a:lnSpc>
                <a:spcPct val="100000"/>
              </a:lnSpc>
              <a:spcBef>
                <a:spcPts val="0"/>
              </a:spcBef>
              <a:spcAft>
                <a:spcPts val="0"/>
              </a:spcAft>
              <a:buSzPts val="1400"/>
              <a:buFont typeface="Bayon"/>
              <a:buNone/>
              <a:defRPr>
                <a:latin typeface="Bayon"/>
                <a:ea typeface="Bayon"/>
                <a:cs typeface="Bayon"/>
                <a:sym typeface="Bayon"/>
              </a:defRPr>
            </a:lvl3pPr>
            <a:lvl4pPr lvl="3" algn="ctr" rtl="0">
              <a:lnSpc>
                <a:spcPct val="100000"/>
              </a:lnSpc>
              <a:spcBef>
                <a:spcPts val="0"/>
              </a:spcBef>
              <a:spcAft>
                <a:spcPts val="0"/>
              </a:spcAft>
              <a:buSzPts val="1400"/>
              <a:buFont typeface="Bayon"/>
              <a:buNone/>
              <a:defRPr>
                <a:latin typeface="Bayon"/>
                <a:ea typeface="Bayon"/>
                <a:cs typeface="Bayon"/>
                <a:sym typeface="Bayon"/>
              </a:defRPr>
            </a:lvl4pPr>
            <a:lvl5pPr lvl="4" algn="ctr" rtl="0">
              <a:lnSpc>
                <a:spcPct val="100000"/>
              </a:lnSpc>
              <a:spcBef>
                <a:spcPts val="0"/>
              </a:spcBef>
              <a:spcAft>
                <a:spcPts val="0"/>
              </a:spcAft>
              <a:buSzPts val="1400"/>
              <a:buFont typeface="Bayon"/>
              <a:buNone/>
              <a:defRPr>
                <a:latin typeface="Bayon"/>
                <a:ea typeface="Bayon"/>
                <a:cs typeface="Bayon"/>
                <a:sym typeface="Bayon"/>
              </a:defRPr>
            </a:lvl5pPr>
            <a:lvl6pPr lvl="5" algn="ctr" rtl="0">
              <a:lnSpc>
                <a:spcPct val="100000"/>
              </a:lnSpc>
              <a:spcBef>
                <a:spcPts val="0"/>
              </a:spcBef>
              <a:spcAft>
                <a:spcPts val="0"/>
              </a:spcAft>
              <a:buSzPts val="1400"/>
              <a:buFont typeface="Bayon"/>
              <a:buNone/>
              <a:defRPr>
                <a:latin typeface="Bayon"/>
                <a:ea typeface="Bayon"/>
                <a:cs typeface="Bayon"/>
                <a:sym typeface="Bayon"/>
              </a:defRPr>
            </a:lvl6pPr>
            <a:lvl7pPr lvl="6" algn="ctr" rtl="0">
              <a:lnSpc>
                <a:spcPct val="100000"/>
              </a:lnSpc>
              <a:spcBef>
                <a:spcPts val="0"/>
              </a:spcBef>
              <a:spcAft>
                <a:spcPts val="0"/>
              </a:spcAft>
              <a:buSzPts val="1400"/>
              <a:buFont typeface="Bayon"/>
              <a:buNone/>
              <a:defRPr>
                <a:latin typeface="Bayon"/>
                <a:ea typeface="Bayon"/>
                <a:cs typeface="Bayon"/>
                <a:sym typeface="Bayon"/>
              </a:defRPr>
            </a:lvl7pPr>
            <a:lvl8pPr lvl="7" algn="ctr" rtl="0">
              <a:lnSpc>
                <a:spcPct val="100000"/>
              </a:lnSpc>
              <a:spcBef>
                <a:spcPts val="0"/>
              </a:spcBef>
              <a:spcAft>
                <a:spcPts val="0"/>
              </a:spcAft>
              <a:buSzPts val="1400"/>
              <a:buFont typeface="Bayon"/>
              <a:buNone/>
              <a:defRPr>
                <a:latin typeface="Bayon"/>
                <a:ea typeface="Bayon"/>
                <a:cs typeface="Bayon"/>
                <a:sym typeface="Bayon"/>
              </a:defRPr>
            </a:lvl8pPr>
            <a:lvl9pPr lvl="8" algn="ctr" rtl="0">
              <a:lnSpc>
                <a:spcPct val="100000"/>
              </a:lnSpc>
              <a:spcBef>
                <a:spcPts val="0"/>
              </a:spcBef>
              <a:spcAft>
                <a:spcPts val="0"/>
              </a:spcAft>
              <a:buSzPts val="1400"/>
              <a:buFont typeface="Bayon"/>
              <a:buNone/>
              <a:defRPr>
                <a:latin typeface="Bayon"/>
                <a:ea typeface="Bayon"/>
                <a:cs typeface="Bayon"/>
                <a:sym typeface="Bayon"/>
              </a:defRPr>
            </a:lvl9pPr>
          </a:lstStyle>
          <a:p>
            <a:endParaRPr/>
          </a:p>
        </p:txBody>
      </p:sp>
      <p:sp>
        <p:nvSpPr>
          <p:cNvPr id="949" name="Google Shape;949;p20"/>
          <p:cNvSpPr txBox="1">
            <a:spLocks noGrp="1"/>
          </p:cNvSpPr>
          <p:nvPr>
            <p:ph type="subTitle" idx="2"/>
          </p:nvPr>
        </p:nvSpPr>
        <p:spPr>
          <a:xfrm>
            <a:off x="3510600" y="2215250"/>
            <a:ext cx="2122800" cy="534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50" name="Google Shape;950;p20"/>
          <p:cNvSpPr txBox="1">
            <a:spLocks noGrp="1"/>
          </p:cNvSpPr>
          <p:nvPr>
            <p:ph type="subTitle" idx="3"/>
          </p:nvPr>
        </p:nvSpPr>
        <p:spPr>
          <a:xfrm>
            <a:off x="6667650" y="1794650"/>
            <a:ext cx="1389900" cy="4233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Bayon"/>
              <a:buNone/>
              <a:defRPr sz="1800">
                <a:solidFill>
                  <a:schemeClr val="accent6"/>
                </a:solidFill>
                <a:latin typeface="Bayon"/>
                <a:ea typeface="Bayon"/>
                <a:cs typeface="Bayon"/>
                <a:sym typeface="Bayon"/>
              </a:defRPr>
            </a:lvl1pPr>
            <a:lvl2pPr lvl="1" algn="ctr" rtl="0">
              <a:lnSpc>
                <a:spcPct val="100000"/>
              </a:lnSpc>
              <a:spcBef>
                <a:spcPts val="0"/>
              </a:spcBef>
              <a:spcAft>
                <a:spcPts val="0"/>
              </a:spcAft>
              <a:buSzPts val="1400"/>
              <a:buFont typeface="Bayon"/>
              <a:buNone/>
              <a:defRPr>
                <a:latin typeface="Bayon"/>
                <a:ea typeface="Bayon"/>
                <a:cs typeface="Bayon"/>
                <a:sym typeface="Bayon"/>
              </a:defRPr>
            </a:lvl2pPr>
            <a:lvl3pPr lvl="2" algn="ctr" rtl="0">
              <a:lnSpc>
                <a:spcPct val="100000"/>
              </a:lnSpc>
              <a:spcBef>
                <a:spcPts val="0"/>
              </a:spcBef>
              <a:spcAft>
                <a:spcPts val="0"/>
              </a:spcAft>
              <a:buSzPts val="1400"/>
              <a:buFont typeface="Bayon"/>
              <a:buNone/>
              <a:defRPr>
                <a:latin typeface="Bayon"/>
                <a:ea typeface="Bayon"/>
                <a:cs typeface="Bayon"/>
                <a:sym typeface="Bayon"/>
              </a:defRPr>
            </a:lvl3pPr>
            <a:lvl4pPr lvl="3" algn="ctr" rtl="0">
              <a:lnSpc>
                <a:spcPct val="100000"/>
              </a:lnSpc>
              <a:spcBef>
                <a:spcPts val="0"/>
              </a:spcBef>
              <a:spcAft>
                <a:spcPts val="0"/>
              </a:spcAft>
              <a:buSzPts val="1400"/>
              <a:buFont typeface="Bayon"/>
              <a:buNone/>
              <a:defRPr>
                <a:latin typeface="Bayon"/>
                <a:ea typeface="Bayon"/>
                <a:cs typeface="Bayon"/>
                <a:sym typeface="Bayon"/>
              </a:defRPr>
            </a:lvl4pPr>
            <a:lvl5pPr lvl="4" algn="ctr" rtl="0">
              <a:lnSpc>
                <a:spcPct val="100000"/>
              </a:lnSpc>
              <a:spcBef>
                <a:spcPts val="0"/>
              </a:spcBef>
              <a:spcAft>
                <a:spcPts val="0"/>
              </a:spcAft>
              <a:buSzPts val="1400"/>
              <a:buFont typeface="Bayon"/>
              <a:buNone/>
              <a:defRPr>
                <a:latin typeface="Bayon"/>
                <a:ea typeface="Bayon"/>
                <a:cs typeface="Bayon"/>
                <a:sym typeface="Bayon"/>
              </a:defRPr>
            </a:lvl5pPr>
            <a:lvl6pPr lvl="5" algn="ctr" rtl="0">
              <a:lnSpc>
                <a:spcPct val="100000"/>
              </a:lnSpc>
              <a:spcBef>
                <a:spcPts val="0"/>
              </a:spcBef>
              <a:spcAft>
                <a:spcPts val="0"/>
              </a:spcAft>
              <a:buSzPts val="1400"/>
              <a:buFont typeface="Bayon"/>
              <a:buNone/>
              <a:defRPr>
                <a:latin typeface="Bayon"/>
                <a:ea typeface="Bayon"/>
                <a:cs typeface="Bayon"/>
                <a:sym typeface="Bayon"/>
              </a:defRPr>
            </a:lvl6pPr>
            <a:lvl7pPr lvl="6" algn="ctr" rtl="0">
              <a:lnSpc>
                <a:spcPct val="100000"/>
              </a:lnSpc>
              <a:spcBef>
                <a:spcPts val="0"/>
              </a:spcBef>
              <a:spcAft>
                <a:spcPts val="0"/>
              </a:spcAft>
              <a:buSzPts val="1400"/>
              <a:buFont typeface="Bayon"/>
              <a:buNone/>
              <a:defRPr>
                <a:latin typeface="Bayon"/>
                <a:ea typeface="Bayon"/>
                <a:cs typeface="Bayon"/>
                <a:sym typeface="Bayon"/>
              </a:defRPr>
            </a:lvl7pPr>
            <a:lvl8pPr lvl="7" algn="ctr" rtl="0">
              <a:lnSpc>
                <a:spcPct val="100000"/>
              </a:lnSpc>
              <a:spcBef>
                <a:spcPts val="0"/>
              </a:spcBef>
              <a:spcAft>
                <a:spcPts val="0"/>
              </a:spcAft>
              <a:buSzPts val="1400"/>
              <a:buFont typeface="Bayon"/>
              <a:buNone/>
              <a:defRPr>
                <a:latin typeface="Bayon"/>
                <a:ea typeface="Bayon"/>
                <a:cs typeface="Bayon"/>
                <a:sym typeface="Bayon"/>
              </a:defRPr>
            </a:lvl8pPr>
            <a:lvl9pPr lvl="8" algn="ctr" rtl="0">
              <a:lnSpc>
                <a:spcPct val="100000"/>
              </a:lnSpc>
              <a:spcBef>
                <a:spcPts val="0"/>
              </a:spcBef>
              <a:spcAft>
                <a:spcPts val="0"/>
              </a:spcAft>
              <a:buSzPts val="1400"/>
              <a:buFont typeface="Bayon"/>
              <a:buNone/>
              <a:defRPr>
                <a:latin typeface="Bayon"/>
                <a:ea typeface="Bayon"/>
                <a:cs typeface="Bayon"/>
                <a:sym typeface="Bayon"/>
              </a:defRPr>
            </a:lvl9pPr>
          </a:lstStyle>
          <a:p>
            <a:endParaRPr/>
          </a:p>
        </p:txBody>
      </p:sp>
      <p:sp>
        <p:nvSpPr>
          <p:cNvPr id="951" name="Google Shape;951;p20"/>
          <p:cNvSpPr txBox="1">
            <a:spLocks noGrp="1"/>
          </p:cNvSpPr>
          <p:nvPr>
            <p:ph type="subTitle" idx="4"/>
          </p:nvPr>
        </p:nvSpPr>
        <p:spPr>
          <a:xfrm>
            <a:off x="6301200" y="2215250"/>
            <a:ext cx="2122800" cy="534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52" name="Google Shape;952;p20"/>
          <p:cNvSpPr txBox="1">
            <a:spLocks noGrp="1"/>
          </p:cNvSpPr>
          <p:nvPr>
            <p:ph type="subTitle" idx="5"/>
          </p:nvPr>
        </p:nvSpPr>
        <p:spPr>
          <a:xfrm>
            <a:off x="1086450" y="1794650"/>
            <a:ext cx="1389900" cy="4233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Bayon"/>
              <a:buNone/>
              <a:defRPr sz="1800">
                <a:solidFill>
                  <a:schemeClr val="accent6"/>
                </a:solidFill>
                <a:latin typeface="Bayon"/>
                <a:ea typeface="Bayon"/>
                <a:cs typeface="Bayon"/>
                <a:sym typeface="Bayon"/>
              </a:defRPr>
            </a:lvl1pPr>
            <a:lvl2pPr lvl="1" algn="ctr" rtl="0">
              <a:lnSpc>
                <a:spcPct val="100000"/>
              </a:lnSpc>
              <a:spcBef>
                <a:spcPts val="0"/>
              </a:spcBef>
              <a:spcAft>
                <a:spcPts val="0"/>
              </a:spcAft>
              <a:buSzPts val="1400"/>
              <a:buFont typeface="Bayon"/>
              <a:buNone/>
              <a:defRPr>
                <a:latin typeface="Bayon"/>
                <a:ea typeface="Bayon"/>
                <a:cs typeface="Bayon"/>
                <a:sym typeface="Bayon"/>
              </a:defRPr>
            </a:lvl2pPr>
            <a:lvl3pPr lvl="2" algn="ctr" rtl="0">
              <a:lnSpc>
                <a:spcPct val="100000"/>
              </a:lnSpc>
              <a:spcBef>
                <a:spcPts val="0"/>
              </a:spcBef>
              <a:spcAft>
                <a:spcPts val="0"/>
              </a:spcAft>
              <a:buSzPts val="1400"/>
              <a:buFont typeface="Bayon"/>
              <a:buNone/>
              <a:defRPr>
                <a:latin typeface="Bayon"/>
                <a:ea typeface="Bayon"/>
                <a:cs typeface="Bayon"/>
                <a:sym typeface="Bayon"/>
              </a:defRPr>
            </a:lvl3pPr>
            <a:lvl4pPr lvl="3" algn="ctr" rtl="0">
              <a:lnSpc>
                <a:spcPct val="100000"/>
              </a:lnSpc>
              <a:spcBef>
                <a:spcPts val="0"/>
              </a:spcBef>
              <a:spcAft>
                <a:spcPts val="0"/>
              </a:spcAft>
              <a:buSzPts val="1400"/>
              <a:buFont typeface="Bayon"/>
              <a:buNone/>
              <a:defRPr>
                <a:latin typeface="Bayon"/>
                <a:ea typeface="Bayon"/>
                <a:cs typeface="Bayon"/>
                <a:sym typeface="Bayon"/>
              </a:defRPr>
            </a:lvl4pPr>
            <a:lvl5pPr lvl="4" algn="ctr" rtl="0">
              <a:lnSpc>
                <a:spcPct val="100000"/>
              </a:lnSpc>
              <a:spcBef>
                <a:spcPts val="0"/>
              </a:spcBef>
              <a:spcAft>
                <a:spcPts val="0"/>
              </a:spcAft>
              <a:buSzPts val="1400"/>
              <a:buFont typeface="Bayon"/>
              <a:buNone/>
              <a:defRPr>
                <a:latin typeface="Bayon"/>
                <a:ea typeface="Bayon"/>
                <a:cs typeface="Bayon"/>
                <a:sym typeface="Bayon"/>
              </a:defRPr>
            </a:lvl5pPr>
            <a:lvl6pPr lvl="5" algn="ctr" rtl="0">
              <a:lnSpc>
                <a:spcPct val="100000"/>
              </a:lnSpc>
              <a:spcBef>
                <a:spcPts val="0"/>
              </a:spcBef>
              <a:spcAft>
                <a:spcPts val="0"/>
              </a:spcAft>
              <a:buSzPts val="1400"/>
              <a:buFont typeface="Bayon"/>
              <a:buNone/>
              <a:defRPr>
                <a:latin typeface="Bayon"/>
                <a:ea typeface="Bayon"/>
                <a:cs typeface="Bayon"/>
                <a:sym typeface="Bayon"/>
              </a:defRPr>
            </a:lvl6pPr>
            <a:lvl7pPr lvl="6" algn="ctr" rtl="0">
              <a:lnSpc>
                <a:spcPct val="100000"/>
              </a:lnSpc>
              <a:spcBef>
                <a:spcPts val="0"/>
              </a:spcBef>
              <a:spcAft>
                <a:spcPts val="0"/>
              </a:spcAft>
              <a:buSzPts val="1400"/>
              <a:buFont typeface="Bayon"/>
              <a:buNone/>
              <a:defRPr>
                <a:latin typeface="Bayon"/>
                <a:ea typeface="Bayon"/>
                <a:cs typeface="Bayon"/>
                <a:sym typeface="Bayon"/>
              </a:defRPr>
            </a:lvl7pPr>
            <a:lvl8pPr lvl="7" algn="ctr" rtl="0">
              <a:lnSpc>
                <a:spcPct val="100000"/>
              </a:lnSpc>
              <a:spcBef>
                <a:spcPts val="0"/>
              </a:spcBef>
              <a:spcAft>
                <a:spcPts val="0"/>
              </a:spcAft>
              <a:buSzPts val="1400"/>
              <a:buFont typeface="Bayon"/>
              <a:buNone/>
              <a:defRPr>
                <a:latin typeface="Bayon"/>
                <a:ea typeface="Bayon"/>
                <a:cs typeface="Bayon"/>
                <a:sym typeface="Bayon"/>
              </a:defRPr>
            </a:lvl8pPr>
            <a:lvl9pPr lvl="8" algn="ctr" rtl="0">
              <a:lnSpc>
                <a:spcPct val="100000"/>
              </a:lnSpc>
              <a:spcBef>
                <a:spcPts val="0"/>
              </a:spcBef>
              <a:spcAft>
                <a:spcPts val="0"/>
              </a:spcAft>
              <a:buSzPts val="1400"/>
              <a:buFont typeface="Bayon"/>
              <a:buNone/>
              <a:defRPr>
                <a:latin typeface="Bayon"/>
                <a:ea typeface="Bayon"/>
                <a:cs typeface="Bayon"/>
                <a:sym typeface="Bayon"/>
              </a:defRPr>
            </a:lvl9pPr>
          </a:lstStyle>
          <a:p>
            <a:endParaRPr/>
          </a:p>
        </p:txBody>
      </p:sp>
      <p:sp>
        <p:nvSpPr>
          <p:cNvPr id="953" name="Google Shape;953;p20"/>
          <p:cNvSpPr txBox="1">
            <a:spLocks noGrp="1"/>
          </p:cNvSpPr>
          <p:nvPr>
            <p:ph type="subTitle" idx="6"/>
          </p:nvPr>
        </p:nvSpPr>
        <p:spPr>
          <a:xfrm>
            <a:off x="720000" y="2215250"/>
            <a:ext cx="2122800" cy="534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54" name="Google Shape;954;p20"/>
          <p:cNvSpPr txBox="1">
            <a:spLocks noGrp="1"/>
          </p:cNvSpPr>
          <p:nvPr>
            <p:ph type="subTitle" idx="7"/>
          </p:nvPr>
        </p:nvSpPr>
        <p:spPr>
          <a:xfrm>
            <a:off x="3877050" y="3528025"/>
            <a:ext cx="1389900" cy="4233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Bayon"/>
              <a:buNone/>
              <a:defRPr sz="1800">
                <a:solidFill>
                  <a:schemeClr val="accent6"/>
                </a:solidFill>
                <a:latin typeface="Bayon"/>
                <a:ea typeface="Bayon"/>
                <a:cs typeface="Bayon"/>
                <a:sym typeface="Bayon"/>
              </a:defRPr>
            </a:lvl1pPr>
            <a:lvl2pPr lvl="1" algn="ctr" rtl="0">
              <a:lnSpc>
                <a:spcPct val="100000"/>
              </a:lnSpc>
              <a:spcBef>
                <a:spcPts val="0"/>
              </a:spcBef>
              <a:spcAft>
                <a:spcPts val="0"/>
              </a:spcAft>
              <a:buSzPts val="1400"/>
              <a:buFont typeface="Bayon"/>
              <a:buNone/>
              <a:defRPr>
                <a:latin typeface="Bayon"/>
                <a:ea typeface="Bayon"/>
                <a:cs typeface="Bayon"/>
                <a:sym typeface="Bayon"/>
              </a:defRPr>
            </a:lvl2pPr>
            <a:lvl3pPr lvl="2" algn="ctr" rtl="0">
              <a:lnSpc>
                <a:spcPct val="100000"/>
              </a:lnSpc>
              <a:spcBef>
                <a:spcPts val="0"/>
              </a:spcBef>
              <a:spcAft>
                <a:spcPts val="0"/>
              </a:spcAft>
              <a:buSzPts val="1400"/>
              <a:buFont typeface="Bayon"/>
              <a:buNone/>
              <a:defRPr>
                <a:latin typeface="Bayon"/>
                <a:ea typeface="Bayon"/>
                <a:cs typeface="Bayon"/>
                <a:sym typeface="Bayon"/>
              </a:defRPr>
            </a:lvl3pPr>
            <a:lvl4pPr lvl="3" algn="ctr" rtl="0">
              <a:lnSpc>
                <a:spcPct val="100000"/>
              </a:lnSpc>
              <a:spcBef>
                <a:spcPts val="0"/>
              </a:spcBef>
              <a:spcAft>
                <a:spcPts val="0"/>
              </a:spcAft>
              <a:buSzPts val="1400"/>
              <a:buFont typeface="Bayon"/>
              <a:buNone/>
              <a:defRPr>
                <a:latin typeface="Bayon"/>
                <a:ea typeface="Bayon"/>
                <a:cs typeface="Bayon"/>
                <a:sym typeface="Bayon"/>
              </a:defRPr>
            </a:lvl4pPr>
            <a:lvl5pPr lvl="4" algn="ctr" rtl="0">
              <a:lnSpc>
                <a:spcPct val="100000"/>
              </a:lnSpc>
              <a:spcBef>
                <a:spcPts val="0"/>
              </a:spcBef>
              <a:spcAft>
                <a:spcPts val="0"/>
              </a:spcAft>
              <a:buSzPts val="1400"/>
              <a:buFont typeface="Bayon"/>
              <a:buNone/>
              <a:defRPr>
                <a:latin typeface="Bayon"/>
                <a:ea typeface="Bayon"/>
                <a:cs typeface="Bayon"/>
                <a:sym typeface="Bayon"/>
              </a:defRPr>
            </a:lvl5pPr>
            <a:lvl6pPr lvl="5" algn="ctr" rtl="0">
              <a:lnSpc>
                <a:spcPct val="100000"/>
              </a:lnSpc>
              <a:spcBef>
                <a:spcPts val="0"/>
              </a:spcBef>
              <a:spcAft>
                <a:spcPts val="0"/>
              </a:spcAft>
              <a:buSzPts val="1400"/>
              <a:buFont typeface="Bayon"/>
              <a:buNone/>
              <a:defRPr>
                <a:latin typeface="Bayon"/>
                <a:ea typeface="Bayon"/>
                <a:cs typeface="Bayon"/>
                <a:sym typeface="Bayon"/>
              </a:defRPr>
            </a:lvl6pPr>
            <a:lvl7pPr lvl="6" algn="ctr" rtl="0">
              <a:lnSpc>
                <a:spcPct val="100000"/>
              </a:lnSpc>
              <a:spcBef>
                <a:spcPts val="0"/>
              </a:spcBef>
              <a:spcAft>
                <a:spcPts val="0"/>
              </a:spcAft>
              <a:buSzPts val="1400"/>
              <a:buFont typeface="Bayon"/>
              <a:buNone/>
              <a:defRPr>
                <a:latin typeface="Bayon"/>
                <a:ea typeface="Bayon"/>
                <a:cs typeface="Bayon"/>
                <a:sym typeface="Bayon"/>
              </a:defRPr>
            </a:lvl7pPr>
            <a:lvl8pPr lvl="7" algn="ctr" rtl="0">
              <a:lnSpc>
                <a:spcPct val="100000"/>
              </a:lnSpc>
              <a:spcBef>
                <a:spcPts val="0"/>
              </a:spcBef>
              <a:spcAft>
                <a:spcPts val="0"/>
              </a:spcAft>
              <a:buSzPts val="1400"/>
              <a:buFont typeface="Bayon"/>
              <a:buNone/>
              <a:defRPr>
                <a:latin typeface="Bayon"/>
                <a:ea typeface="Bayon"/>
                <a:cs typeface="Bayon"/>
                <a:sym typeface="Bayon"/>
              </a:defRPr>
            </a:lvl8pPr>
            <a:lvl9pPr lvl="8" algn="ctr" rtl="0">
              <a:lnSpc>
                <a:spcPct val="100000"/>
              </a:lnSpc>
              <a:spcBef>
                <a:spcPts val="0"/>
              </a:spcBef>
              <a:spcAft>
                <a:spcPts val="0"/>
              </a:spcAft>
              <a:buSzPts val="1400"/>
              <a:buFont typeface="Bayon"/>
              <a:buNone/>
              <a:defRPr>
                <a:latin typeface="Bayon"/>
                <a:ea typeface="Bayon"/>
                <a:cs typeface="Bayon"/>
                <a:sym typeface="Bayon"/>
              </a:defRPr>
            </a:lvl9pPr>
          </a:lstStyle>
          <a:p>
            <a:endParaRPr/>
          </a:p>
        </p:txBody>
      </p:sp>
      <p:sp>
        <p:nvSpPr>
          <p:cNvPr id="955" name="Google Shape;955;p20"/>
          <p:cNvSpPr txBox="1">
            <a:spLocks noGrp="1"/>
          </p:cNvSpPr>
          <p:nvPr>
            <p:ph type="subTitle" idx="8"/>
          </p:nvPr>
        </p:nvSpPr>
        <p:spPr>
          <a:xfrm>
            <a:off x="3510600" y="3946775"/>
            <a:ext cx="2122800" cy="534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56" name="Google Shape;956;p20"/>
          <p:cNvSpPr txBox="1">
            <a:spLocks noGrp="1"/>
          </p:cNvSpPr>
          <p:nvPr>
            <p:ph type="subTitle" idx="9"/>
          </p:nvPr>
        </p:nvSpPr>
        <p:spPr>
          <a:xfrm>
            <a:off x="6667650" y="3528025"/>
            <a:ext cx="1389900" cy="4233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Bayon"/>
              <a:buNone/>
              <a:defRPr sz="1800">
                <a:solidFill>
                  <a:schemeClr val="accent6"/>
                </a:solidFill>
                <a:latin typeface="Bayon"/>
                <a:ea typeface="Bayon"/>
                <a:cs typeface="Bayon"/>
                <a:sym typeface="Bayon"/>
              </a:defRPr>
            </a:lvl1pPr>
            <a:lvl2pPr lvl="1" algn="ctr" rtl="0">
              <a:lnSpc>
                <a:spcPct val="100000"/>
              </a:lnSpc>
              <a:spcBef>
                <a:spcPts val="0"/>
              </a:spcBef>
              <a:spcAft>
                <a:spcPts val="0"/>
              </a:spcAft>
              <a:buSzPts val="1400"/>
              <a:buFont typeface="Bayon"/>
              <a:buNone/>
              <a:defRPr>
                <a:latin typeface="Bayon"/>
                <a:ea typeface="Bayon"/>
                <a:cs typeface="Bayon"/>
                <a:sym typeface="Bayon"/>
              </a:defRPr>
            </a:lvl2pPr>
            <a:lvl3pPr lvl="2" algn="ctr" rtl="0">
              <a:lnSpc>
                <a:spcPct val="100000"/>
              </a:lnSpc>
              <a:spcBef>
                <a:spcPts val="0"/>
              </a:spcBef>
              <a:spcAft>
                <a:spcPts val="0"/>
              </a:spcAft>
              <a:buSzPts val="1400"/>
              <a:buFont typeface="Bayon"/>
              <a:buNone/>
              <a:defRPr>
                <a:latin typeface="Bayon"/>
                <a:ea typeface="Bayon"/>
                <a:cs typeface="Bayon"/>
                <a:sym typeface="Bayon"/>
              </a:defRPr>
            </a:lvl3pPr>
            <a:lvl4pPr lvl="3" algn="ctr" rtl="0">
              <a:lnSpc>
                <a:spcPct val="100000"/>
              </a:lnSpc>
              <a:spcBef>
                <a:spcPts val="0"/>
              </a:spcBef>
              <a:spcAft>
                <a:spcPts val="0"/>
              </a:spcAft>
              <a:buSzPts val="1400"/>
              <a:buFont typeface="Bayon"/>
              <a:buNone/>
              <a:defRPr>
                <a:latin typeface="Bayon"/>
                <a:ea typeface="Bayon"/>
                <a:cs typeface="Bayon"/>
                <a:sym typeface="Bayon"/>
              </a:defRPr>
            </a:lvl4pPr>
            <a:lvl5pPr lvl="4" algn="ctr" rtl="0">
              <a:lnSpc>
                <a:spcPct val="100000"/>
              </a:lnSpc>
              <a:spcBef>
                <a:spcPts val="0"/>
              </a:spcBef>
              <a:spcAft>
                <a:spcPts val="0"/>
              </a:spcAft>
              <a:buSzPts val="1400"/>
              <a:buFont typeface="Bayon"/>
              <a:buNone/>
              <a:defRPr>
                <a:latin typeface="Bayon"/>
                <a:ea typeface="Bayon"/>
                <a:cs typeface="Bayon"/>
                <a:sym typeface="Bayon"/>
              </a:defRPr>
            </a:lvl5pPr>
            <a:lvl6pPr lvl="5" algn="ctr" rtl="0">
              <a:lnSpc>
                <a:spcPct val="100000"/>
              </a:lnSpc>
              <a:spcBef>
                <a:spcPts val="0"/>
              </a:spcBef>
              <a:spcAft>
                <a:spcPts val="0"/>
              </a:spcAft>
              <a:buSzPts val="1400"/>
              <a:buFont typeface="Bayon"/>
              <a:buNone/>
              <a:defRPr>
                <a:latin typeface="Bayon"/>
                <a:ea typeface="Bayon"/>
                <a:cs typeface="Bayon"/>
                <a:sym typeface="Bayon"/>
              </a:defRPr>
            </a:lvl6pPr>
            <a:lvl7pPr lvl="6" algn="ctr" rtl="0">
              <a:lnSpc>
                <a:spcPct val="100000"/>
              </a:lnSpc>
              <a:spcBef>
                <a:spcPts val="0"/>
              </a:spcBef>
              <a:spcAft>
                <a:spcPts val="0"/>
              </a:spcAft>
              <a:buSzPts val="1400"/>
              <a:buFont typeface="Bayon"/>
              <a:buNone/>
              <a:defRPr>
                <a:latin typeface="Bayon"/>
                <a:ea typeface="Bayon"/>
                <a:cs typeface="Bayon"/>
                <a:sym typeface="Bayon"/>
              </a:defRPr>
            </a:lvl7pPr>
            <a:lvl8pPr lvl="7" algn="ctr" rtl="0">
              <a:lnSpc>
                <a:spcPct val="100000"/>
              </a:lnSpc>
              <a:spcBef>
                <a:spcPts val="0"/>
              </a:spcBef>
              <a:spcAft>
                <a:spcPts val="0"/>
              </a:spcAft>
              <a:buSzPts val="1400"/>
              <a:buFont typeface="Bayon"/>
              <a:buNone/>
              <a:defRPr>
                <a:latin typeface="Bayon"/>
                <a:ea typeface="Bayon"/>
                <a:cs typeface="Bayon"/>
                <a:sym typeface="Bayon"/>
              </a:defRPr>
            </a:lvl8pPr>
            <a:lvl9pPr lvl="8" algn="ctr" rtl="0">
              <a:lnSpc>
                <a:spcPct val="100000"/>
              </a:lnSpc>
              <a:spcBef>
                <a:spcPts val="0"/>
              </a:spcBef>
              <a:spcAft>
                <a:spcPts val="0"/>
              </a:spcAft>
              <a:buSzPts val="1400"/>
              <a:buFont typeface="Bayon"/>
              <a:buNone/>
              <a:defRPr>
                <a:latin typeface="Bayon"/>
                <a:ea typeface="Bayon"/>
                <a:cs typeface="Bayon"/>
                <a:sym typeface="Bayon"/>
              </a:defRPr>
            </a:lvl9pPr>
          </a:lstStyle>
          <a:p>
            <a:endParaRPr/>
          </a:p>
        </p:txBody>
      </p:sp>
      <p:sp>
        <p:nvSpPr>
          <p:cNvPr id="957" name="Google Shape;957;p20"/>
          <p:cNvSpPr txBox="1">
            <a:spLocks noGrp="1"/>
          </p:cNvSpPr>
          <p:nvPr>
            <p:ph type="subTitle" idx="13"/>
          </p:nvPr>
        </p:nvSpPr>
        <p:spPr>
          <a:xfrm>
            <a:off x="6301200" y="3946775"/>
            <a:ext cx="2122800" cy="534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58" name="Google Shape;958;p20"/>
          <p:cNvSpPr txBox="1">
            <a:spLocks noGrp="1"/>
          </p:cNvSpPr>
          <p:nvPr>
            <p:ph type="subTitle" idx="14"/>
          </p:nvPr>
        </p:nvSpPr>
        <p:spPr>
          <a:xfrm>
            <a:off x="1086450" y="3528025"/>
            <a:ext cx="1389900" cy="4233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Bayon"/>
              <a:buNone/>
              <a:defRPr sz="1800">
                <a:solidFill>
                  <a:schemeClr val="accent6"/>
                </a:solidFill>
                <a:latin typeface="Bayon"/>
                <a:ea typeface="Bayon"/>
                <a:cs typeface="Bayon"/>
                <a:sym typeface="Bayon"/>
              </a:defRPr>
            </a:lvl1pPr>
            <a:lvl2pPr lvl="1" algn="ctr" rtl="0">
              <a:lnSpc>
                <a:spcPct val="100000"/>
              </a:lnSpc>
              <a:spcBef>
                <a:spcPts val="0"/>
              </a:spcBef>
              <a:spcAft>
                <a:spcPts val="0"/>
              </a:spcAft>
              <a:buSzPts val="1400"/>
              <a:buFont typeface="Bayon"/>
              <a:buNone/>
              <a:defRPr>
                <a:latin typeface="Bayon"/>
                <a:ea typeface="Bayon"/>
                <a:cs typeface="Bayon"/>
                <a:sym typeface="Bayon"/>
              </a:defRPr>
            </a:lvl2pPr>
            <a:lvl3pPr lvl="2" algn="ctr" rtl="0">
              <a:lnSpc>
                <a:spcPct val="100000"/>
              </a:lnSpc>
              <a:spcBef>
                <a:spcPts val="0"/>
              </a:spcBef>
              <a:spcAft>
                <a:spcPts val="0"/>
              </a:spcAft>
              <a:buSzPts val="1400"/>
              <a:buFont typeface="Bayon"/>
              <a:buNone/>
              <a:defRPr>
                <a:latin typeface="Bayon"/>
                <a:ea typeface="Bayon"/>
                <a:cs typeface="Bayon"/>
                <a:sym typeface="Bayon"/>
              </a:defRPr>
            </a:lvl3pPr>
            <a:lvl4pPr lvl="3" algn="ctr" rtl="0">
              <a:lnSpc>
                <a:spcPct val="100000"/>
              </a:lnSpc>
              <a:spcBef>
                <a:spcPts val="0"/>
              </a:spcBef>
              <a:spcAft>
                <a:spcPts val="0"/>
              </a:spcAft>
              <a:buSzPts val="1400"/>
              <a:buFont typeface="Bayon"/>
              <a:buNone/>
              <a:defRPr>
                <a:latin typeface="Bayon"/>
                <a:ea typeface="Bayon"/>
                <a:cs typeface="Bayon"/>
                <a:sym typeface="Bayon"/>
              </a:defRPr>
            </a:lvl4pPr>
            <a:lvl5pPr lvl="4" algn="ctr" rtl="0">
              <a:lnSpc>
                <a:spcPct val="100000"/>
              </a:lnSpc>
              <a:spcBef>
                <a:spcPts val="0"/>
              </a:spcBef>
              <a:spcAft>
                <a:spcPts val="0"/>
              </a:spcAft>
              <a:buSzPts val="1400"/>
              <a:buFont typeface="Bayon"/>
              <a:buNone/>
              <a:defRPr>
                <a:latin typeface="Bayon"/>
                <a:ea typeface="Bayon"/>
                <a:cs typeface="Bayon"/>
                <a:sym typeface="Bayon"/>
              </a:defRPr>
            </a:lvl5pPr>
            <a:lvl6pPr lvl="5" algn="ctr" rtl="0">
              <a:lnSpc>
                <a:spcPct val="100000"/>
              </a:lnSpc>
              <a:spcBef>
                <a:spcPts val="0"/>
              </a:spcBef>
              <a:spcAft>
                <a:spcPts val="0"/>
              </a:spcAft>
              <a:buSzPts val="1400"/>
              <a:buFont typeface="Bayon"/>
              <a:buNone/>
              <a:defRPr>
                <a:latin typeface="Bayon"/>
                <a:ea typeface="Bayon"/>
                <a:cs typeface="Bayon"/>
                <a:sym typeface="Bayon"/>
              </a:defRPr>
            </a:lvl6pPr>
            <a:lvl7pPr lvl="6" algn="ctr" rtl="0">
              <a:lnSpc>
                <a:spcPct val="100000"/>
              </a:lnSpc>
              <a:spcBef>
                <a:spcPts val="0"/>
              </a:spcBef>
              <a:spcAft>
                <a:spcPts val="0"/>
              </a:spcAft>
              <a:buSzPts val="1400"/>
              <a:buFont typeface="Bayon"/>
              <a:buNone/>
              <a:defRPr>
                <a:latin typeface="Bayon"/>
                <a:ea typeface="Bayon"/>
                <a:cs typeface="Bayon"/>
                <a:sym typeface="Bayon"/>
              </a:defRPr>
            </a:lvl7pPr>
            <a:lvl8pPr lvl="7" algn="ctr" rtl="0">
              <a:lnSpc>
                <a:spcPct val="100000"/>
              </a:lnSpc>
              <a:spcBef>
                <a:spcPts val="0"/>
              </a:spcBef>
              <a:spcAft>
                <a:spcPts val="0"/>
              </a:spcAft>
              <a:buSzPts val="1400"/>
              <a:buFont typeface="Bayon"/>
              <a:buNone/>
              <a:defRPr>
                <a:latin typeface="Bayon"/>
                <a:ea typeface="Bayon"/>
                <a:cs typeface="Bayon"/>
                <a:sym typeface="Bayon"/>
              </a:defRPr>
            </a:lvl8pPr>
            <a:lvl9pPr lvl="8" algn="ctr" rtl="0">
              <a:lnSpc>
                <a:spcPct val="100000"/>
              </a:lnSpc>
              <a:spcBef>
                <a:spcPts val="0"/>
              </a:spcBef>
              <a:spcAft>
                <a:spcPts val="0"/>
              </a:spcAft>
              <a:buSzPts val="1400"/>
              <a:buFont typeface="Bayon"/>
              <a:buNone/>
              <a:defRPr>
                <a:latin typeface="Bayon"/>
                <a:ea typeface="Bayon"/>
                <a:cs typeface="Bayon"/>
                <a:sym typeface="Bayon"/>
              </a:defRPr>
            </a:lvl9pPr>
          </a:lstStyle>
          <a:p>
            <a:endParaRPr/>
          </a:p>
        </p:txBody>
      </p:sp>
      <p:sp>
        <p:nvSpPr>
          <p:cNvPr id="959" name="Google Shape;959;p20"/>
          <p:cNvSpPr txBox="1">
            <a:spLocks noGrp="1"/>
          </p:cNvSpPr>
          <p:nvPr>
            <p:ph type="subTitle" idx="15"/>
          </p:nvPr>
        </p:nvSpPr>
        <p:spPr>
          <a:xfrm>
            <a:off x="720000" y="3946775"/>
            <a:ext cx="2122800" cy="534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60" name="Google Shape;960;p20"/>
          <p:cNvSpPr/>
          <p:nvPr/>
        </p:nvSpPr>
        <p:spPr>
          <a:xfrm rot="-5400000" flipH="1">
            <a:off x="8607138" y="4611150"/>
            <a:ext cx="495300" cy="5976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0"/>
          <p:cNvSpPr/>
          <p:nvPr/>
        </p:nvSpPr>
        <p:spPr>
          <a:xfrm>
            <a:off x="8397888" y="4336950"/>
            <a:ext cx="560100" cy="560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0"/>
          <p:cNvSpPr/>
          <p:nvPr/>
        </p:nvSpPr>
        <p:spPr>
          <a:xfrm rot="10800000">
            <a:off x="-311100" y="-22537"/>
            <a:ext cx="605100" cy="605100"/>
          </a:xfrm>
          <a:prstGeom prst="pie">
            <a:avLst>
              <a:gd name="adj1" fmla="val 543036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3" name="Google Shape;963;p20"/>
          <p:cNvGrpSpPr/>
          <p:nvPr/>
        </p:nvGrpSpPr>
        <p:grpSpPr>
          <a:xfrm>
            <a:off x="62407" y="185306"/>
            <a:ext cx="2006798" cy="189424"/>
            <a:chOff x="1655550" y="403250"/>
            <a:chExt cx="1274400" cy="120300"/>
          </a:xfrm>
        </p:grpSpPr>
        <p:cxnSp>
          <p:nvCxnSpPr>
            <p:cNvPr id="964" name="Google Shape;964;p20"/>
            <p:cNvCxnSpPr/>
            <p:nvPr/>
          </p:nvCxnSpPr>
          <p:spPr>
            <a:xfrm rot="10800000" flipH="1">
              <a:off x="1655550" y="403250"/>
              <a:ext cx="106200" cy="120300"/>
            </a:xfrm>
            <a:prstGeom prst="straightConnector1">
              <a:avLst/>
            </a:prstGeom>
            <a:noFill/>
            <a:ln w="9525" cap="flat" cmpd="sng">
              <a:solidFill>
                <a:schemeClr val="dk2"/>
              </a:solidFill>
              <a:prstDash val="solid"/>
              <a:round/>
              <a:headEnd type="none" w="med" len="med"/>
              <a:tailEnd type="none" w="med" len="med"/>
            </a:ln>
          </p:spPr>
        </p:cxnSp>
        <p:cxnSp>
          <p:nvCxnSpPr>
            <p:cNvPr id="965" name="Google Shape;965;p20"/>
            <p:cNvCxnSpPr/>
            <p:nvPr/>
          </p:nvCxnSpPr>
          <p:spPr>
            <a:xfrm rot="10800000" flipH="1">
              <a:off x="1761750" y="403250"/>
              <a:ext cx="106200" cy="120300"/>
            </a:xfrm>
            <a:prstGeom prst="straightConnector1">
              <a:avLst/>
            </a:prstGeom>
            <a:noFill/>
            <a:ln w="9525" cap="flat" cmpd="sng">
              <a:solidFill>
                <a:schemeClr val="dk2"/>
              </a:solidFill>
              <a:prstDash val="solid"/>
              <a:round/>
              <a:headEnd type="none" w="med" len="med"/>
              <a:tailEnd type="none" w="med" len="med"/>
            </a:ln>
          </p:spPr>
        </p:cxnSp>
        <p:cxnSp>
          <p:nvCxnSpPr>
            <p:cNvPr id="966" name="Google Shape;966;p20"/>
            <p:cNvCxnSpPr/>
            <p:nvPr/>
          </p:nvCxnSpPr>
          <p:spPr>
            <a:xfrm rot="10800000" flipH="1">
              <a:off x="1867950" y="403250"/>
              <a:ext cx="106200" cy="120300"/>
            </a:xfrm>
            <a:prstGeom prst="straightConnector1">
              <a:avLst/>
            </a:prstGeom>
            <a:noFill/>
            <a:ln w="9525" cap="flat" cmpd="sng">
              <a:solidFill>
                <a:schemeClr val="dk2"/>
              </a:solidFill>
              <a:prstDash val="solid"/>
              <a:round/>
              <a:headEnd type="none" w="med" len="med"/>
              <a:tailEnd type="none" w="med" len="med"/>
            </a:ln>
          </p:spPr>
        </p:cxnSp>
        <p:cxnSp>
          <p:nvCxnSpPr>
            <p:cNvPr id="967" name="Google Shape;967;p20"/>
            <p:cNvCxnSpPr/>
            <p:nvPr/>
          </p:nvCxnSpPr>
          <p:spPr>
            <a:xfrm rot="10800000" flipH="1">
              <a:off x="1974150" y="403250"/>
              <a:ext cx="106200" cy="120300"/>
            </a:xfrm>
            <a:prstGeom prst="straightConnector1">
              <a:avLst/>
            </a:prstGeom>
            <a:noFill/>
            <a:ln w="9525" cap="flat" cmpd="sng">
              <a:solidFill>
                <a:schemeClr val="dk2"/>
              </a:solidFill>
              <a:prstDash val="solid"/>
              <a:round/>
              <a:headEnd type="none" w="med" len="med"/>
              <a:tailEnd type="none" w="med" len="med"/>
            </a:ln>
          </p:spPr>
        </p:cxnSp>
        <p:cxnSp>
          <p:nvCxnSpPr>
            <p:cNvPr id="968" name="Google Shape;968;p20"/>
            <p:cNvCxnSpPr/>
            <p:nvPr/>
          </p:nvCxnSpPr>
          <p:spPr>
            <a:xfrm rot="10800000" flipH="1">
              <a:off x="2080350" y="403250"/>
              <a:ext cx="106200" cy="120300"/>
            </a:xfrm>
            <a:prstGeom prst="straightConnector1">
              <a:avLst/>
            </a:prstGeom>
            <a:noFill/>
            <a:ln w="9525" cap="flat" cmpd="sng">
              <a:solidFill>
                <a:schemeClr val="dk2"/>
              </a:solidFill>
              <a:prstDash val="solid"/>
              <a:round/>
              <a:headEnd type="none" w="med" len="med"/>
              <a:tailEnd type="none" w="med" len="med"/>
            </a:ln>
          </p:spPr>
        </p:cxnSp>
        <p:cxnSp>
          <p:nvCxnSpPr>
            <p:cNvPr id="969" name="Google Shape;969;p20"/>
            <p:cNvCxnSpPr/>
            <p:nvPr/>
          </p:nvCxnSpPr>
          <p:spPr>
            <a:xfrm rot="10800000" flipH="1">
              <a:off x="2186550" y="403250"/>
              <a:ext cx="106200" cy="120300"/>
            </a:xfrm>
            <a:prstGeom prst="straightConnector1">
              <a:avLst/>
            </a:prstGeom>
            <a:noFill/>
            <a:ln w="9525" cap="flat" cmpd="sng">
              <a:solidFill>
                <a:schemeClr val="dk2"/>
              </a:solidFill>
              <a:prstDash val="solid"/>
              <a:round/>
              <a:headEnd type="none" w="med" len="med"/>
              <a:tailEnd type="none" w="med" len="med"/>
            </a:ln>
          </p:spPr>
        </p:cxnSp>
        <p:cxnSp>
          <p:nvCxnSpPr>
            <p:cNvPr id="970" name="Google Shape;970;p20"/>
            <p:cNvCxnSpPr/>
            <p:nvPr/>
          </p:nvCxnSpPr>
          <p:spPr>
            <a:xfrm rot="10800000" flipH="1">
              <a:off x="2292750" y="403250"/>
              <a:ext cx="106200" cy="120300"/>
            </a:xfrm>
            <a:prstGeom prst="straightConnector1">
              <a:avLst/>
            </a:prstGeom>
            <a:noFill/>
            <a:ln w="9525" cap="flat" cmpd="sng">
              <a:solidFill>
                <a:schemeClr val="dk2"/>
              </a:solidFill>
              <a:prstDash val="solid"/>
              <a:round/>
              <a:headEnd type="none" w="med" len="med"/>
              <a:tailEnd type="none" w="med" len="med"/>
            </a:ln>
          </p:spPr>
        </p:cxnSp>
        <p:cxnSp>
          <p:nvCxnSpPr>
            <p:cNvPr id="971" name="Google Shape;971;p20"/>
            <p:cNvCxnSpPr/>
            <p:nvPr/>
          </p:nvCxnSpPr>
          <p:spPr>
            <a:xfrm rot="10800000" flipH="1">
              <a:off x="2398950" y="403250"/>
              <a:ext cx="106200" cy="120300"/>
            </a:xfrm>
            <a:prstGeom prst="straightConnector1">
              <a:avLst/>
            </a:prstGeom>
            <a:noFill/>
            <a:ln w="9525" cap="flat" cmpd="sng">
              <a:solidFill>
                <a:schemeClr val="dk2"/>
              </a:solidFill>
              <a:prstDash val="solid"/>
              <a:round/>
              <a:headEnd type="none" w="med" len="med"/>
              <a:tailEnd type="none" w="med" len="med"/>
            </a:ln>
          </p:spPr>
        </p:cxnSp>
        <p:cxnSp>
          <p:nvCxnSpPr>
            <p:cNvPr id="972" name="Google Shape;972;p20"/>
            <p:cNvCxnSpPr/>
            <p:nvPr/>
          </p:nvCxnSpPr>
          <p:spPr>
            <a:xfrm rot="10800000" flipH="1">
              <a:off x="2505150" y="403250"/>
              <a:ext cx="106200" cy="120300"/>
            </a:xfrm>
            <a:prstGeom prst="straightConnector1">
              <a:avLst/>
            </a:prstGeom>
            <a:noFill/>
            <a:ln w="9525" cap="flat" cmpd="sng">
              <a:solidFill>
                <a:schemeClr val="dk2"/>
              </a:solidFill>
              <a:prstDash val="solid"/>
              <a:round/>
              <a:headEnd type="none" w="med" len="med"/>
              <a:tailEnd type="none" w="med" len="med"/>
            </a:ln>
          </p:spPr>
        </p:cxnSp>
        <p:cxnSp>
          <p:nvCxnSpPr>
            <p:cNvPr id="973" name="Google Shape;973;p20"/>
            <p:cNvCxnSpPr/>
            <p:nvPr/>
          </p:nvCxnSpPr>
          <p:spPr>
            <a:xfrm rot="10800000" flipH="1">
              <a:off x="2611350" y="403250"/>
              <a:ext cx="106200" cy="120300"/>
            </a:xfrm>
            <a:prstGeom prst="straightConnector1">
              <a:avLst/>
            </a:prstGeom>
            <a:noFill/>
            <a:ln w="9525" cap="flat" cmpd="sng">
              <a:solidFill>
                <a:schemeClr val="dk2"/>
              </a:solidFill>
              <a:prstDash val="solid"/>
              <a:round/>
              <a:headEnd type="none" w="med" len="med"/>
              <a:tailEnd type="none" w="med" len="med"/>
            </a:ln>
          </p:spPr>
        </p:cxnSp>
        <p:cxnSp>
          <p:nvCxnSpPr>
            <p:cNvPr id="974" name="Google Shape;974;p20"/>
            <p:cNvCxnSpPr/>
            <p:nvPr/>
          </p:nvCxnSpPr>
          <p:spPr>
            <a:xfrm rot="10800000" flipH="1">
              <a:off x="2717550" y="403250"/>
              <a:ext cx="106200" cy="120300"/>
            </a:xfrm>
            <a:prstGeom prst="straightConnector1">
              <a:avLst/>
            </a:prstGeom>
            <a:noFill/>
            <a:ln w="9525" cap="flat" cmpd="sng">
              <a:solidFill>
                <a:schemeClr val="dk2"/>
              </a:solidFill>
              <a:prstDash val="solid"/>
              <a:round/>
              <a:headEnd type="none" w="med" len="med"/>
              <a:tailEnd type="none" w="med" len="med"/>
            </a:ln>
          </p:spPr>
        </p:cxnSp>
        <p:cxnSp>
          <p:nvCxnSpPr>
            <p:cNvPr id="975" name="Google Shape;975;p20"/>
            <p:cNvCxnSpPr/>
            <p:nvPr/>
          </p:nvCxnSpPr>
          <p:spPr>
            <a:xfrm rot="10800000" flipH="1">
              <a:off x="2823750" y="403250"/>
              <a:ext cx="106200" cy="120300"/>
            </a:xfrm>
            <a:prstGeom prst="straightConnector1">
              <a:avLst/>
            </a:prstGeom>
            <a:noFill/>
            <a:ln w="9525" cap="flat" cmpd="sng">
              <a:solidFill>
                <a:schemeClr val="dk2"/>
              </a:solidFill>
              <a:prstDash val="solid"/>
              <a:round/>
              <a:headEnd type="none" w="med" len="med"/>
              <a:tailEnd type="none" w="med" len="med"/>
            </a:ln>
          </p:spPr>
        </p:cxnSp>
      </p:grpSp>
      <p:grpSp>
        <p:nvGrpSpPr>
          <p:cNvPr id="976" name="Google Shape;976;p20"/>
          <p:cNvGrpSpPr/>
          <p:nvPr/>
        </p:nvGrpSpPr>
        <p:grpSpPr>
          <a:xfrm>
            <a:off x="62391" y="4282838"/>
            <a:ext cx="683700" cy="788700"/>
            <a:chOff x="87025" y="3790463"/>
            <a:chExt cx="683700" cy="788700"/>
          </a:xfrm>
        </p:grpSpPr>
        <p:sp>
          <p:nvSpPr>
            <p:cNvPr id="977" name="Google Shape;977;p20"/>
            <p:cNvSpPr/>
            <p:nvPr/>
          </p:nvSpPr>
          <p:spPr>
            <a:xfrm>
              <a:off x="87025" y="379046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0"/>
            <p:cNvSpPr/>
            <p:nvPr/>
          </p:nvSpPr>
          <p:spPr>
            <a:xfrm>
              <a:off x="391825" y="379046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0"/>
            <p:cNvSpPr/>
            <p:nvPr/>
          </p:nvSpPr>
          <p:spPr>
            <a:xfrm>
              <a:off x="696625" y="379046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0"/>
            <p:cNvSpPr/>
            <p:nvPr/>
          </p:nvSpPr>
          <p:spPr>
            <a:xfrm>
              <a:off x="87025" y="414776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0"/>
            <p:cNvSpPr/>
            <p:nvPr/>
          </p:nvSpPr>
          <p:spPr>
            <a:xfrm>
              <a:off x="391825" y="414776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0"/>
            <p:cNvSpPr/>
            <p:nvPr/>
          </p:nvSpPr>
          <p:spPr>
            <a:xfrm>
              <a:off x="696625" y="414776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0"/>
            <p:cNvSpPr/>
            <p:nvPr/>
          </p:nvSpPr>
          <p:spPr>
            <a:xfrm>
              <a:off x="87025" y="450506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0"/>
            <p:cNvSpPr/>
            <p:nvPr/>
          </p:nvSpPr>
          <p:spPr>
            <a:xfrm>
              <a:off x="391825" y="450506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0"/>
            <p:cNvSpPr/>
            <p:nvPr/>
          </p:nvSpPr>
          <p:spPr>
            <a:xfrm>
              <a:off x="696625" y="450506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 name="Google Shape;986;p20"/>
          <p:cNvGrpSpPr/>
          <p:nvPr/>
        </p:nvGrpSpPr>
        <p:grpSpPr>
          <a:xfrm>
            <a:off x="7315049" y="89241"/>
            <a:ext cx="1771950" cy="874516"/>
            <a:chOff x="4417349" y="2255441"/>
            <a:chExt cx="1771950" cy="874516"/>
          </a:xfrm>
        </p:grpSpPr>
        <p:sp>
          <p:nvSpPr>
            <p:cNvPr id="987" name="Google Shape;987;p20"/>
            <p:cNvSpPr/>
            <p:nvPr/>
          </p:nvSpPr>
          <p:spPr>
            <a:xfrm rot="10800000" flipH="1">
              <a:off x="441734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0"/>
            <p:cNvSpPr/>
            <p:nvPr/>
          </p:nvSpPr>
          <p:spPr>
            <a:xfrm rot="10800000" flipH="1">
              <a:off x="475529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0"/>
            <p:cNvSpPr/>
            <p:nvPr/>
          </p:nvSpPr>
          <p:spPr>
            <a:xfrm rot="10800000" flipH="1">
              <a:off x="475529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0"/>
            <p:cNvSpPr/>
            <p:nvPr/>
          </p:nvSpPr>
          <p:spPr>
            <a:xfrm rot="10800000" flipH="1">
              <a:off x="509324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0"/>
            <p:cNvSpPr/>
            <p:nvPr/>
          </p:nvSpPr>
          <p:spPr>
            <a:xfrm rot="10800000" flipH="1">
              <a:off x="509324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0"/>
            <p:cNvSpPr/>
            <p:nvPr/>
          </p:nvSpPr>
          <p:spPr>
            <a:xfrm rot="10800000" flipH="1">
              <a:off x="5093249" y="225544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0"/>
            <p:cNvSpPr/>
            <p:nvPr/>
          </p:nvSpPr>
          <p:spPr>
            <a:xfrm rot="10800000" flipH="1">
              <a:off x="543119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0"/>
            <p:cNvSpPr/>
            <p:nvPr/>
          </p:nvSpPr>
          <p:spPr>
            <a:xfrm rot="10800000" flipH="1">
              <a:off x="543119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0"/>
            <p:cNvSpPr/>
            <p:nvPr/>
          </p:nvSpPr>
          <p:spPr>
            <a:xfrm rot="10800000" flipH="1">
              <a:off x="5431199" y="225544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0"/>
            <p:cNvSpPr/>
            <p:nvPr/>
          </p:nvSpPr>
          <p:spPr>
            <a:xfrm rot="10800000" flipH="1">
              <a:off x="576914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0"/>
            <p:cNvSpPr/>
            <p:nvPr/>
          </p:nvSpPr>
          <p:spPr>
            <a:xfrm rot="10800000" flipH="1">
              <a:off x="576914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0"/>
            <p:cNvSpPr/>
            <p:nvPr/>
          </p:nvSpPr>
          <p:spPr>
            <a:xfrm rot="10800000" flipH="1">
              <a:off x="5769149" y="225544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0"/>
            <p:cNvSpPr/>
            <p:nvPr/>
          </p:nvSpPr>
          <p:spPr>
            <a:xfrm rot="10800000" flipH="1">
              <a:off x="610709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0"/>
            <p:cNvSpPr/>
            <p:nvPr/>
          </p:nvSpPr>
          <p:spPr>
            <a:xfrm rot="10800000" flipH="1">
              <a:off x="610709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0"/>
            <p:cNvSpPr/>
            <p:nvPr/>
          </p:nvSpPr>
          <p:spPr>
            <a:xfrm rot="10800000" flipH="1">
              <a:off x="6107099" y="225544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6"/>
        <p:cNvGrpSpPr/>
        <p:nvPr/>
      </p:nvGrpSpPr>
      <p:grpSpPr>
        <a:xfrm>
          <a:off x="0" y="0"/>
          <a:ext cx="0" cy="0"/>
          <a:chOff x="0" y="0"/>
          <a:chExt cx="0" cy="0"/>
        </a:xfrm>
      </p:grpSpPr>
      <p:grpSp>
        <p:nvGrpSpPr>
          <p:cNvPr id="87" name="Google Shape;87;p3"/>
          <p:cNvGrpSpPr/>
          <p:nvPr/>
        </p:nvGrpSpPr>
        <p:grpSpPr>
          <a:xfrm>
            <a:off x="6980099" y="67158"/>
            <a:ext cx="2109900" cy="874516"/>
            <a:chOff x="3365149" y="3537516"/>
            <a:chExt cx="2109900" cy="874516"/>
          </a:xfrm>
        </p:grpSpPr>
        <p:sp>
          <p:nvSpPr>
            <p:cNvPr id="88" name="Google Shape;88;p3"/>
            <p:cNvSpPr/>
            <p:nvPr/>
          </p:nvSpPr>
          <p:spPr>
            <a:xfrm rot="10800000" flipH="1">
              <a:off x="4041049" y="4329820"/>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rot="10800000" flipH="1">
              <a:off x="4378999" y="4329832"/>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rot="10800000" flipH="1">
              <a:off x="4378999" y="3933674"/>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rot="10800000" flipH="1">
              <a:off x="4716949" y="4329832"/>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rot="10800000" flipH="1">
              <a:off x="4716949" y="3933674"/>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rot="10800000" flipH="1">
              <a:off x="4716949" y="353751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rot="10800000" flipH="1">
              <a:off x="5054899" y="4329832"/>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rot="10800000" flipH="1">
              <a:off x="5054899" y="3933674"/>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rot="10800000" flipH="1">
              <a:off x="5054899" y="353751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rot="10800000" flipH="1">
              <a:off x="5392849" y="4329832"/>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rot="10800000" flipH="1">
              <a:off x="5392849" y="3933674"/>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rot="10800000" flipH="1">
              <a:off x="5392849" y="353751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rot="10800000" flipH="1">
              <a:off x="4378999" y="353751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rot="10800000" flipH="1">
              <a:off x="4041049" y="353751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rot="10800000" flipH="1">
              <a:off x="4041049" y="393366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rot="10800000" flipH="1">
              <a:off x="3703099" y="4329820"/>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rot="10800000" flipH="1">
              <a:off x="3703099" y="393366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rot="10800000" flipH="1">
              <a:off x="3365149" y="4329820"/>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 name="Google Shape;106;p3"/>
          <p:cNvSpPr/>
          <p:nvPr/>
        </p:nvSpPr>
        <p:spPr>
          <a:xfrm rot="-5400000">
            <a:off x="8423875" y="3636588"/>
            <a:ext cx="1506900" cy="1506900"/>
          </a:xfrm>
          <a:prstGeom prst="blockArc">
            <a:avLst>
              <a:gd name="adj1" fmla="val 10800000"/>
              <a:gd name="adj2" fmla="val 32116"/>
              <a:gd name="adj3" fmla="val 18389"/>
            </a:avLst>
          </a:pr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415850" y="0"/>
            <a:ext cx="558000" cy="558000"/>
          </a:xfrm>
          <a:prstGeom prst="ellipse">
            <a:avLst/>
          </a:pr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rot="5400000">
            <a:off x="93016" y="345290"/>
            <a:ext cx="535500" cy="746100"/>
          </a:xfrm>
          <a:prstGeom prst="round2SameRect">
            <a:avLst>
              <a:gd name="adj1" fmla="val 50000"/>
              <a:gd name="adj2" fmla="val 0"/>
            </a:avLst>
          </a:pr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rot="5400000">
            <a:off x="265300" y="50400"/>
            <a:ext cx="392700" cy="952200"/>
          </a:xfrm>
          <a:prstGeom prst="round2SameRect">
            <a:avLst>
              <a:gd name="adj1" fmla="val 50000"/>
              <a:gd name="adj2" fmla="val 0"/>
            </a:avLst>
          </a:prstGeom>
          <a:noFill/>
          <a:ln w="9525" cap="flat" cmpd="sng">
            <a:solidFill>
              <a:srgbClr val="C4634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 name="Google Shape;110;p3"/>
          <p:cNvGrpSpPr/>
          <p:nvPr/>
        </p:nvGrpSpPr>
        <p:grpSpPr>
          <a:xfrm>
            <a:off x="7622668" y="4901244"/>
            <a:ext cx="1362015" cy="102844"/>
            <a:chOff x="1655550" y="403250"/>
            <a:chExt cx="1593000" cy="120300"/>
          </a:xfrm>
        </p:grpSpPr>
        <p:cxnSp>
          <p:nvCxnSpPr>
            <p:cNvPr id="111" name="Google Shape;111;p3"/>
            <p:cNvCxnSpPr/>
            <p:nvPr/>
          </p:nvCxnSpPr>
          <p:spPr>
            <a:xfrm rot="10800000" flipH="1">
              <a:off x="16555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12" name="Google Shape;112;p3"/>
            <p:cNvCxnSpPr/>
            <p:nvPr/>
          </p:nvCxnSpPr>
          <p:spPr>
            <a:xfrm rot="10800000" flipH="1">
              <a:off x="17617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13" name="Google Shape;113;p3"/>
            <p:cNvCxnSpPr/>
            <p:nvPr/>
          </p:nvCxnSpPr>
          <p:spPr>
            <a:xfrm rot="10800000" flipH="1">
              <a:off x="18679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14" name="Google Shape;114;p3"/>
            <p:cNvCxnSpPr/>
            <p:nvPr/>
          </p:nvCxnSpPr>
          <p:spPr>
            <a:xfrm rot="10800000" flipH="1">
              <a:off x="19741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15" name="Google Shape;115;p3"/>
            <p:cNvCxnSpPr/>
            <p:nvPr/>
          </p:nvCxnSpPr>
          <p:spPr>
            <a:xfrm rot="10800000" flipH="1">
              <a:off x="20803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16" name="Google Shape;116;p3"/>
            <p:cNvCxnSpPr/>
            <p:nvPr/>
          </p:nvCxnSpPr>
          <p:spPr>
            <a:xfrm rot="10800000" flipH="1">
              <a:off x="21865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17" name="Google Shape;117;p3"/>
            <p:cNvCxnSpPr/>
            <p:nvPr/>
          </p:nvCxnSpPr>
          <p:spPr>
            <a:xfrm rot="10800000" flipH="1">
              <a:off x="22927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18" name="Google Shape;118;p3"/>
            <p:cNvCxnSpPr/>
            <p:nvPr/>
          </p:nvCxnSpPr>
          <p:spPr>
            <a:xfrm rot="10800000" flipH="1">
              <a:off x="23989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19" name="Google Shape;119;p3"/>
            <p:cNvCxnSpPr/>
            <p:nvPr/>
          </p:nvCxnSpPr>
          <p:spPr>
            <a:xfrm rot="10800000" flipH="1">
              <a:off x="25051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20" name="Google Shape;120;p3"/>
            <p:cNvCxnSpPr/>
            <p:nvPr/>
          </p:nvCxnSpPr>
          <p:spPr>
            <a:xfrm rot="10800000" flipH="1">
              <a:off x="26113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21" name="Google Shape;121;p3"/>
            <p:cNvCxnSpPr/>
            <p:nvPr/>
          </p:nvCxnSpPr>
          <p:spPr>
            <a:xfrm rot="10800000" flipH="1">
              <a:off x="27175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22" name="Google Shape;122;p3"/>
            <p:cNvCxnSpPr/>
            <p:nvPr/>
          </p:nvCxnSpPr>
          <p:spPr>
            <a:xfrm rot="10800000" flipH="1">
              <a:off x="28237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23" name="Google Shape;123;p3"/>
            <p:cNvCxnSpPr/>
            <p:nvPr/>
          </p:nvCxnSpPr>
          <p:spPr>
            <a:xfrm rot="10800000" flipH="1">
              <a:off x="29299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24" name="Google Shape;124;p3"/>
            <p:cNvCxnSpPr/>
            <p:nvPr/>
          </p:nvCxnSpPr>
          <p:spPr>
            <a:xfrm rot="10800000" flipH="1">
              <a:off x="30361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25" name="Google Shape;125;p3"/>
            <p:cNvCxnSpPr/>
            <p:nvPr/>
          </p:nvCxnSpPr>
          <p:spPr>
            <a:xfrm rot="10800000" flipH="1">
              <a:off x="3142350" y="403250"/>
              <a:ext cx="106200" cy="120300"/>
            </a:xfrm>
            <a:prstGeom prst="straightConnector1">
              <a:avLst/>
            </a:prstGeom>
            <a:noFill/>
            <a:ln w="9525" cap="flat" cmpd="sng">
              <a:solidFill>
                <a:srgbClr val="5CC9BF"/>
              </a:solidFill>
              <a:prstDash val="solid"/>
              <a:round/>
              <a:headEnd type="none" w="med" len="med"/>
              <a:tailEnd type="none" w="med" len="med"/>
            </a:ln>
          </p:spPr>
        </p:cxnSp>
      </p:grpSp>
      <p:grpSp>
        <p:nvGrpSpPr>
          <p:cNvPr id="126" name="Google Shape;126;p3"/>
          <p:cNvGrpSpPr/>
          <p:nvPr/>
        </p:nvGrpSpPr>
        <p:grpSpPr>
          <a:xfrm flipH="1">
            <a:off x="31674" y="4238091"/>
            <a:ext cx="2109900" cy="874516"/>
            <a:chOff x="3365149" y="3537516"/>
            <a:chExt cx="2109900" cy="874516"/>
          </a:xfrm>
        </p:grpSpPr>
        <p:sp>
          <p:nvSpPr>
            <p:cNvPr id="127" name="Google Shape;127;p3"/>
            <p:cNvSpPr/>
            <p:nvPr/>
          </p:nvSpPr>
          <p:spPr>
            <a:xfrm rot="10800000" flipH="1">
              <a:off x="4041049" y="4329820"/>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rot="10800000" flipH="1">
              <a:off x="4378999" y="4329832"/>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rot="10800000" flipH="1">
              <a:off x="4378999" y="3933674"/>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rot="10800000" flipH="1">
              <a:off x="4716949" y="4329832"/>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rot="10800000" flipH="1">
              <a:off x="4716949" y="3933674"/>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rot="10800000" flipH="1">
              <a:off x="4716949" y="353751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rot="10800000" flipH="1">
              <a:off x="5054899" y="4329832"/>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rot="10800000" flipH="1">
              <a:off x="5054899" y="3933674"/>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rot="10800000" flipH="1">
              <a:off x="5054899" y="353751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rot="10800000" flipH="1">
              <a:off x="5392849" y="4329832"/>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rot="10800000" flipH="1">
              <a:off x="5392849" y="3933674"/>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rot="10800000" flipH="1">
              <a:off x="5392849" y="353751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rot="10800000" flipH="1">
              <a:off x="4378999" y="353751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rot="10800000" flipH="1">
              <a:off x="4041049" y="353751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rot="10800000" flipH="1">
              <a:off x="4041049" y="393366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rot="10800000" flipH="1">
              <a:off x="3703099" y="4329820"/>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rot="10800000" flipH="1">
              <a:off x="3703099" y="393366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rot="10800000" flipH="1">
              <a:off x="3365149" y="4329820"/>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3"/>
          <p:cNvSpPr txBox="1">
            <a:spLocks noGrp="1"/>
          </p:cNvSpPr>
          <p:nvPr>
            <p:ph type="title"/>
          </p:nvPr>
        </p:nvSpPr>
        <p:spPr>
          <a:xfrm>
            <a:off x="5767800" y="2649300"/>
            <a:ext cx="2646900" cy="576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200"/>
              <a:buNone/>
              <a:defRPr>
                <a:solidFill>
                  <a:schemeClr val="accent6"/>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46" name="Google Shape;146;p3"/>
          <p:cNvSpPr txBox="1">
            <a:spLocks noGrp="1"/>
          </p:cNvSpPr>
          <p:nvPr>
            <p:ph type="body" idx="1"/>
          </p:nvPr>
        </p:nvSpPr>
        <p:spPr>
          <a:xfrm>
            <a:off x="5590700" y="3351648"/>
            <a:ext cx="2818200" cy="779400"/>
          </a:xfrm>
          <a:prstGeom prst="rect">
            <a:avLst/>
          </a:prstGeom>
        </p:spPr>
        <p:txBody>
          <a:bodyPr spcFirstLastPara="1" wrap="square" lIns="91425" tIns="91425" rIns="91425" bIns="91425" anchor="t" anchorCtr="0">
            <a:noAutofit/>
          </a:bodyPr>
          <a:lstStyle>
            <a:lvl1pPr marL="457200" lvl="0" indent="-317500" algn="r" rtl="0">
              <a:spcBef>
                <a:spcPts val="0"/>
              </a:spcBef>
              <a:spcAft>
                <a:spcPts val="0"/>
              </a:spcAft>
              <a:buSzPts val="1400"/>
              <a:buChar char="●"/>
              <a:defRPr sz="18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380">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1">
  <p:cSld name="CUSTOM_7_2">
    <p:spTree>
      <p:nvGrpSpPr>
        <p:cNvPr id="1" name="Shape 1002"/>
        <p:cNvGrpSpPr/>
        <p:nvPr/>
      </p:nvGrpSpPr>
      <p:grpSpPr>
        <a:xfrm>
          <a:off x="0" y="0"/>
          <a:ext cx="0" cy="0"/>
          <a:chOff x="0" y="0"/>
          <a:chExt cx="0" cy="0"/>
        </a:xfrm>
      </p:grpSpPr>
      <p:sp>
        <p:nvSpPr>
          <p:cNvPr id="1003" name="Google Shape;1003;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04" name="Google Shape;1004;p21"/>
          <p:cNvSpPr/>
          <p:nvPr/>
        </p:nvSpPr>
        <p:spPr>
          <a:xfrm flipH="1">
            <a:off x="474606" y="252613"/>
            <a:ext cx="364500" cy="364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1"/>
          <p:cNvSpPr/>
          <p:nvPr/>
        </p:nvSpPr>
        <p:spPr>
          <a:xfrm rot="5400000" flipH="1">
            <a:off x="5746" y="-19354"/>
            <a:ext cx="333300" cy="3594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1"/>
          <p:cNvSpPr/>
          <p:nvPr/>
        </p:nvSpPr>
        <p:spPr>
          <a:xfrm flipH="1">
            <a:off x="8596435" y="4137728"/>
            <a:ext cx="560100" cy="10152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1"/>
          <p:cNvSpPr/>
          <p:nvPr/>
        </p:nvSpPr>
        <p:spPr>
          <a:xfrm flipH="1">
            <a:off x="110106" y="252613"/>
            <a:ext cx="364500" cy="36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8" name="Google Shape;1008;p21"/>
          <p:cNvGrpSpPr/>
          <p:nvPr/>
        </p:nvGrpSpPr>
        <p:grpSpPr>
          <a:xfrm flipH="1">
            <a:off x="59649" y="4576174"/>
            <a:ext cx="1771950" cy="478358"/>
            <a:chOff x="4417349" y="2651599"/>
            <a:chExt cx="1771950" cy="478358"/>
          </a:xfrm>
        </p:grpSpPr>
        <p:sp>
          <p:nvSpPr>
            <p:cNvPr id="1009" name="Google Shape;1009;p21"/>
            <p:cNvSpPr/>
            <p:nvPr/>
          </p:nvSpPr>
          <p:spPr>
            <a:xfrm rot="10800000" flipH="1">
              <a:off x="441734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1"/>
            <p:cNvSpPr/>
            <p:nvPr/>
          </p:nvSpPr>
          <p:spPr>
            <a:xfrm rot="10800000" flipH="1">
              <a:off x="475529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1"/>
            <p:cNvSpPr/>
            <p:nvPr/>
          </p:nvSpPr>
          <p:spPr>
            <a:xfrm rot="10800000" flipH="1">
              <a:off x="475529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1"/>
            <p:cNvSpPr/>
            <p:nvPr/>
          </p:nvSpPr>
          <p:spPr>
            <a:xfrm rot="10800000" flipH="1">
              <a:off x="509324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1"/>
            <p:cNvSpPr/>
            <p:nvPr/>
          </p:nvSpPr>
          <p:spPr>
            <a:xfrm rot="10800000" flipH="1">
              <a:off x="509324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1"/>
            <p:cNvSpPr/>
            <p:nvPr/>
          </p:nvSpPr>
          <p:spPr>
            <a:xfrm rot="10800000" flipH="1">
              <a:off x="543119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1"/>
            <p:cNvSpPr/>
            <p:nvPr/>
          </p:nvSpPr>
          <p:spPr>
            <a:xfrm rot="10800000" flipH="1">
              <a:off x="543119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1"/>
            <p:cNvSpPr/>
            <p:nvPr/>
          </p:nvSpPr>
          <p:spPr>
            <a:xfrm rot="10800000" flipH="1">
              <a:off x="576914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1"/>
            <p:cNvSpPr/>
            <p:nvPr/>
          </p:nvSpPr>
          <p:spPr>
            <a:xfrm rot="10800000" flipH="1">
              <a:off x="576914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1"/>
            <p:cNvSpPr/>
            <p:nvPr/>
          </p:nvSpPr>
          <p:spPr>
            <a:xfrm rot="10800000" flipH="1">
              <a:off x="610709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1"/>
            <p:cNvSpPr/>
            <p:nvPr/>
          </p:nvSpPr>
          <p:spPr>
            <a:xfrm rot="10800000" flipH="1">
              <a:off x="610709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 name="Google Shape;1020;p21"/>
          <p:cNvGrpSpPr/>
          <p:nvPr/>
        </p:nvGrpSpPr>
        <p:grpSpPr>
          <a:xfrm>
            <a:off x="7315049" y="48149"/>
            <a:ext cx="1771950" cy="478358"/>
            <a:chOff x="4417349" y="2651599"/>
            <a:chExt cx="1771950" cy="478358"/>
          </a:xfrm>
        </p:grpSpPr>
        <p:sp>
          <p:nvSpPr>
            <p:cNvPr id="1021" name="Google Shape;1021;p21"/>
            <p:cNvSpPr/>
            <p:nvPr/>
          </p:nvSpPr>
          <p:spPr>
            <a:xfrm rot="10800000" flipH="1">
              <a:off x="441734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1"/>
            <p:cNvSpPr/>
            <p:nvPr/>
          </p:nvSpPr>
          <p:spPr>
            <a:xfrm rot="10800000" flipH="1">
              <a:off x="475529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1"/>
            <p:cNvSpPr/>
            <p:nvPr/>
          </p:nvSpPr>
          <p:spPr>
            <a:xfrm rot="10800000" flipH="1">
              <a:off x="475529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1"/>
            <p:cNvSpPr/>
            <p:nvPr/>
          </p:nvSpPr>
          <p:spPr>
            <a:xfrm rot="10800000" flipH="1">
              <a:off x="509324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1"/>
            <p:cNvSpPr/>
            <p:nvPr/>
          </p:nvSpPr>
          <p:spPr>
            <a:xfrm rot="10800000" flipH="1">
              <a:off x="509324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1"/>
            <p:cNvSpPr/>
            <p:nvPr/>
          </p:nvSpPr>
          <p:spPr>
            <a:xfrm rot="10800000" flipH="1">
              <a:off x="543119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1"/>
            <p:cNvSpPr/>
            <p:nvPr/>
          </p:nvSpPr>
          <p:spPr>
            <a:xfrm rot="10800000" flipH="1">
              <a:off x="543119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1"/>
            <p:cNvSpPr/>
            <p:nvPr/>
          </p:nvSpPr>
          <p:spPr>
            <a:xfrm rot="10800000" flipH="1">
              <a:off x="576914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1"/>
            <p:cNvSpPr/>
            <p:nvPr/>
          </p:nvSpPr>
          <p:spPr>
            <a:xfrm rot="10800000" flipH="1">
              <a:off x="576914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1"/>
            <p:cNvSpPr/>
            <p:nvPr/>
          </p:nvSpPr>
          <p:spPr>
            <a:xfrm rot="10800000" flipH="1">
              <a:off x="610709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1"/>
            <p:cNvSpPr/>
            <p:nvPr/>
          </p:nvSpPr>
          <p:spPr>
            <a:xfrm rot="10800000" flipH="1">
              <a:off x="610709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1032;p21"/>
          <p:cNvGrpSpPr/>
          <p:nvPr/>
        </p:nvGrpSpPr>
        <p:grpSpPr>
          <a:xfrm flipH="1">
            <a:off x="6610328" y="4793143"/>
            <a:ext cx="2275760" cy="171849"/>
            <a:chOff x="1655550" y="403250"/>
            <a:chExt cx="1593000" cy="120300"/>
          </a:xfrm>
        </p:grpSpPr>
        <p:cxnSp>
          <p:nvCxnSpPr>
            <p:cNvPr id="1033" name="Google Shape;1033;p21"/>
            <p:cNvCxnSpPr/>
            <p:nvPr/>
          </p:nvCxnSpPr>
          <p:spPr>
            <a:xfrm rot="10800000" flipH="1">
              <a:off x="16555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1034" name="Google Shape;1034;p21"/>
            <p:cNvCxnSpPr/>
            <p:nvPr/>
          </p:nvCxnSpPr>
          <p:spPr>
            <a:xfrm rot="10800000" flipH="1">
              <a:off x="17617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1035" name="Google Shape;1035;p21"/>
            <p:cNvCxnSpPr/>
            <p:nvPr/>
          </p:nvCxnSpPr>
          <p:spPr>
            <a:xfrm rot="10800000" flipH="1">
              <a:off x="18679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1036" name="Google Shape;1036;p21"/>
            <p:cNvCxnSpPr/>
            <p:nvPr/>
          </p:nvCxnSpPr>
          <p:spPr>
            <a:xfrm rot="10800000" flipH="1">
              <a:off x="19741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1037" name="Google Shape;1037;p21"/>
            <p:cNvCxnSpPr/>
            <p:nvPr/>
          </p:nvCxnSpPr>
          <p:spPr>
            <a:xfrm rot="10800000" flipH="1">
              <a:off x="20803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1038" name="Google Shape;1038;p21"/>
            <p:cNvCxnSpPr/>
            <p:nvPr/>
          </p:nvCxnSpPr>
          <p:spPr>
            <a:xfrm rot="10800000" flipH="1">
              <a:off x="21865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1039" name="Google Shape;1039;p21"/>
            <p:cNvCxnSpPr/>
            <p:nvPr/>
          </p:nvCxnSpPr>
          <p:spPr>
            <a:xfrm rot="10800000" flipH="1">
              <a:off x="22927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1040" name="Google Shape;1040;p21"/>
            <p:cNvCxnSpPr/>
            <p:nvPr/>
          </p:nvCxnSpPr>
          <p:spPr>
            <a:xfrm rot="10800000" flipH="1">
              <a:off x="23989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1041" name="Google Shape;1041;p21"/>
            <p:cNvCxnSpPr/>
            <p:nvPr/>
          </p:nvCxnSpPr>
          <p:spPr>
            <a:xfrm rot="10800000" flipH="1">
              <a:off x="25051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1042" name="Google Shape;1042;p21"/>
            <p:cNvCxnSpPr/>
            <p:nvPr/>
          </p:nvCxnSpPr>
          <p:spPr>
            <a:xfrm rot="10800000" flipH="1">
              <a:off x="26113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1043" name="Google Shape;1043;p21"/>
            <p:cNvCxnSpPr/>
            <p:nvPr/>
          </p:nvCxnSpPr>
          <p:spPr>
            <a:xfrm rot="10800000" flipH="1">
              <a:off x="27175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1044" name="Google Shape;1044;p21"/>
            <p:cNvCxnSpPr/>
            <p:nvPr/>
          </p:nvCxnSpPr>
          <p:spPr>
            <a:xfrm rot="10800000" flipH="1">
              <a:off x="28237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1045" name="Google Shape;1045;p21"/>
            <p:cNvCxnSpPr/>
            <p:nvPr/>
          </p:nvCxnSpPr>
          <p:spPr>
            <a:xfrm rot="10800000" flipH="1">
              <a:off x="29299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1046" name="Google Shape;1046;p21"/>
            <p:cNvCxnSpPr/>
            <p:nvPr/>
          </p:nvCxnSpPr>
          <p:spPr>
            <a:xfrm rot="10800000" flipH="1">
              <a:off x="30361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1047" name="Google Shape;1047;p21"/>
            <p:cNvCxnSpPr/>
            <p:nvPr/>
          </p:nvCxnSpPr>
          <p:spPr>
            <a:xfrm rot="10800000" flipH="1">
              <a:off x="3142350" y="403250"/>
              <a:ext cx="106200" cy="1203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1">
  <p:cSld name="CUSTOM_13_1">
    <p:spTree>
      <p:nvGrpSpPr>
        <p:cNvPr id="1" name="Shape 1048"/>
        <p:cNvGrpSpPr/>
        <p:nvPr/>
      </p:nvGrpSpPr>
      <p:grpSpPr>
        <a:xfrm>
          <a:off x="0" y="0"/>
          <a:ext cx="0" cy="0"/>
          <a:chOff x="0" y="0"/>
          <a:chExt cx="0" cy="0"/>
        </a:xfrm>
      </p:grpSpPr>
      <p:sp>
        <p:nvSpPr>
          <p:cNvPr id="1049" name="Google Shape;1049;p22"/>
          <p:cNvSpPr/>
          <p:nvPr/>
        </p:nvSpPr>
        <p:spPr>
          <a:xfrm>
            <a:off x="-29170" y="4404775"/>
            <a:ext cx="535500" cy="7461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2"/>
          <p:cNvSpPr/>
          <p:nvPr/>
        </p:nvSpPr>
        <p:spPr>
          <a:xfrm flipH="1">
            <a:off x="221375" y="4404782"/>
            <a:ext cx="1506900" cy="1506900"/>
          </a:xfrm>
          <a:prstGeom prst="blockArc">
            <a:avLst>
              <a:gd name="adj1" fmla="val 10800000"/>
              <a:gd name="adj2" fmla="val 32116"/>
              <a:gd name="adj3" fmla="val 1838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2"/>
          <p:cNvSpPr/>
          <p:nvPr/>
        </p:nvSpPr>
        <p:spPr>
          <a:xfrm rot="-5400000" flipH="1">
            <a:off x="8503200" y="101940"/>
            <a:ext cx="535500" cy="746100"/>
          </a:xfrm>
          <a:prstGeom prst="round2SameRect">
            <a:avLst>
              <a:gd name="adj1" fmla="val 50000"/>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2"/>
          <p:cNvSpPr/>
          <p:nvPr/>
        </p:nvSpPr>
        <p:spPr>
          <a:xfrm rot="5400000" flipH="1">
            <a:off x="8163495" y="-305000"/>
            <a:ext cx="605100" cy="605100"/>
          </a:xfrm>
          <a:prstGeom prst="pie">
            <a:avLst>
              <a:gd name="adj1" fmla="val 5430362"/>
              <a:gd name="adj2" fmla="val 1620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3" name="Google Shape;1053;p22"/>
          <p:cNvGrpSpPr/>
          <p:nvPr/>
        </p:nvGrpSpPr>
        <p:grpSpPr>
          <a:xfrm flipH="1">
            <a:off x="6956153" y="4570893"/>
            <a:ext cx="2109900" cy="478366"/>
            <a:chOff x="1159103" y="3477118"/>
            <a:chExt cx="2109900" cy="478366"/>
          </a:xfrm>
        </p:grpSpPr>
        <p:sp>
          <p:nvSpPr>
            <p:cNvPr id="1054" name="Google Shape;1054;p22"/>
            <p:cNvSpPr/>
            <p:nvPr/>
          </p:nvSpPr>
          <p:spPr>
            <a:xfrm rot="10800000" flipH="1">
              <a:off x="1835003" y="3873272"/>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2"/>
            <p:cNvSpPr/>
            <p:nvPr/>
          </p:nvSpPr>
          <p:spPr>
            <a:xfrm rot="10800000" flipH="1">
              <a:off x="2172953" y="3873285"/>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2"/>
            <p:cNvSpPr/>
            <p:nvPr/>
          </p:nvSpPr>
          <p:spPr>
            <a:xfrm rot="10800000" flipH="1">
              <a:off x="2172953" y="347712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2"/>
            <p:cNvSpPr/>
            <p:nvPr/>
          </p:nvSpPr>
          <p:spPr>
            <a:xfrm rot="10800000" flipH="1">
              <a:off x="2510903" y="3873285"/>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2"/>
            <p:cNvSpPr/>
            <p:nvPr/>
          </p:nvSpPr>
          <p:spPr>
            <a:xfrm rot="10800000" flipH="1">
              <a:off x="2510903" y="347712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2"/>
            <p:cNvSpPr/>
            <p:nvPr/>
          </p:nvSpPr>
          <p:spPr>
            <a:xfrm rot="10800000" flipH="1">
              <a:off x="2848853" y="3873285"/>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2"/>
            <p:cNvSpPr/>
            <p:nvPr/>
          </p:nvSpPr>
          <p:spPr>
            <a:xfrm rot="10800000" flipH="1">
              <a:off x="2848853" y="347712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2"/>
            <p:cNvSpPr/>
            <p:nvPr/>
          </p:nvSpPr>
          <p:spPr>
            <a:xfrm rot="10800000" flipH="1">
              <a:off x="3186803" y="3873285"/>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2"/>
            <p:cNvSpPr/>
            <p:nvPr/>
          </p:nvSpPr>
          <p:spPr>
            <a:xfrm rot="10800000" flipH="1">
              <a:off x="1835003" y="3477118"/>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2"/>
            <p:cNvSpPr/>
            <p:nvPr/>
          </p:nvSpPr>
          <p:spPr>
            <a:xfrm rot="10800000" flipH="1">
              <a:off x="1497053" y="3873272"/>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2"/>
            <p:cNvSpPr/>
            <p:nvPr/>
          </p:nvSpPr>
          <p:spPr>
            <a:xfrm rot="10800000" flipH="1">
              <a:off x="1497053" y="3477118"/>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2"/>
            <p:cNvSpPr/>
            <p:nvPr/>
          </p:nvSpPr>
          <p:spPr>
            <a:xfrm rot="10800000" flipH="1">
              <a:off x="1159103" y="3873272"/>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2"/>
            <p:cNvSpPr/>
            <p:nvPr/>
          </p:nvSpPr>
          <p:spPr>
            <a:xfrm rot="10800000" flipH="1">
              <a:off x="1159103" y="3477118"/>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 name="Google Shape;1067;p22"/>
          <p:cNvGrpSpPr/>
          <p:nvPr/>
        </p:nvGrpSpPr>
        <p:grpSpPr>
          <a:xfrm>
            <a:off x="65353" y="93693"/>
            <a:ext cx="2109900" cy="478366"/>
            <a:chOff x="1159103" y="3477118"/>
            <a:chExt cx="2109900" cy="478366"/>
          </a:xfrm>
        </p:grpSpPr>
        <p:sp>
          <p:nvSpPr>
            <p:cNvPr id="1068" name="Google Shape;1068;p22"/>
            <p:cNvSpPr/>
            <p:nvPr/>
          </p:nvSpPr>
          <p:spPr>
            <a:xfrm rot="10800000" flipH="1">
              <a:off x="1835003" y="3873272"/>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2"/>
            <p:cNvSpPr/>
            <p:nvPr/>
          </p:nvSpPr>
          <p:spPr>
            <a:xfrm rot="10800000" flipH="1">
              <a:off x="2172953" y="3873285"/>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2"/>
            <p:cNvSpPr/>
            <p:nvPr/>
          </p:nvSpPr>
          <p:spPr>
            <a:xfrm rot="10800000" flipH="1">
              <a:off x="2172953" y="347712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2"/>
            <p:cNvSpPr/>
            <p:nvPr/>
          </p:nvSpPr>
          <p:spPr>
            <a:xfrm rot="10800000" flipH="1">
              <a:off x="2510903" y="3873285"/>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2"/>
            <p:cNvSpPr/>
            <p:nvPr/>
          </p:nvSpPr>
          <p:spPr>
            <a:xfrm rot="10800000" flipH="1">
              <a:off x="2510903" y="347712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2"/>
            <p:cNvSpPr/>
            <p:nvPr/>
          </p:nvSpPr>
          <p:spPr>
            <a:xfrm rot="10800000" flipH="1">
              <a:off x="2848853" y="3873285"/>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2"/>
            <p:cNvSpPr/>
            <p:nvPr/>
          </p:nvSpPr>
          <p:spPr>
            <a:xfrm rot="10800000" flipH="1">
              <a:off x="2848853" y="347712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2"/>
            <p:cNvSpPr/>
            <p:nvPr/>
          </p:nvSpPr>
          <p:spPr>
            <a:xfrm rot="10800000" flipH="1">
              <a:off x="3186803" y="3873285"/>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2"/>
            <p:cNvSpPr/>
            <p:nvPr/>
          </p:nvSpPr>
          <p:spPr>
            <a:xfrm rot="10800000" flipH="1">
              <a:off x="1835003" y="3477118"/>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2"/>
            <p:cNvSpPr/>
            <p:nvPr/>
          </p:nvSpPr>
          <p:spPr>
            <a:xfrm rot="10800000" flipH="1">
              <a:off x="1497053" y="3873272"/>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2"/>
            <p:cNvSpPr/>
            <p:nvPr/>
          </p:nvSpPr>
          <p:spPr>
            <a:xfrm rot="10800000" flipH="1">
              <a:off x="1497053" y="3477118"/>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2"/>
            <p:cNvSpPr/>
            <p:nvPr/>
          </p:nvSpPr>
          <p:spPr>
            <a:xfrm rot="10800000" flipH="1">
              <a:off x="1159103" y="3873272"/>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2"/>
            <p:cNvSpPr/>
            <p:nvPr/>
          </p:nvSpPr>
          <p:spPr>
            <a:xfrm rot="10800000" flipH="1">
              <a:off x="1159103" y="3477118"/>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1" name="Google Shape;1081;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82" name="Google Shape;1082;p22"/>
          <p:cNvSpPr txBox="1">
            <a:spLocks noGrp="1"/>
          </p:cNvSpPr>
          <p:nvPr>
            <p:ph type="subTitle" idx="1"/>
          </p:nvPr>
        </p:nvSpPr>
        <p:spPr>
          <a:xfrm>
            <a:off x="1624599" y="1475225"/>
            <a:ext cx="3884700" cy="6126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600"/>
              <a:buFont typeface="Bayon"/>
              <a:buNone/>
              <a:defRPr sz="1800">
                <a:solidFill>
                  <a:schemeClr val="lt1"/>
                </a:solidFill>
                <a:latin typeface="Bayon"/>
                <a:ea typeface="Bayon"/>
                <a:cs typeface="Bayon"/>
                <a:sym typeface="Bayon"/>
              </a:defRPr>
            </a:lvl1pPr>
            <a:lvl2pPr lvl="1" algn="ctr" rtl="0">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2pPr>
            <a:lvl3pPr lvl="2" algn="ctr" rtl="0">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3pPr>
            <a:lvl4pPr lvl="3" algn="ctr" rtl="0">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4pPr>
            <a:lvl5pPr lvl="4" algn="ctr" rtl="0">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5pPr>
            <a:lvl6pPr lvl="5" algn="ctr" rtl="0">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6pPr>
            <a:lvl7pPr lvl="6" algn="ctr" rtl="0">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7pPr>
            <a:lvl8pPr lvl="7" algn="ctr" rtl="0">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8pPr>
            <a:lvl9pPr lvl="8" algn="ctr" rtl="0">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9pPr>
          </a:lstStyle>
          <a:p>
            <a:endParaRPr/>
          </a:p>
        </p:txBody>
      </p:sp>
      <p:sp>
        <p:nvSpPr>
          <p:cNvPr id="1083" name="Google Shape;1083;p22"/>
          <p:cNvSpPr txBox="1">
            <a:spLocks noGrp="1"/>
          </p:cNvSpPr>
          <p:nvPr>
            <p:ph type="subTitle" idx="2"/>
          </p:nvPr>
        </p:nvSpPr>
        <p:spPr>
          <a:xfrm>
            <a:off x="1624600" y="2087825"/>
            <a:ext cx="4392000" cy="609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6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84" name="Google Shape;1084;p22"/>
          <p:cNvSpPr txBox="1">
            <a:spLocks noGrp="1"/>
          </p:cNvSpPr>
          <p:nvPr>
            <p:ph type="subTitle" idx="3"/>
          </p:nvPr>
        </p:nvSpPr>
        <p:spPr>
          <a:xfrm>
            <a:off x="1624612" y="2899025"/>
            <a:ext cx="3884700" cy="6126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600"/>
              <a:buFont typeface="Bayon"/>
              <a:buNone/>
              <a:defRPr sz="1800">
                <a:solidFill>
                  <a:schemeClr val="lt1"/>
                </a:solidFill>
                <a:latin typeface="Bayon"/>
                <a:ea typeface="Bayon"/>
                <a:cs typeface="Bayon"/>
                <a:sym typeface="Bayon"/>
              </a:defRPr>
            </a:lvl1pPr>
            <a:lvl2pPr lvl="1" algn="ctr" rtl="0">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2pPr>
            <a:lvl3pPr lvl="2" algn="ctr" rtl="0">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3pPr>
            <a:lvl4pPr lvl="3" algn="ctr" rtl="0">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4pPr>
            <a:lvl5pPr lvl="4" algn="ctr" rtl="0">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5pPr>
            <a:lvl6pPr lvl="5" algn="ctr" rtl="0">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6pPr>
            <a:lvl7pPr lvl="6" algn="ctr" rtl="0">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7pPr>
            <a:lvl8pPr lvl="7" algn="ctr" rtl="0">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8pPr>
            <a:lvl9pPr lvl="8" algn="ctr" rtl="0">
              <a:lnSpc>
                <a:spcPct val="100000"/>
              </a:lnSpc>
              <a:spcBef>
                <a:spcPts val="0"/>
              </a:spcBef>
              <a:spcAft>
                <a:spcPts val="0"/>
              </a:spcAft>
              <a:buClr>
                <a:schemeClr val="lt1"/>
              </a:buClr>
              <a:buSzPts val="1400"/>
              <a:buFont typeface="Bayon"/>
              <a:buNone/>
              <a:defRPr>
                <a:solidFill>
                  <a:schemeClr val="lt1"/>
                </a:solidFill>
                <a:latin typeface="Bayon"/>
                <a:ea typeface="Bayon"/>
                <a:cs typeface="Bayon"/>
                <a:sym typeface="Bayon"/>
              </a:defRPr>
            </a:lvl9pPr>
          </a:lstStyle>
          <a:p>
            <a:endParaRPr/>
          </a:p>
        </p:txBody>
      </p:sp>
      <p:sp>
        <p:nvSpPr>
          <p:cNvPr id="1085" name="Google Shape;1085;p22"/>
          <p:cNvSpPr txBox="1">
            <a:spLocks noGrp="1"/>
          </p:cNvSpPr>
          <p:nvPr>
            <p:ph type="subTitle" idx="4"/>
          </p:nvPr>
        </p:nvSpPr>
        <p:spPr>
          <a:xfrm>
            <a:off x="1624600" y="3395875"/>
            <a:ext cx="4392000" cy="609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6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p:cSld name="CUSTOM_4_1">
    <p:spTree>
      <p:nvGrpSpPr>
        <p:cNvPr id="1" name="Shape 1086"/>
        <p:cNvGrpSpPr/>
        <p:nvPr/>
      </p:nvGrpSpPr>
      <p:grpSpPr>
        <a:xfrm>
          <a:off x="0" y="0"/>
          <a:ext cx="0" cy="0"/>
          <a:chOff x="0" y="0"/>
          <a:chExt cx="0" cy="0"/>
        </a:xfrm>
      </p:grpSpPr>
      <p:sp>
        <p:nvSpPr>
          <p:cNvPr id="1087" name="Google Shape;1087;p23"/>
          <p:cNvSpPr txBox="1">
            <a:spLocks noGrp="1"/>
          </p:cNvSpPr>
          <p:nvPr>
            <p:ph type="title" hasCustomPrompt="1"/>
          </p:nvPr>
        </p:nvSpPr>
        <p:spPr>
          <a:xfrm>
            <a:off x="2968350" y="526500"/>
            <a:ext cx="3207300" cy="716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088" name="Google Shape;1088;p23"/>
          <p:cNvSpPr txBox="1">
            <a:spLocks noGrp="1"/>
          </p:cNvSpPr>
          <p:nvPr>
            <p:ph type="subTitle" idx="1"/>
          </p:nvPr>
        </p:nvSpPr>
        <p:spPr>
          <a:xfrm>
            <a:off x="2850875" y="1270600"/>
            <a:ext cx="3442200" cy="431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89" name="Google Shape;1089;p23"/>
          <p:cNvSpPr txBox="1">
            <a:spLocks noGrp="1"/>
          </p:cNvSpPr>
          <p:nvPr>
            <p:ph type="title" idx="2" hasCustomPrompt="1"/>
          </p:nvPr>
        </p:nvSpPr>
        <p:spPr>
          <a:xfrm>
            <a:off x="2968350" y="1884475"/>
            <a:ext cx="3207300" cy="716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090" name="Google Shape;1090;p23"/>
          <p:cNvSpPr txBox="1">
            <a:spLocks noGrp="1"/>
          </p:cNvSpPr>
          <p:nvPr>
            <p:ph type="subTitle" idx="3"/>
          </p:nvPr>
        </p:nvSpPr>
        <p:spPr>
          <a:xfrm>
            <a:off x="2850875" y="2628552"/>
            <a:ext cx="3442200" cy="431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91" name="Google Shape;1091;p23"/>
          <p:cNvSpPr txBox="1">
            <a:spLocks noGrp="1"/>
          </p:cNvSpPr>
          <p:nvPr>
            <p:ph type="title" idx="4" hasCustomPrompt="1"/>
          </p:nvPr>
        </p:nvSpPr>
        <p:spPr>
          <a:xfrm>
            <a:off x="2968350" y="3242450"/>
            <a:ext cx="3207300" cy="716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092" name="Google Shape;1092;p23"/>
          <p:cNvSpPr txBox="1">
            <a:spLocks noGrp="1"/>
          </p:cNvSpPr>
          <p:nvPr>
            <p:ph type="subTitle" idx="5"/>
          </p:nvPr>
        </p:nvSpPr>
        <p:spPr>
          <a:xfrm>
            <a:off x="2850875" y="3986525"/>
            <a:ext cx="3442200" cy="431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093" name="Google Shape;1093;p23"/>
          <p:cNvGrpSpPr/>
          <p:nvPr/>
        </p:nvGrpSpPr>
        <p:grpSpPr>
          <a:xfrm>
            <a:off x="70441" y="4689750"/>
            <a:ext cx="1093500" cy="364500"/>
            <a:chOff x="-131075" y="4749725"/>
            <a:chExt cx="1093500" cy="364500"/>
          </a:xfrm>
        </p:grpSpPr>
        <p:sp>
          <p:nvSpPr>
            <p:cNvPr id="1094" name="Google Shape;1094;p23"/>
            <p:cNvSpPr/>
            <p:nvPr/>
          </p:nvSpPr>
          <p:spPr>
            <a:xfrm>
              <a:off x="233425" y="4749725"/>
              <a:ext cx="364500" cy="36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3"/>
            <p:cNvSpPr/>
            <p:nvPr/>
          </p:nvSpPr>
          <p:spPr>
            <a:xfrm>
              <a:off x="597925" y="4749725"/>
              <a:ext cx="364500" cy="364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3"/>
            <p:cNvSpPr/>
            <p:nvPr/>
          </p:nvSpPr>
          <p:spPr>
            <a:xfrm>
              <a:off x="-131075" y="4749725"/>
              <a:ext cx="364500" cy="36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 name="Google Shape;1097;p23"/>
          <p:cNvGrpSpPr/>
          <p:nvPr/>
        </p:nvGrpSpPr>
        <p:grpSpPr>
          <a:xfrm>
            <a:off x="70449" y="89241"/>
            <a:ext cx="1771950" cy="874516"/>
            <a:chOff x="4079399" y="2255441"/>
            <a:chExt cx="1771950" cy="874516"/>
          </a:xfrm>
        </p:grpSpPr>
        <p:sp>
          <p:nvSpPr>
            <p:cNvPr id="1098" name="Google Shape;1098;p23"/>
            <p:cNvSpPr/>
            <p:nvPr/>
          </p:nvSpPr>
          <p:spPr>
            <a:xfrm rot="10800000" flipH="1">
              <a:off x="4079399" y="3047745"/>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3"/>
            <p:cNvSpPr/>
            <p:nvPr/>
          </p:nvSpPr>
          <p:spPr>
            <a:xfrm rot="10800000" flipH="1">
              <a:off x="441734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3"/>
            <p:cNvSpPr/>
            <p:nvPr/>
          </p:nvSpPr>
          <p:spPr>
            <a:xfrm rot="10800000" flipH="1">
              <a:off x="441734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3"/>
            <p:cNvSpPr/>
            <p:nvPr/>
          </p:nvSpPr>
          <p:spPr>
            <a:xfrm rot="10800000" flipH="1">
              <a:off x="475529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3"/>
            <p:cNvSpPr/>
            <p:nvPr/>
          </p:nvSpPr>
          <p:spPr>
            <a:xfrm rot="10800000" flipH="1">
              <a:off x="475529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3"/>
            <p:cNvSpPr/>
            <p:nvPr/>
          </p:nvSpPr>
          <p:spPr>
            <a:xfrm rot="10800000" flipH="1">
              <a:off x="4755299" y="225544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3"/>
            <p:cNvSpPr/>
            <p:nvPr/>
          </p:nvSpPr>
          <p:spPr>
            <a:xfrm rot="10800000" flipH="1">
              <a:off x="509324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3"/>
            <p:cNvSpPr/>
            <p:nvPr/>
          </p:nvSpPr>
          <p:spPr>
            <a:xfrm rot="10800000" flipH="1">
              <a:off x="509324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3"/>
            <p:cNvSpPr/>
            <p:nvPr/>
          </p:nvSpPr>
          <p:spPr>
            <a:xfrm rot="10800000" flipH="1">
              <a:off x="5093249" y="225544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3"/>
            <p:cNvSpPr/>
            <p:nvPr/>
          </p:nvSpPr>
          <p:spPr>
            <a:xfrm rot="10800000" flipH="1">
              <a:off x="543119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3"/>
            <p:cNvSpPr/>
            <p:nvPr/>
          </p:nvSpPr>
          <p:spPr>
            <a:xfrm rot="10800000" flipH="1">
              <a:off x="543119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3"/>
            <p:cNvSpPr/>
            <p:nvPr/>
          </p:nvSpPr>
          <p:spPr>
            <a:xfrm rot="10800000" flipH="1">
              <a:off x="576914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3"/>
            <p:cNvSpPr/>
            <p:nvPr/>
          </p:nvSpPr>
          <p:spPr>
            <a:xfrm rot="10800000" flipH="1">
              <a:off x="4417349" y="225544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3"/>
            <p:cNvSpPr/>
            <p:nvPr/>
          </p:nvSpPr>
          <p:spPr>
            <a:xfrm rot="10800000" flipH="1">
              <a:off x="4079399" y="225544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3"/>
            <p:cNvSpPr/>
            <p:nvPr/>
          </p:nvSpPr>
          <p:spPr>
            <a:xfrm rot="10800000" flipH="1">
              <a:off x="4079399" y="265159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1113;p23"/>
          <p:cNvGrpSpPr/>
          <p:nvPr/>
        </p:nvGrpSpPr>
        <p:grpSpPr>
          <a:xfrm rot="-5400000">
            <a:off x="-178762" y="4067002"/>
            <a:ext cx="825121" cy="186922"/>
            <a:chOff x="1655550" y="403250"/>
            <a:chExt cx="531000" cy="120300"/>
          </a:xfrm>
        </p:grpSpPr>
        <p:cxnSp>
          <p:nvCxnSpPr>
            <p:cNvPr id="1114" name="Google Shape;1114;p23"/>
            <p:cNvCxnSpPr/>
            <p:nvPr/>
          </p:nvCxnSpPr>
          <p:spPr>
            <a:xfrm rot="10800000" flipH="1">
              <a:off x="16555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1115" name="Google Shape;1115;p23"/>
            <p:cNvCxnSpPr/>
            <p:nvPr/>
          </p:nvCxnSpPr>
          <p:spPr>
            <a:xfrm rot="10800000" flipH="1">
              <a:off x="17617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1116" name="Google Shape;1116;p23"/>
            <p:cNvCxnSpPr/>
            <p:nvPr/>
          </p:nvCxnSpPr>
          <p:spPr>
            <a:xfrm rot="10800000" flipH="1">
              <a:off x="18679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1117" name="Google Shape;1117;p23"/>
            <p:cNvCxnSpPr/>
            <p:nvPr/>
          </p:nvCxnSpPr>
          <p:spPr>
            <a:xfrm rot="10800000" flipH="1">
              <a:off x="19741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1118" name="Google Shape;1118;p23"/>
            <p:cNvCxnSpPr/>
            <p:nvPr/>
          </p:nvCxnSpPr>
          <p:spPr>
            <a:xfrm rot="10800000" flipH="1">
              <a:off x="2080350" y="403250"/>
              <a:ext cx="106200" cy="120300"/>
            </a:xfrm>
            <a:prstGeom prst="straightConnector1">
              <a:avLst/>
            </a:prstGeom>
            <a:noFill/>
            <a:ln w="9525" cap="flat" cmpd="sng">
              <a:solidFill>
                <a:schemeClr val="accent1"/>
              </a:solidFill>
              <a:prstDash val="solid"/>
              <a:round/>
              <a:headEnd type="none" w="med" len="med"/>
              <a:tailEnd type="none" w="med" len="med"/>
            </a:ln>
          </p:spPr>
        </p:cxnSp>
      </p:grpSp>
      <p:grpSp>
        <p:nvGrpSpPr>
          <p:cNvPr id="1119" name="Google Shape;1119;p23"/>
          <p:cNvGrpSpPr/>
          <p:nvPr/>
        </p:nvGrpSpPr>
        <p:grpSpPr>
          <a:xfrm>
            <a:off x="7287824" y="4179741"/>
            <a:ext cx="1771950" cy="874516"/>
            <a:chOff x="4417349" y="2255441"/>
            <a:chExt cx="1771950" cy="874516"/>
          </a:xfrm>
        </p:grpSpPr>
        <p:sp>
          <p:nvSpPr>
            <p:cNvPr id="1120" name="Google Shape;1120;p23"/>
            <p:cNvSpPr/>
            <p:nvPr/>
          </p:nvSpPr>
          <p:spPr>
            <a:xfrm rot="10800000" flipH="1">
              <a:off x="441734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3"/>
            <p:cNvSpPr/>
            <p:nvPr/>
          </p:nvSpPr>
          <p:spPr>
            <a:xfrm rot="10800000" flipH="1">
              <a:off x="475529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3"/>
            <p:cNvSpPr/>
            <p:nvPr/>
          </p:nvSpPr>
          <p:spPr>
            <a:xfrm rot="10800000" flipH="1">
              <a:off x="475529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3"/>
            <p:cNvSpPr/>
            <p:nvPr/>
          </p:nvSpPr>
          <p:spPr>
            <a:xfrm rot="10800000" flipH="1">
              <a:off x="509324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3"/>
            <p:cNvSpPr/>
            <p:nvPr/>
          </p:nvSpPr>
          <p:spPr>
            <a:xfrm rot="10800000" flipH="1">
              <a:off x="509324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3"/>
            <p:cNvSpPr/>
            <p:nvPr/>
          </p:nvSpPr>
          <p:spPr>
            <a:xfrm rot="10800000" flipH="1">
              <a:off x="5093249" y="225544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3"/>
            <p:cNvSpPr/>
            <p:nvPr/>
          </p:nvSpPr>
          <p:spPr>
            <a:xfrm rot="10800000" flipH="1">
              <a:off x="543119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3"/>
            <p:cNvSpPr/>
            <p:nvPr/>
          </p:nvSpPr>
          <p:spPr>
            <a:xfrm rot="10800000" flipH="1">
              <a:off x="543119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3"/>
            <p:cNvSpPr/>
            <p:nvPr/>
          </p:nvSpPr>
          <p:spPr>
            <a:xfrm rot="10800000" flipH="1">
              <a:off x="5431199" y="225544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3"/>
            <p:cNvSpPr/>
            <p:nvPr/>
          </p:nvSpPr>
          <p:spPr>
            <a:xfrm rot="10800000" flipH="1">
              <a:off x="576914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3"/>
            <p:cNvSpPr/>
            <p:nvPr/>
          </p:nvSpPr>
          <p:spPr>
            <a:xfrm rot="10800000" flipH="1">
              <a:off x="576914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3"/>
            <p:cNvSpPr/>
            <p:nvPr/>
          </p:nvSpPr>
          <p:spPr>
            <a:xfrm rot="10800000" flipH="1">
              <a:off x="5769149" y="225544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3"/>
            <p:cNvSpPr/>
            <p:nvPr/>
          </p:nvSpPr>
          <p:spPr>
            <a:xfrm rot="10800000" flipH="1">
              <a:off x="610709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3"/>
            <p:cNvSpPr/>
            <p:nvPr/>
          </p:nvSpPr>
          <p:spPr>
            <a:xfrm rot="10800000" flipH="1">
              <a:off x="610709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3"/>
            <p:cNvSpPr/>
            <p:nvPr/>
          </p:nvSpPr>
          <p:spPr>
            <a:xfrm rot="10800000" flipH="1">
              <a:off x="6107099" y="225544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5" name="Google Shape;1135;p23"/>
          <p:cNvSpPr/>
          <p:nvPr/>
        </p:nvSpPr>
        <p:spPr>
          <a:xfrm rot="-5400000" flipH="1">
            <a:off x="8390806" y="91966"/>
            <a:ext cx="560100" cy="984000"/>
          </a:xfrm>
          <a:prstGeom prst="round2SameRect">
            <a:avLst>
              <a:gd name="adj1" fmla="val 50000"/>
              <a:gd name="adj2" fmla="val 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3"/>
          <p:cNvSpPr/>
          <p:nvPr/>
        </p:nvSpPr>
        <p:spPr>
          <a:xfrm rot="-5400000" flipH="1">
            <a:off x="8576819" y="-35834"/>
            <a:ext cx="560100" cy="6126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1">
  <p:cSld name="CUSTOM_6_1">
    <p:spTree>
      <p:nvGrpSpPr>
        <p:cNvPr id="1" name="Shape 1137"/>
        <p:cNvGrpSpPr/>
        <p:nvPr/>
      </p:nvGrpSpPr>
      <p:grpSpPr>
        <a:xfrm>
          <a:off x="0" y="0"/>
          <a:ext cx="0" cy="0"/>
          <a:chOff x="0" y="0"/>
          <a:chExt cx="0" cy="0"/>
        </a:xfrm>
      </p:grpSpPr>
      <p:sp>
        <p:nvSpPr>
          <p:cNvPr id="1138" name="Google Shape;1138;p24"/>
          <p:cNvSpPr txBox="1">
            <a:spLocks noGrp="1"/>
          </p:cNvSpPr>
          <p:nvPr>
            <p:ph type="title"/>
          </p:nvPr>
        </p:nvSpPr>
        <p:spPr>
          <a:xfrm>
            <a:off x="720000" y="1273950"/>
            <a:ext cx="3704700" cy="1308000"/>
          </a:xfrm>
          <a:prstGeom prst="rect">
            <a:avLst/>
          </a:prstGeom>
        </p:spPr>
        <p:txBody>
          <a:bodyPr spcFirstLastPara="1" wrap="square" lIns="91425" tIns="91425" rIns="91425" bIns="91425" anchor="t" anchorCtr="0">
            <a:noAutofit/>
          </a:bodyPr>
          <a:lstStyle>
            <a:lvl1pPr lvl="0" algn="l" rtl="0">
              <a:spcBef>
                <a:spcPts val="0"/>
              </a:spcBef>
              <a:spcAft>
                <a:spcPts val="0"/>
              </a:spcAft>
              <a:buSzPts val="5000"/>
              <a:buNone/>
              <a:defRPr/>
            </a:lvl1pPr>
            <a:lvl2pPr lvl="1" rtl="0">
              <a:spcBef>
                <a:spcPts val="0"/>
              </a:spcBef>
              <a:spcAft>
                <a:spcPts val="0"/>
              </a:spcAft>
              <a:buSzPts val="7000"/>
              <a:buNone/>
              <a:defRPr sz="7000"/>
            </a:lvl2pPr>
            <a:lvl3pPr lvl="2" rtl="0">
              <a:spcBef>
                <a:spcPts val="0"/>
              </a:spcBef>
              <a:spcAft>
                <a:spcPts val="0"/>
              </a:spcAft>
              <a:buSzPts val="7000"/>
              <a:buNone/>
              <a:defRPr sz="7000"/>
            </a:lvl3pPr>
            <a:lvl4pPr lvl="3" rtl="0">
              <a:spcBef>
                <a:spcPts val="0"/>
              </a:spcBef>
              <a:spcAft>
                <a:spcPts val="0"/>
              </a:spcAft>
              <a:buSzPts val="7000"/>
              <a:buNone/>
              <a:defRPr sz="7000"/>
            </a:lvl4pPr>
            <a:lvl5pPr lvl="4" rtl="0">
              <a:spcBef>
                <a:spcPts val="0"/>
              </a:spcBef>
              <a:spcAft>
                <a:spcPts val="0"/>
              </a:spcAft>
              <a:buSzPts val="7000"/>
              <a:buNone/>
              <a:defRPr sz="7000"/>
            </a:lvl5pPr>
            <a:lvl6pPr lvl="5" rtl="0">
              <a:spcBef>
                <a:spcPts val="0"/>
              </a:spcBef>
              <a:spcAft>
                <a:spcPts val="0"/>
              </a:spcAft>
              <a:buSzPts val="7000"/>
              <a:buNone/>
              <a:defRPr sz="7000"/>
            </a:lvl6pPr>
            <a:lvl7pPr lvl="6" rtl="0">
              <a:spcBef>
                <a:spcPts val="0"/>
              </a:spcBef>
              <a:spcAft>
                <a:spcPts val="0"/>
              </a:spcAft>
              <a:buSzPts val="7000"/>
              <a:buNone/>
              <a:defRPr sz="7000"/>
            </a:lvl7pPr>
            <a:lvl8pPr lvl="7" rtl="0">
              <a:spcBef>
                <a:spcPts val="0"/>
              </a:spcBef>
              <a:spcAft>
                <a:spcPts val="0"/>
              </a:spcAft>
              <a:buSzPts val="7000"/>
              <a:buNone/>
              <a:defRPr sz="7000"/>
            </a:lvl8pPr>
            <a:lvl9pPr lvl="8" rtl="0">
              <a:spcBef>
                <a:spcPts val="0"/>
              </a:spcBef>
              <a:spcAft>
                <a:spcPts val="0"/>
              </a:spcAft>
              <a:buSzPts val="7000"/>
              <a:buNone/>
              <a:defRPr sz="7000"/>
            </a:lvl9pPr>
          </a:lstStyle>
          <a:p>
            <a:endParaRPr/>
          </a:p>
        </p:txBody>
      </p:sp>
      <p:sp>
        <p:nvSpPr>
          <p:cNvPr id="1139" name="Google Shape;1139;p24"/>
          <p:cNvSpPr txBox="1">
            <a:spLocks noGrp="1"/>
          </p:cNvSpPr>
          <p:nvPr>
            <p:ph type="subTitle" idx="1"/>
          </p:nvPr>
        </p:nvSpPr>
        <p:spPr>
          <a:xfrm>
            <a:off x="720000" y="2662650"/>
            <a:ext cx="37047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40" name="Google Shape;1140;p24"/>
          <p:cNvSpPr/>
          <p:nvPr/>
        </p:nvSpPr>
        <p:spPr>
          <a:xfrm rot="184040" flipH="1">
            <a:off x="546643" y="4589448"/>
            <a:ext cx="364422" cy="364422"/>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4"/>
          <p:cNvSpPr/>
          <p:nvPr/>
        </p:nvSpPr>
        <p:spPr>
          <a:xfrm rot="5400000" flipH="1">
            <a:off x="7509" y="4370559"/>
            <a:ext cx="743700" cy="802200"/>
          </a:xfrm>
          <a:prstGeom prst="round2SameRect">
            <a:avLst>
              <a:gd name="adj1" fmla="val 5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4"/>
          <p:cNvSpPr/>
          <p:nvPr/>
        </p:nvSpPr>
        <p:spPr>
          <a:xfrm rot="184040" flipH="1">
            <a:off x="182666" y="4589448"/>
            <a:ext cx="364422" cy="364422"/>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3" name="Google Shape;1143;p24"/>
          <p:cNvGrpSpPr/>
          <p:nvPr/>
        </p:nvGrpSpPr>
        <p:grpSpPr>
          <a:xfrm flipH="1">
            <a:off x="54323" y="48149"/>
            <a:ext cx="1771950" cy="478358"/>
            <a:chOff x="4417349" y="2651599"/>
            <a:chExt cx="1771950" cy="478358"/>
          </a:xfrm>
        </p:grpSpPr>
        <p:sp>
          <p:nvSpPr>
            <p:cNvPr id="1144" name="Google Shape;1144;p24"/>
            <p:cNvSpPr/>
            <p:nvPr/>
          </p:nvSpPr>
          <p:spPr>
            <a:xfrm rot="10800000" flipH="1">
              <a:off x="441734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4"/>
            <p:cNvSpPr/>
            <p:nvPr/>
          </p:nvSpPr>
          <p:spPr>
            <a:xfrm rot="10800000" flipH="1">
              <a:off x="475529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4"/>
            <p:cNvSpPr/>
            <p:nvPr/>
          </p:nvSpPr>
          <p:spPr>
            <a:xfrm rot="10800000" flipH="1">
              <a:off x="475529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4"/>
            <p:cNvSpPr/>
            <p:nvPr/>
          </p:nvSpPr>
          <p:spPr>
            <a:xfrm rot="10800000" flipH="1">
              <a:off x="509324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4"/>
            <p:cNvSpPr/>
            <p:nvPr/>
          </p:nvSpPr>
          <p:spPr>
            <a:xfrm rot="10800000" flipH="1">
              <a:off x="509324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4"/>
            <p:cNvSpPr/>
            <p:nvPr/>
          </p:nvSpPr>
          <p:spPr>
            <a:xfrm rot="10800000" flipH="1">
              <a:off x="543119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4"/>
            <p:cNvSpPr/>
            <p:nvPr/>
          </p:nvSpPr>
          <p:spPr>
            <a:xfrm rot="10800000" flipH="1">
              <a:off x="543119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4"/>
            <p:cNvSpPr/>
            <p:nvPr/>
          </p:nvSpPr>
          <p:spPr>
            <a:xfrm rot="10800000" flipH="1">
              <a:off x="576914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4"/>
            <p:cNvSpPr/>
            <p:nvPr/>
          </p:nvSpPr>
          <p:spPr>
            <a:xfrm rot="10800000" flipH="1">
              <a:off x="576914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4"/>
            <p:cNvSpPr/>
            <p:nvPr/>
          </p:nvSpPr>
          <p:spPr>
            <a:xfrm rot="10800000" flipH="1">
              <a:off x="610709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4"/>
            <p:cNvSpPr/>
            <p:nvPr/>
          </p:nvSpPr>
          <p:spPr>
            <a:xfrm rot="10800000" flipH="1">
              <a:off x="610709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 name="Google Shape;1155;p24"/>
          <p:cNvGrpSpPr/>
          <p:nvPr/>
        </p:nvGrpSpPr>
        <p:grpSpPr>
          <a:xfrm>
            <a:off x="7320948" y="4587832"/>
            <a:ext cx="1771950" cy="478358"/>
            <a:chOff x="4417349" y="2651599"/>
            <a:chExt cx="1771950" cy="478358"/>
          </a:xfrm>
        </p:grpSpPr>
        <p:sp>
          <p:nvSpPr>
            <p:cNvPr id="1156" name="Google Shape;1156;p24"/>
            <p:cNvSpPr/>
            <p:nvPr/>
          </p:nvSpPr>
          <p:spPr>
            <a:xfrm rot="10800000" flipH="1">
              <a:off x="441734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4"/>
            <p:cNvSpPr/>
            <p:nvPr/>
          </p:nvSpPr>
          <p:spPr>
            <a:xfrm rot="10800000" flipH="1">
              <a:off x="475529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4"/>
            <p:cNvSpPr/>
            <p:nvPr/>
          </p:nvSpPr>
          <p:spPr>
            <a:xfrm rot="10800000" flipH="1">
              <a:off x="475529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4"/>
            <p:cNvSpPr/>
            <p:nvPr/>
          </p:nvSpPr>
          <p:spPr>
            <a:xfrm rot="10800000" flipH="1">
              <a:off x="509324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4"/>
            <p:cNvSpPr/>
            <p:nvPr/>
          </p:nvSpPr>
          <p:spPr>
            <a:xfrm rot="10800000" flipH="1">
              <a:off x="509324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4"/>
            <p:cNvSpPr/>
            <p:nvPr/>
          </p:nvSpPr>
          <p:spPr>
            <a:xfrm rot="10800000" flipH="1">
              <a:off x="543119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4"/>
            <p:cNvSpPr/>
            <p:nvPr/>
          </p:nvSpPr>
          <p:spPr>
            <a:xfrm rot="10800000" flipH="1">
              <a:off x="543119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4"/>
            <p:cNvSpPr/>
            <p:nvPr/>
          </p:nvSpPr>
          <p:spPr>
            <a:xfrm rot="10800000" flipH="1">
              <a:off x="576914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4"/>
            <p:cNvSpPr/>
            <p:nvPr/>
          </p:nvSpPr>
          <p:spPr>
            <a:xfrm rot="10800000" flipH="1">
              <a:off x="576914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4"/>
            <p:cNvSpPr/>
            <p:nvPr/>
          </p:nvSpPr>
          <p:spPr>
            <a:xfrm rot="10800000" flipH="1">
              <a:off x="610709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4"/>
            <p:cNvSpPr/>
            <p:nvPr/>
          </p:nvSpPr>
          <p:spPr>
            <a:xfrm rot="10800000" flipH="1">
              <a:off x="610709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7" name="Google Shape;1167;p24"/>
          <p:cNvSpPr/>
          <p:nvPr/>
        </p:nvSpPr>
        <p:spPr>
          <a:xfrm rot="-5400000">
            <a:off x="8077999" y="-517648"/>
            <a:ext cx="1014900" cy="1014900"/>
          </a:xfrm>
          <a:prstGeom prst="pie">
            <a:avLst>
              <a:gd name="adj1" fmla="val 539384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8" name="Google Shape;1168;p24"/>
          <p:cNvGrpSpPr/>
          <p:nvPr/>
        </p:nvGrpSpPr>
        <p:grpSpPr>
          <a:xfrm flipH="1">
            <a:off x="6977650" y="205423"/>
            <a:ext cx="1446338" cy="163825"/>
            <a:chOff x="1655550" y="403250"/>
            <a:chExt cx="1062000" cy="120300"/>
          </a:xfrm>
        </p:grpSpPr>
        <p:cxnSp>
          <p:nvCxnSpPr>
            <p:cNvPr id="1169" name="Google Shape;1169;p24"/>
            <p:cNvCxnSpPr/>
            <p:nvPr/>
          </p:nvCxnSpPr>
          <p:spPr>
            <a:xfrm rot="10800000" flipH="1">
              <a:off x="1655550" y="403250"/>
              <a:ext cx="106200" cy="120300"/>
            </a:xfrm>
            <a:prstGeom prst="straightConnector1">
              <a:avLst/>
            </a:prstGeom>
            <a:noFill/>
            <a:ln w="9525" cap="flat" cmpd="sng">
              <a:solidFill>
                <a:schemeClr val="dk2"/>
              </a:solidFill>
              <a:prstDash val="solid"/>
              <a:round/>
              <a:headEnd type="none" w="med" len="med"/>
              <a:tailEnd type="none" w="med" len="med"/>
            </a:ln>
          </p:spPr>
        </p:cxnSp>
        <p:cxnSp>
          <p:nvCxnSpPr>
            <p:cNvPr id="1170" name="Google Shape;1170;p24"/>
            <p:cNvCxnSpPr/>
            <p:nvPr/>
          </p:nvCxnSpPr>
          <p:spPr>
            <a:xfrm rot="10800000" flipH="1">
              <a:off x="1761750" y="403250"/>
              <a:ext cx="106200" cy="120300"/>
            </a:xfrm>
            <a:prstGeom prst="straightConnector1">
              <a:avLst/>
            </a:prstGeom>
            <a:noFill/>
            <a:ln w="9525" cap="flat" cmpd="sng">
              <a:solidFill>
                <a:schemeClr val="dk2"/>
              </a:solidFill>
              <a:prstDash val="solid"/>
              <a:round/>
              <a:headEnd type="none" w="med" len="med"/>
              <a:tailEnd type="none" w="med" len="med"/>
            </a:ln>
          </p:spPr>
        </p:cxnSp>
        <p:cxnSp>
          <p:nvCxnSpPr>
            <p:cNvPr id="1171" name="Google Shape;1171;p24"/>
            <p:cNvCxnSpPr/>
            <p:nvPr/>
          </p:nvCxnSpPr>
          <p:spPr>
            <a:xfrm rot="10800000" flipH="1">
              <a:off x="1867950" y="403250"/>
              <a:ext cx="106200" cy="120300"/>
            </a:xfrm>
            <a:prstGeom prst="straightConnector1">
              <a:avLst/>
            </a:prstGeom>
            <a:noFill/>
            <a:ln w="9525" cap="flat" cmpd="sng">
              <a:solidFill>
                <a:schemeClr val="dk2"/>
              </a:solidFill>
              <a:prstDash val="solid"/>
              <a:round/>
              <a:headEnd type="none" w="med" len="med"/>
              <a:tailEnd type="none" w="med" len="med"/>
            </a:ln>
          </p:spPr>
        </p:cxnSp>
        <p:cxnSp>
          <p:nvCxnSpPr>
            <p:cNvPr id="1172" name="Google Shape;1172;p24"/>
            <p:cNvCxnSpPr/>
            <p:nvPr/>
          </p:nvCxnSpPr>
          <p:spPr>
            <a:xfrm rot="10800000" flipH="1">
              <a:off x="1974150" y="403250"/>
              <a:ext cx="106200" cy="120300"/>
            </a:xfrm>
            <a:prstGeom prst="straightConnector1">
              <a:avLst/>
            </a:prstGeom>
            <a:noFill/>
            <a:ln w="9525" cap="flat" cmpd="sng">
              <a:solidFill>
                <a:schemeClr val="dk2"/>
              </a:solidFill>
              <a:prstDash val="solid"/>
              <a:round/>
              <a:headEnd type="none" w="med" len="med"/>
              <a:tailEnd type="none" w="med" len="med"/>
            </a:ln>
          </p:spPr>
        </p:cxnSp>
        <p:cxnSp>
          <p:nvCxnSpPr>
            <p:cNvPr id="1173" name="Google Shape;1173;p24"/>
            <p:cNvCxnSpPr/>
            <p:nvPr/>
          </p:nvCxnSpPr>
          <p:spPr>
            <a:xfrm rot="10800000" flipH="1">
              <a:off x="2080350" y="403250"/>
              <a:ext cx="106200" cy="120300"/>
            </a:xfrm>
            <a:prstGeom prst="straightConnector1">
              <a:avLst/>
            </a:prstGeom>
            <a:noFill/>
            <a:ln w="9525" cap="flat" cmpd="sng">
              <a:solidFill>
                <a:schemeClr val="dk2"/>
              </a:solidFill>
              <a:prstDash val="solid"/>
              <a:round/>
              <a:headEnd type="none" w="med" len="med"/>
              <a:tailEnd type="none" w="med" len="med"/>
            </a:ln>
          </p:spPr>
        </p:cxnSp>
        <p:cxnSp>
          <p:nvCxnSpPr>
            <p:cNvPr id="1174" name="Google Shape;1174;p24"/>
            <p:cNvCxnSpPr/>
            <p:nvPr/>
          </p:nvCxnSpPr>
          <p:spPr>
            <a:xfrm rot="10800000" flipH="1">
              <a:off x="2186550" y="403250"/>
              <a:ext cx="106200" cy="120300"/>
            </a:xfrm>
            <a:prstGeom prst="straightConnector1">
              <a:avLst/>
            </a:prstGeom>
            <a:noFill/>
            <a:ln w="9525" cap="flat" cmpd="sng">
              <a:solidFill>
                <a:schemeClr val="dk2"/>
              </a:solidFill>
              <a:prstDash val="solid"/>
              <a:round/>
              <a:headEnd type="none" w="med" len="med"/>
              <a:tailEnd type="none" w="med" len="med"/>
            </a:ln>
          </p:spPr>
        </p:cxnSp>
        <p:cxnSp>
          <p:nvCxnSpPr>
            <p:cNvPr id="1175" name="Google Shape;1175;p24"/>
            <p:cNvCxnSpPr/>
            <p:nvPr/>
          </p:nvCxnSpPr>
          <p:spPr>
            <a:xfrm rot="10800000" flipH="1">
              <a:off x="2292750" y="403250"/>
              <a:ext cx="106200" cy="120300"/>
            </a:xfrm>
            <a:prstGeom prst="straightConnector1">
              <a:avLst/>
            </a:prstGeom>
            <a:noFill/>
            <a:ln w="9525" cap="flat" cmpd="sng">
              <a:solidFill>
                <a:schemeClr val="dk2"/>
              </a:solidFill>
              <a:prstDash val="solid"/>
              <a:round/>
              <a:headEnd type="none" w="med" len="med"/>
              <a:tailEnd type="none" w="med" len="med"/>
            </a:ln>
          </p:spPr>
        </p:cxnSp>
        <p:cxnSp>
          <p:nvCxnSpPr>
            <p:cNvPr id="1176" name="Google Shape;1176;p24"/>
            <p:cNvCxnSpPr/>
            <p:nvPr/>
          </p:nvCxnSpPr>
          <p:spPr>
            <a:xfrm rot="10800000" flipH="1">
              <a:off x="2398950" y="403250"/>
              <a:ext cx="106200" cy="120300"/>
            </a:xfrm>
            <a:prstGeom prst="straightConnector1">
              <a:avLst/>
            </a:prstGeom>
            <a:noFill/>
            <a:ln w="9525" cap="flat" cmpd="sng">
              <a:solidFill>
                <a:schemeClr val="dk2"/>
              </a:solidFill>
              <a:prstDash val="solid"/>
              <a:round/>
              <a:headEnd type="none" w="med" len="med"/>
              <a:tailEnd type="none" w="med" len="med"/>
            </a:ln>
          </p:spPr>
        </p:cxnSp>
        <p:cxnSp>
          <p:nvCxnSpPr>
            <p:cNvPr id="1177" name="Google Shape;1177;p24"/>
            <p:cNvCxnSpPr/>
            <p:nvPr/>
          </p:nvCxnSpPr>
          <p:spPr>
            <a:xfrm rot="10800000" flipH="1">
              <a:off x="2505150" y="403250"/>
              <a:ext cx="106200" cy="120300"/>
            </a:xfrm>
            <a:prstGeom prst="straightConnector1">
              <a:avLst/>
            </a:prstGeom>
            <a:noFill/>
            <a:ln w="9525" cap="flat" cmpd="sng">
              <a:solidFill>
                <a:schemeClr val="dk2"/>
              </a:solidFill>
              <a:prstDash val="solid"/>
              <a:round/>
              <a:headEnd type="none" w="med" len="med"/>
              <a:tailEnd type="none" w="med" len="med"/>
            </a:ln>
          </p:spPr>
        </p:cxnSp>
        <p:cxnSp>
          <p:nvCxnSpPr>
            <p:cNvPr id="1178" name="Google Shape;1178;p24"/>
            <p:cNvCxnSpPr/>
            <p:nvPr/>
          </p:nvCxnSpPr>
          <p:spPr>
            <a:xfrm rot="10800000" flipH="1">
              <a:off x="2611350" y="403250"/>
              <a:ext cx="106200" cy="1203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2">
  <p:cSld name="CUSTOM_21">
    <p:spTree>
      <p:nvGrpSpPr>
        <p:cNvPr id="1" name="Shape 1179"/>
        <p:cNvGrpSpPr/>
        <p:nvPr/>
      </p:nvGrpSpPr>
      <p:grpSpPr>
        <a:xfrm>
          <a:off x="0" y="0"/>
          <a:ext cx="0" cy="0"/>
          <a:chOff x="0" y="0"/>
          <a:chExt cx="0" cy="0"/>
        </a:xfrm>
      </p:grpSpPr>
      <p:grpSp>
        <p:nvGrpSpPr>
          <p:cNvPr id="1180" name="Google Shape;1180;p25"/>
          <p:cNvGrpSpPr/>
          <p:nvPr/>
        </p:nvGrpSpPr>
        <p:grpSpPr>
          <a:xfrm>
            <a:off x="65743" y="4907331"/>
            <a:ext cx="908010" cy="102844"/>
            <a:chOff x="1655550" y="403250"/>
            <a:chExt cx="1062000" cy="120300"/>
          </a:xfrm>
        </p:grpSpPr>
        <p:cxnSp>
          <p:nvCxnSpPr>
            <p:cNvPr id="1181" name="Google Shape;1181;p25"/>
            <p:cNvCxnSpPr/>
            <p:nvPr/>
          </p:nvCxnSpPr>
          <p:spPr>
            <a:xfrm rot="10800000" flipH="1">
              <a:off x="16555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182" name="Google Shape;1182;p25"/>
            <p:cNvCxnSpPr/>
            <p:nvPr/>
          </p:nvCxnSpPr>
          <p:spPr>
            <a:xfrm rot="10800000" flipH="1">
              <a:off x="17617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183" name="Google Shape;1183;p25"/>
            <p:cNvCxnSpPr/>
            <p:nvPr/>
          </p:nvCxnSpPr>
          <p:spPr>
            <a:xfrm rot="10800000" flipH="1">
              <a:off x="18679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184" name="Google Shape;1184;p25"/>
            <p:cNvCxnSpPr/>
            <p:nvPr/>
          </p:nvCxnSpPr>
          <p:spPr>
            <a:xfrm rot="10800000" flipH="1">
              <a:off x="19741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185" name="Google Shape;1185;p25"/>
            <p:cNvCxnSpPr/>
            <p:nvPr/>
          </p:nvCxnSpPr>
          <p:spPr>
            <a:xfrm rot="10800000" flipH="1">
              <a:off x="20803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186" name="Google Shape;1186;p25"/>
            <p:cNvCxnSpPr/>
            <p:nvPr/>
          </p:nvCxnSpPr>
          <p:spPr>
            <a:xfrm rot="10800000" flipH="1">
              <a:off x="21865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187" name="Google Shape;1187;p25"/>
            <p:cNvCxnSpPr/>
            <p:nvPr/>
          </p:nvCxnSpPr>
          <p:spPr>
            <a:xfrm rot="10800000" flipH="1">
              <a:off x="22927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188" name="Google Shape;1188;p25"/>
            <p:cNvCxnSpPr/>
            <p:nvPr/>
          </p:nvCxnSpPr>
          <p:spPr>
            <a:xfrm rot="10800000" flipH="1">
              <a:off x="23989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189" name="Google Shape;1189;p25"/>
            <p:cNvCxnSpPr/>
            <p:nvPr/>
          </p:nvCxnSpPr>
          <p:spPr>
            <a:xfrm rot="10800000" flipH="1">
              <a:off x="25051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190" name="Google Shape;1190;p25"/>
            <p:cNvCxnSpPr/>
            <p:nvPr/>
          </p:nvCxnSpPr>
          <p:spPr>
            <a:xfrm rot="10800000" flipH="1">
              <a:off x="2611350" y="403250"/>
              <a:ext cx="106200" cy="120300"/>
            </a:xfrm>
            <a:prstGeom prst="straightConnector1">
              <a:avLst/>
            </a:prstGeom>
            <a:noFill/>
            <a:ln w="9525" cap="flat" cmpd="sng">
              <a:solidFill>
                <a:srgbClr val="5CC9BF"/>
              </a:solidFill>
              <a:prstDash val="solid"/>
              <a:round/>
              <a:headEnd type="none" w="med" len="med"/>
              <a:tailEnd type="none" w="med" len="med"/>
            </a:ln>
          </p:spPr>
        </p:cxnSp>
      </p:grpSp>
      <p:sp>
        <p:nvSpPr>
          <p:cNvPr id="1191" name="Google Shape;1191;p25"/>
          <p:cNvSpPr/>
          <p:nvPr/>
        </p:nvSpPr>
        <p:spPr>
          <a:xfrm>
            <a:off x="116700" y="4517275"/>
            <a:ext cx="247500" cy="247500"/>
          </a:xfrm>
          <a:prstGeom prst="ellipse">
            <a:avLst/>
          </a:pr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2" name="Google Shape;1192;p25"/>
          <p:cNvGrpSpPr/>
          <p:nvPr/>
        </p:nvGrpSpPr>
        <p:grpSpPr>
          <a:xfrm>
            <a:off x="6248194" y="4557200"/>
            <a:ext cx="2785800" cy="478366"/>
            <a:chOff x="6305224" y="4575891"/>
            <a:chExt cx="2785800" cy="478366"/>
          </a:xfrm>
        </p:grpSpPr>
        <p:sp>
          <p:nvSpPr>
            <p:cNvPr id="1193" name="Google Shape;1193;p25"/>
            <p:cNvSpPr/>
            <p:nvPr/>
          </p:nvSpPr>
          <p:spPr>
            <a:xfrm rot="10800000" flipH="1">
              <a:off x="6981124" y="4972045"/>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5"/>
            <p:cNvSpPr/>
            <p:nvPr/>
          </p:nvSpPr>
          <p:spPr>
            <a:xfrm rot="10800000" flipH="1">
              <a:off x="7319074" y="4972057"/>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5"/>
            <p:cNvSpPr/>
            <p:nvPr/>
          </p:nvSpPr>
          <p:spPr>
            <a:xfrm rot="10800000" flipH="1">
              <a:off x="7319074" y="4575899"/>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5"/>
            <p:cNvSpPr/>
            <p:nvPr/>
          </p:nvSpPr>
          <p:spPr>
            <a:xfrm rot="10800000" flipH="1">
              <a:off x="7657024" y="4972057"/>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5"/>
            <p:cNvSpPr/>
            <p:nvPr/>
          </p:nvSpPr>
          <p:spPr>
            <a:xfrm rot="10800000" flipH="1">
              <a:off x="7657024" y="4575899"/>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5"/>
            <p:cNvSpPr/>
            <p:nvPr/>
          </p:nvSpPr>
          <p:spPr>
            <a:xfrm rot="10800000" flipH="1">
              <a:off x="7994974" y="4972057"/>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5"/>
            <p:cNvSpPr/>
            <p:nvPr/>
          </p:nvSpPr>
          <p:spPr>
            <a:xfrm rot="10800000" flipH="1">
              <a:off x="7994974" y="4575899"/>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5"/>
            <p:cNvSpPr/>
            <p:nvPr/>
          </p:nvSpPr>
          <p:spPr>
            <a:xfrm rot="10800000" flipH="1">
              <a:off x="8332924" y="4972057"/>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5"/>
            <p:cNvSpPr/>
            <p:nvPr/>
          </p:nvSpPr>
          <p:spPr>
            <a:xfrm rot="10800000" flipH="1">
              <a:off x="8332924" y="4575899"/>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5"/>
            <p:cNvSpPr/>
            <p:nvPr/>
          </p:nvSpPr>
          <p:spPr>
            <a:xfrm rot="10800000" flipH="1">
              <a:off x="8670874" y="4972057"/>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5"/>
            <p:cNvSpPr/>
            <p:nvPr/>
          </p:nvSpPr>
          <p:spPr>
            <a:xfrm rot="10800000" flipH="1">
              <a:off x="8670874" y="4575899"/>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5"/>
            <p:cNvSpPr/>
            <p:nvPr/>
          </p:nvSpPr>
          <p:spPr>
            <a:xfrm rot="10800000" flipH="1">
              <a:off x="9008824" y="4972057"/>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5"/>
            <p:cNvSpPr/>
            <p:nvPr/>
          </p:nvSpPr>
          <p:spPr>
            <a:xfrm rot="10800000" flipH="1">
              <a:off x="9008824" y="4575899"/>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5"/>
            <p:cNvSpPr/>
            <p:nvPr/>
          </p:nvSpPr>
          <p:spPr>
            <a:xfrm rot="10800000" flipH="1">
              <a:off x="6981124" y="457589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5"/>
            <p:cNvSpPr/>
            <p:nvPr/>
          </p:nvSpPr>
          <p:spPr>
            <a:xfrm rot="10800000" flipH="1">
              <a:off x="6643174" y="4972045"/>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5"/>
            <p:cNvSpPr/>
            <p:nvPr/>
          </p:nvSpPr>
          <p:spPr>
            <a:xfrm rot="10800000" flipH="1">
              <a:off x="6643174" y="457589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5"/>
            <p:cNvSpPr/>
            <p:nvPr/>
          </p:nvSpPr>
          <p:spPr>
            <a:xfrm rot="10800000" flipH="1">
              <a:off x="6305224" y="4972045"/>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5"/>
            <p:cNvSpPr/>
            <p:nvPr/>
          </p:nvSpPr>
          <p:spPr>
            <a:xfrm rot="10800000" flipH="1">
              <a:off x="6305224" y="457589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1" name="Google Shape;1211;p25"/>
          <p:cNvSpPr/>
          <p:nvPr/>
        </p:nvSpPr>
        <p:spPr>
          <a:xfrm rot="10800000">
            <a:off x="8682307" y="-7281"/>
            <a:ext cx="461700" cy="627300"/>
          </a:xfrm>
          <a:prstGeom prst="round2SameRect">
            <a:avLst>
              <a:gd name="adj1" fmla="val 50000"/>
              <a:gd name="adj2" fmla="val 0"/>
            </a:avLst>
          </a:pr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5"/>
          <p:cNvSpPr/>
          <p:nvPr/>
        </p:nvSpPr>
        <p:spPr>
          <a:xfrm rot="10800000">
            <a:off x="8220607" y="-7281"/>
            <a:ext cx="461700" cy="627300"/>
          </a:xfrm>
          <a:prstGeom prst="round2SameRect">
            <a:avLst>
              <a:gd name="adj1" fmla="val 50000"/>
              <a:gd name="adj2" fmla="val 0"/>
            </a:avLst>
          </a:pr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5"/>
          <p:cNvSpPr/>
          <p:nvPr/>
        </p:nvSpPr>
        <p:spPr>
          <a:xfrm>
            <a:off x="364200" y="4517275"/>
            <a:ext cx="247500" cy="247500"/>
          </a:xfrm>
          <a:prstGeom prst="ellipse">
            <a:avLst/>
          </a:pr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4" name="Google Shape;1214;p25"/>
          <p:cNvGrpSpPr/>
          <p:nvPr/>
        </p:nvGrpSpPr>
        <p:grpSpPr>
          <a:xfrm rot="5400000">
            <a:off x="-581051" y="739966"/>
            <a:ext cx="1771950" cy="478366"/>
            <a:chOff x="227499" y="4406441"/>
            <a:chExt cx="1771950" cy="478366"/>
          </a:xfrm>
        </p:grpSpPr>
        <p:sp>
          <p:nvSpPr>
            <p:cNvPr id="1215" name="Google Shape;1215;p25"/>
            <p:cNvSpPr/>
            <p:nvPr/>
          </p:nvSpPr>
          <p:spPr>
            <a:xfrm rot="10800000" flipH="1">
              <a:off x="903399" y="4802595"/>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5"/>
            <p:cNvSpPr/>
            <p:nvPr/>
          </p:nvSpPr>
          <p:spPr>
            <a:xfrm rot="10800000" flipH="1">
              <a:off x="1241349" y="4802607"/>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5"/>
            <p:cNvSpPr/>
            <p:nvPr/>
          </p:nvSpPr>
          <p:spPr>
            <a:xfrm rot="10800000" flipH="1">
              <a:off x="1241349" y="4406449"/>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5"/>
            <p:cNvSpPr/>
            <p:nvPr/>
          </p:nvSpPr>
          <p:spPr>
            <a:xfrm rot="10800000" flipH="1">
              <a:off x="1579299" y="4802607"/>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5"/>
            <p:cNvSpPr/>
            <p:nvPr/>
          </p:nvSpPr>
          <p:spPr>
            <a:xfrm rot="10800000" flipH="1">
              <a:off x="1579299" y="4406449"/>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5"/>
            <p:cNvSpPr/>
            <p:nvPr/>
          </p:nvSpPr>
          <p:spPr>
            <a:xfrm rot="10800000" flipH="1">
              <a:off x="1917249" y="4802607"/>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5"/>
            <p:cNvSpPr/>
            <p:nvPr/>
          </p:nvSpPr>
          <p:spPr>
            <a:xfrm rot="10800000" flipH="1">
              <a:off x="903399" y="440644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5"/>
            <p:cNvSpPr/>
            <p:nvPr/>
          </p:nvSpPr>
          <p:spPr>
            <a:xfrm rot="10800000" flipH="1">
              <a:off x="565449" y="4802595"/>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5"/>
            <p:cNvSpPr/>
            <p:nvPr/>
          </p:nvSpPr>
          <p:spPr>
            <a:xfrm rot="10800000" flipH="1">
              <a:off x="565449" y="440644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5"/>
            <p:cNvSpPr/>
            <p:nvPr/>
          </p:nvSpPr>
          <p:spPr>
            <a:xfrm rot="10800000" flipH="1">
              <a:off x="227499" y="4802595"/>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5"/>
            <p:cNvSpPr/>
            <p:nvPr/>
          </p:nvSpPr>
          <p:spPr>
            <a:xfrm rot="10800000" flipH="1">
              <a:off x="227499" y="440644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6" name="Google Shape;1226;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227" name="Google Shape;1227;p25"/>
          <p:cNvSpPr txBox="1">
            <a:spLocks noGrp="1"/>
          </p:cNvSpPr>
          <p:nvPr>
            <p:ph type="subTitle" idx="1"/>
          </p:nvPr>
        </p:nvSpPr>
        <p:spPr>
          <a:xfrm>
            <a:off x="720000" y="1034450"/>
            <a:ext cx="7704000" cy="234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6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CUSTOM_8_1">
    <p:spTree>
      <p:nvGrpSpPr>
        <p:cNvPr id="1" name="Shape 1228"/>
        <p:cNvGrpSpPr/>
        <p:nvPr/>
      </p:nvGrpSpPr>
      <p:grpSpPr>
        <a:xfrm>
          <a:off x="0" y="0"/>
          <a:ext cx="0" cy="0"/>
          <a:chOff x="0" y="0"/>
          <a:chExt cx="0" cy="0"/>
        </a:xfrm>
      </p:grpSpPr>
      <p:sp>
        <p:nvSpPr>
          <p:cNvPr id="1229" name="Google Shape;1229;p26"/>
          <p:cNvSpPr txBox="1">
            <a:spLocks noGrp="1"/>
          </p:cNvSpPr>
          <p:nvPr>
            <p:ph type="title"/>
          </p:nvPr>
        </p:nvSpPr>
        <p:spPr>
          <a:xfrm>
            <a:off x="720000" y="445025"/>
            <a:ext cx="2998800" cy="1098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6000"/>
              <a:buNone/>
              <a:defRPr sz="74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230" name="Google Shape;1230;p26"/>
          <p:cNvSpPr txBox="1"/>
          <p:nvPr/>
        </p:nvSpPr>
        <p:spPr>
          <a:xfrm>
            <a:off x="720000" y="3442800"/>
            <a:ext cx="4206600" cy="6465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100">
                <a:solidFill>
                  <a:srgbClr val="595959"/>
                </a:solidFill>
                <a:latin typeface="Didact Gothic"/>
                <a:ea typeface="Didact Gothic"/>
                <a:cs typeface="Didact Gothic"/>
                <a:sym typeface="Didact Gothic"/>
              </a:rPr>
              <a:t>CREDITS: This presentation template was created by </a:t>
            </a:r>
            <a:r>
              <a:rPr lang="en" sz="1100" b="1">
                <a:solidFill>
                  <a:schemeClr val="lt1"/>
                </a:solidFill>
                <a:uFill>
                  <a:noFill/>
                </a:uFill>
                <a:latin typeface="Didact Gothic"/>
                <a:ea typeface="Didact Gothic"/>
                <a:cs typeface="Didact Gothic"/>
                <a:sym typeface="Didact Gothic"/>
                <a:hlinkClick r:id="rId2">
                  <a:extLst>
                    <a:ext uri="{A12FA001-AC4F-418D-AE19-62706E023703}">
                      <ahyp:hlinkClr xmlns:ahyp="http://schemas.microsoft.com/office/drawing/2018/hyperlinkcolor" val="tx"/>
                    </a:ext>
                  </a:extLst>
                </a:hlinkClick>
              </a:rPr>
              <a:t>Slidesgo</a:t>
            </a:r>
            <a:r>
              <a:rPr lang="en" sz="1100" b="1">
                <a:solidFill>
                  <a:schemeClr val="lt1"/>
                </a:solidFill>
                <a:latin typeface="Didact Gothic"/>
                <a:ea typeface="Didact Gothic"/>
                <a:cs typeface="Didact Gothic"/>
                <a:sym typeface="Didact Gothic"/>
              </a:rPr>
              <a:t>,</a:t>
            </a:r>
            <a:r>
              <a:rPr lang="en" sz="1100" b="1">
                <a:solidFill>
                  <a:srgbClr val="502750"/>
                </a:solidFill>
                <a:latin typeface="Didact Gothic"/>
                <a:ea typeface="Didact Gothic"/>
                <a:cs typeface="Didact Gothic"/>
                <a:sym typeface="Didact Gothic"/>
              </a:rPr>
              <a:t> </a:t>
            </a:r>
            <a:r>
              <a:rPr lang="en" sz="1100">
                <a:solidFill>
                  <a:srgbClr val="595959"/>
                </a:solidFill>
                <a:latin typeface="Didact Gothic"/>
                <a:ea typeface="Didact Gothic"/>
                <a:cs typeface="Didact Gothic"/>
                <a:sym typeface="Didact Gothic"/>
              </a:rPr>
              <a:t>and includes icons by </a:t>
            </a:r>
            <a:r>
              <a:rPr lang="en" sz="1100" b="1">
                <a:solidFill>
                  <a:schemeClr val="lt1"/>
                </a:solidFill>
                <a:uFill>
                  <a:noFill/>
                </a:uFill>
                <a:latin typeface="Didact Gothic"/>
                <a:ea typeface="Didact Gothic"/>
                <a:cs typeface="Didact Gothic"/>
                <a:sym typeface="Didact Gothic"/>
                <a:hlinkClick r:id="rId3">
                  <a:extLst>
                    <a:ext uri="{A12FA001-AC4F-418D-AE19-62706E023703}">
                      <ahyp:hlinkClr xmlns:ahyp="http://schemas.microsoft.com/office/drawing/2018/hyperlinkcolor" val="tx"/>
                    </a:ext>
                  </a:extLst>
                </a:hlinkClick>
              </a:rPr>
              <a:t>Flaticon</a:t>
            </a:r>
            <a:r>
              <a:rPr lang="en" sz="1100" b="1">
                <a:solidFill>
                  <a:schemeClr val="lt1"/>
                </a:solidFill>
                <a:latin typeface="Didact Gothic"/>
                <a:ea typeface="Didact Gothic"/>
                <a:cs typeface="Didact Gothic"/>
                <a:sym typeface="Didact Gothic"/>
              </a:rPr>
              <a:t>,</a:t>
            </a:r>
            <a:r>
              <a:rPr lang="en" sz="1100">
                <a:solidFill>
                  <a:srgbClr val="595959"/>
                </a:solidFill>
                <a:latin typeface="Didact Gothic"/>
                <a:ea typeface="Didact Gothic"/>
                <a:cs typeface="Didact Gothic"/>
                <a:sym typeface="Didact Gothic"/>
              </a:rPr>
              <a:t> and infographics &amp; images by</a:t>
            </a:r>
            <a:r>
              <a:rPr lang="en" sz="1100">
                <a:solidFill>
                  <a:srgbClr val="3B4088"/>
                </a:solidFill>
                <a:latin typeface="Didact Gothic"/>
                <a:ea typeface="Didact Gothic"/>
                <a:cs typeface="Didact Gothic"/>
                <a:sym typeface="Didact Gothic"/>
              </a:rPr>
              <a:t> </a:t>
            </a:r>
            <a:r>
              <a:rPr lang="en" sz="1100" b="1">
                <a:solidFill>
                  <a:schemeClr val="lt1"/>
                </a:solidFill>
                <a:uFill>
                  <a:noFill/>
                </a:uFill>
                <a:latin typeface="Didact Gothic"/>
                <a:ea typeface="Didact Gothic"/>
                <a:cs typeface="Didact Gothic"/>
                <a:sym typeface="Didact Gothic"/>
                <a:hlinkClick r:id="rId4">
                  <a:extLst>
                    <a:ext uri="{A12FA001-AC4F-418D-AE19-62706E023703}">
                      <ahyp:hlinkClr xmlns:ahyp="http://schemas.microsoft.com/office/drawing/2018/hyperlinkcolor" val="tx"/>
                    </a:ext>
                  </a:extLst>
                </a:hlinkClick>
              </a:rPr>
              <a:t>Freepik</a:t>
            </a:r>
            <a:endParaRPr sz="1100">
              <a:solidFill>
                <a:schemeClr val="lt1"/>
              </a:solidFill>
              <a:latin typeface="Didact Gothic"/>
              <a:ea typeface="Didact Gothic"/>
              <a:cs typeface="Didact Gothic"/>
              <a:sym typeface="Didact Gothic"/>
            </a:endParaRPr>
          </a:p>
        </p:txBody>
      </p:sp>
      <p:sp>
        <p:nvSpPr>
          <p:cNvPr id="1231" name="Google Shape;1231;p26"/>
          <p:cNvSpPr txBox="1">
            <a:spLocks noGrp="1"/>
          </p:cNvSpPr>
          <p:nvPr>
            <p:ph type="subTitle" idx="1"/>
          </p:nvPr>
        </p:nvSpPr>
        <p:spPr>
          <a:xfrm>
            <a:off x="738050" y="1674513"/>
            <a:ext cx="2493600" cy="1016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32" name="Google Shape;1232;p26"/>
          <p:cNvSpPr txBox="1">
            <a:spLocks noGrp="1"/>
          </p:cNvSpPr>
          <p:nvPr>
            <p:ph type="subTitle" idx="2"/>
          </p:nvPr>
        </p:nvSpPr>
        <p:spPr>
          <a:xfrm>
            <a:off x="720000" y="4089300"/>
            <a:ext cx="3987300" cy="3168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200"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233" name="Google Shape;1233;p26"/>
          <p:cNvGrpSpPr/>
          <p:nvPr/>
        </p:nvGrpSpPr>
        <p:grpSpPr>
          <a:xfrm rot="5400000">
            <a:off x="-730917" y="896896"/>
            <a:ext cx="2109900" cy="478366"/>
            <a:chOff x="3403499" y="2651591"/>
            <a:chExt cx="2109900" cy="478366"/>
          </a:xfrm>
        </p:grpSpPr>
        <p:sp>
          <p:nvSpPr>
            <p:cNvPr id="1234" name="Google Shape;1234;p26"/>
            <p:cNvSpPr/>
            <p:nvPr/>
          </p:nvSpPr>
          <p:spPr>
            <a:xfrm rot="10800000" flipH="1">
              <a:off x="4079399" y="3047745"/>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6"/>
            <p:cNvSpPr/>
            <p:nvPr/>
          </p:nvSpPr>
          <p:spPr>
            <a:xfrm rot="10800000" flipH="1">
              <a:off x="441734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6"/>
            <p:cNvSpPr/>
            <p:nvPr/>
          </p:nvSpPr>
          <p:spPr>
            <a:xfrm rot="10800000" flipH="1">
              <a:off x="441734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6"/>
            <p:cNvSpPr/>
            <p:nvPr/>
          </p:nvSpPr>
          <p:spPr>
            <a:xfrm rot="10800000" flipH="1">
              <a:off x="475529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6"/>
            <p:cNvSpPr/>
            <p:nvPr/>
          </p:nvSpPr>
          <p:spPr>
            <a:xfrm rot="10800000" flipH="1">
              <a:off x="475529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6"/>
            <p:cNvSpPr/>
            <p:nvPr/>
          </p:nvSpPr>
          <p:spPr>
            <a:xfrm rot="10800000" flipH="1">
              <a:off x="509324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6"/>
            <p:cNvSpPr/>
            <p:nvPr/>
          </p:nvSpPr>
          <p:spPr>
            <a:xfrm rot="10800000" flipH="1">
              <a:off x="509324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6"/>
            <p:cNvSpPr/>
            <p:nvPr/>
          </p:nvSpPr>
          <p:spPr>
            <a:xfrm rot="10800000" flipH="1">
              <a:off x="543119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6"/>
            <p:cNvSpPr/>
            <p:nvPr/>
          </p:nvSpPr>
          <p:spPr>
            <a:xfrm rot="10800000" flipH="1">
              <a:off x="4079399" y="265159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6"/>
            <p:cNvSpPr/>
            <p:nvPr/>
          </p:nvSpPr>
          <p:spPr>
            <a:xfrm rot="10800000" flipH="1">
              <a:off x="3741449" y="3047745"/>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6"/>
            <p:cNvSpPr/>
            <p:nvPr/>
          </p:nvSpPr>
          <p:spPr>
            <a:xfrm rot="10800000" flipH="1">
              <a:off x="3741449" y="265159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6"/>
            <p:cNvSpPr/>
            <p:nvPr/>
          </p:nvSpPr>
          <p:spPr>
            <a:xfrm rot="10800000" flipH="1">
              <a:off x="3403499" y="3047745"/>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6"/>
            <p:cNvSpPr/>
            <p:nvPr/>
          </p:nvSpPr>
          <p:spPr>
            <a:xfrm rot="10800000" flipH="1">
              <a:off x="3403499" y="265159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7" name="Google Shape;1247;p26"/>
          <p:cNvSpPr/>
          <p:nvPr/>
        </p:nvSpPr>
        <p:spPr>
          <a:xfrm rot="-5400000" flipH="1">
            <a:off x="8503200" y="105998"/>
            <a:ext cx="535500" cy="746100"/>
          </a:xfrm>
          <a:prstGeom prst="round2SameRect">
            <a:avLst>
              <a:gd name="adj1" fmla="val 50000"/>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6"/>
          <p:cNvSpPr/>
          <p:nvPr/>
        </p:nvSpPr>
        <p:spPr>
          <a:xfrm rot="5400000" flipH="1">
            <a:off x="8163495" y="-300941"/>
            <a:ext cx="605100" cy="605100"/>
          </a:xfrm>
          <a:prstGeom prst="pie">
            <a:avLst>
              <a:gd name="adj1" fmla="val 5430362"/>
              <a:gd name="adj2" fmla="val 1620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6"/>
          <p:cNvSpPr/>
          <p:nvPr/>
        </p:nvSpPr>
        <p:spPr>
          <a:xfrm flipH="1">
            <a:off x="511066" y="4626588"/>
            <a:ext cx="364500" cy="364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6"/>
          <p:cNvSpPr/>
          <p:nvPr/>
        </p:nvSpPr>
        <p:spPr>
          <a:xfrm rot="5400000" flipH="1">
            <a:off x="5755" y="4804438"/>
            <a:ext cx="333300" cy="3594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6"/>
          <p:cNvSpPr/>
          <p:nvPr/>
        </p:nvSpPr>
        <p:spPr>
          <a:xfrm flipH="1">
            <a:off x="146566" y="4626588"/>
            <a:ext cx="364500" cy="36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2" name="Google Shape;1252;p26"/>
          <p:cNvGrpSpPr/>
          <p:nvPr/>
        </p:nvGrpSpPr>
        <p:grpSpPr>
          <a:xfrm flipH="1">
            <a:off x="7619408" y="4179741"/>
            <a:ext cx="1434000" cy="874516"/>
            <a:chOff x="3403499" y="2255441"/>
            <a:chExt cx="1434000" cy="874516"/>
          </a:xfrm>
        </p:grpSpPr>
        <p:sp>
          <p:nvSpPr>
            <p:cNvPr id="1253" name="Google Shape;1253;p26"/>
            <p:cNvSpPr/>
            <p:nvPr/>
          </p:nvSpPr>
          <p:spPr>
            <a:xfrm rot="10800000" flipH="1">
              <a:off x="4079399" y="3047745"/>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6"/>
            <p:cNvSpPr/>
            <p:nvPr/>
          </p:nvSpPr>
          <p:spPr>
            <a:xfrm rot="10800000" flipH="1">
              <a:off x="441734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6"/>
            <p:cNvSpPr/>
            <p:nvPr/>
          </p:nvSpPr>
          <p:spPr>
            <a:xfrm rot="10800000" flipH="1">
              <a:off x="441734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6"/>
            <p:cNvSpPr/>
            <p:nvPr/>
          </p:nvSpPr>
          <p:spPr>
            <a:xfrm rot="10800000" flipH="1">
              <a:off x="475529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6"/>
            <p:cNvSpPr/>
            <p:nvPr/>
          </p:nvSpPr>
          <p:spPr>
            <a:xfrm rot="10800000" flipH="1">
              <a:off x="4079399" y="265159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6"/>
            <p:cNvSpPr/>
            <p:nvPr/>
          </p:nvSpPr>
          <p:spPr>
            <a:xfrm rot="10800000" flipH="1">
              <a:off x="3741449" y="3047745"/>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6"/>
            <p:cNvSpPr/>
            <p:nvPr/>
          </p:nvSpPr>
          <p:spPr>
            <a:xfrm rot="10800000" flipH="1">
              <a:off x="3741449" y="225544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6"/>
            <p:cNvSpPr/>
            <p:nvPr/>
          </p:nvSpPr>
          <p:spPr>
            <a:xfrm rot="10800000" flipH="1">
              <a:off x="3741449" y="265159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6"/>
            <p:cNvSpPr/>
            <p:nvPr/>
          </p:nvSpPr>
          <p:spPr>
            <a:xfrm rot="10800000" flipH="1">
              <a:off x="3403499" y="3047745"/>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6"/>
            <p:cNvSpPr/>
            <p:nvPr/>
          </p:nvSpPr>
          <p:spPr>
            <a:xfrm rot="10800000" flipH="1">
              <a:off x="3403499" y="225544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6"/>
            <p:cNvSpPr/>
            <p:nvPr/>
          </p:nvSpPr>
          <p:spPr>
            <a:xfrm rot="10800000" flipH="1">
              <a:off x="3403499" y="265159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6"/>
            <p:cNvSpPr/>
            <p:nvPr/>
          </p:nvSpPr>
          <p:spPr>
            <a:xfrm rot="10800000" flipH="1">
              <a:off x="4079399" y="225544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CUSTOM_19">
    <p:spTree>
      <p:nvGrpSpPr>
        <p:cNvPr id="1" name="Shape 1265"/>
        <p:cNvGrpSpPr/>
        <p:nvPr/>
      </p:nvGrpSpPr>
      <p:grpSpPr>
        <a:xfrm>
          <a:off x="0" y="0"/>
          <a:ext cx="0" cy="0"/>
          <a:chOff x="0" y="0"/>
          <a:chExt cx="0" cy="0"/>
        </a:xfrm>
      </p:grpSpPr>
      <p:sp>
        <p:nvSpPr>
          <p:cNvPr id="1266" name="Google Shape;1266;p27"/>
          <p:cNvSpPr/>
          <p:nvPr/>
        </p:nvSpPr>
        <p:spPr>
          <a:xfrm>
            <a:off x="-14584" y="0"/>
            <a:ext cx="734700" cy="561600"/>
          </a:xfrm>
          <a:prstGeom prst="rect">
            <a:avLst/>
          </a:prstGeom>
          <a:solidFill>
            <a:srgbClr val="5CC9BF"/>
          </a:solidFill>
          <a:ln w="9525" cap="flat" cmpd="sng">
            <a:solidFill>
              <a:srgbClr val="5CC9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7"/>
          <p:cNvSpPr/>
          <p:nvPr/>
        </p:nvSpPr>
        <p:spPr>
          <a:xfrm>
            <a:off x="8424000" y="4592376"/>
            <a:ext cx="734700" cy="561600"/>
          </a:xfrm>
          <a:prstGeom prst="rect">
            <a:avLst/>
          </a:prstGeom>
          <a:solidFill>
            <a:srgbClr val="5CC9BF"/>
          </a:solidFill>
          <a:ln w="9525" cap="flat" cmpd="sng">
            <a:solidFill>
              <a:srgbClr val="5CC9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7"/>
          <p:cNvSpPr/>
          <p:nvPr/>
        </p:nvSpPr>
        <p:spPr>
          <a:xfrm>
            <a:off x="-14584" y="335425"/>
            <a:ext cx="1261500" cy="481200"/>
          </a:xfrm>
          <a:prstGeom prst="rect">
            <a:avLst/>
          </a:prstGeom>
          <a:noFill/>
          <a:ln w="9525" cap="flat" cmpd="sng">
            <a:solidFill>
              <a:srgbClr val="C4634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7"/>
          <p:cNvSpPr/>
          <p:nvPr/>
        </p:nvSpPr>
        <p:spPr>
          <a:xfrm rot="5400000">
            <a:off x="7743966" y="4293101"/>
            <a:ext cx="1261500" cy="481200"/>
          </a:xfrm>
          <a:prstGeom prst="rect">
            <a:avLst/>
          </a:prstGeom>
          <a:noFill/>
          <a:ln w="9525" cap="flat" cmpd="sng">
            <a:solidFill>
              <a:srgbClr val="C4634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7"/>
          <p:cNvSpPr/>
          <p:nvPr/>
        </p:nvSpPr>
        <p:spPr>
          <a:xfrm>
            <a:off x="-20100" y="4853676"/>
            <a:ext cx="1480200" cy="300300"/>
          </a:xfrm>
          <a:prstGeom prst="rect">
            <a:avLst/>
          </a:prstGeom>
          <a:solidFill>
            <a:srgbClr val="5CC9BF"/>
          </a:solidFill>
          <a:ln w="9525" cap="flat" cmpd="sng">
            <a:solidFill>
              <a:srgbClr val="5CC9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7"/>
          <p:cNvSpPr/>
          <p:nvPr/>
        </p:nvSpPr>
        <p:spPr>
          <a:xfrm rot="5400000">
            <a:off x="-610050" y="4263726"/>
            <a:ext cx="1480200" cy="300300"/>
          </a:xfrm>
          <a:prstGeom prst="rect">
            <a:avLst/>
          </a:prstGeom>
          <a:solidFill>
            <a:srgbClr val="77457D"/>
          </a:solidFill>
          <a:ln w="9525" cap="flat" cmpd="sng">
            <a:solidFill>
              <a:srgbClr val="7745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7"/>
          <p:cNvSpPr/>
          <p:nvPr/>
        </p:nvSpPr>
        <p:spPr>
          <a:xfrm rot="10800000">
            <a:off x="7683900" y="0"/>
            <a:ext cx="1480200" cy="300300"/>
          </a:xfrm>
          <a:prstGeom prst="rect">
            <a:avLst/>
          </a:prstGeom>
          <a:solidFill>
            <a:srgbClr val="77457D"/>
          </a:solidFill>
          <a:ln w="9525" cap="flat" cmpd="sng">
            <a:solidFill>
              <a:srgbClr val="7745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CUSTOM_20">
    <p:spTree>
      <p:nvGrpSpPr>
        <p:cNvPr id="1" name="Shape 1273"/>
        <p:cNvGrpSpPr/>
        <p:nvPr/>
      </p:nvGrpSpPr>
      <p:grpSpPr>
        <a:xfrm>
          <a:off x="0" y="0"/>
          <a:ext cx="0" cy="0"/>
          <a:chOff x="0" y="0"/>
          <a:chExt cx="0" cy="0"/>
        </a:xfrm>
      </p:grpSpPr>
      <p:sp>
        <p:nvSpPr>
          <p:cNvPr id="1274" name="Google Shape;1274;p28"/>
          <p:cNvSpPr/>
          <p:nvPr/>
        </p:nvSpPr>
        <p:spPr>
          <a:xfrm>
            <a:off x="-20100" y="4853675"/>
            <a:ext cx="5736900" cy="300300"/>
          </a:xfrm>
          <a:prstGeom prst="rect">
            <a:avLst/>
          </a:prstGeom>
          <a:solidFill>
            <a:srgbClr val="5CC9BF"/>
          </a:solidFill>
          <a:ln w="9525" cap="flat" cmpd="sng">
            <a:solidFill>
              <a:srgbClr val="5CC9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8"/>
          <p:cNvSpPr/>
          <p:nvPr/>
        </p:nvSpPr>
        <p:spPr>
          <a:xfrm>
            <a:off x="5716800" y="4853675"/>
            <a:ext cx="1903200" cy="300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8"/>
          <p:cNvSpPr/>
          <p:nvPr/>
        </p:nvSpPr>
        <p:spPr>
          <a:xfrm>
            <a:off x="7620000" y="4853675"/>
            <a:ext cx="1524000" cy="3003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8"/>
          <p:cNvSpPr/>
          <p:nvPr/>
        </p:nvSpPr>
        <p:spPr>
          <a:xfrm rot="10800000">
            <a:off x="3407100" y="0"/>
            <a:ext cx="5736900" cy="300300"/>
          </a:xfrm>
          <a:prstGeom prst="rect">
            <a:avLst/>
          </a:prstGeom>
          <a:solidFill>
            <a:srgbClr val="5CC9BF"/>
          </a:solidFill>
          <a:ln w="9525" cap="flat" cmpd="sng">
            <a:solidFill>
              <a:srgbClr val="5CC9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8"/>
          <p:cNvSpPr/>
          <p:nvPr/>
        </p:nvSpPr>
        <p:spPr>
          <a:xfrm rot="10800000">
            <a:off x="1503900" y="0"/>
            <a:ext cx="1903200" cy="300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8"/>
          <p:cNvSpPr/>
          <p:nvPr/>
        </p:nvSpPr>
        <p:spPr>
          <a:xfrm rot="10800000">
            <a:off x="-20100" y="0"/>
            <a:ext cx="1524000" cy="3003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7"/>
        <p:cNvGrpSpPr/>
        <p:nvPr/>
      </p:nvGrpSpPr>
      <p:grpSpPr>
        <a:xfrm>
          <a:off x="0" y="0"/>
          <a:ext cx="0" cy="0"/>
          <a:chOff x="0" y="0"/>
          <a:chExt cx="0" cy="0"/>
        </a:xfrm>
      </p:grpSpPr>
      <p:grpSp>
        <p:nvGrpSpPr>
          <p:cNvPr id="148" name="Google Shape;148;p4"/>
          <p:cNvGrpSpPr/>
          <p:nvPr/>
        </p:nvGrpSpPr>
        <p:grpSpPr>
          <a:xfrm>
            <a:off x="119318" y="283631"/>
            <a:ext cx="908010" cy="102844"/>
            <a:chOff x="1655550" y="403250"/>
            <a:chExt cx="1062000" cy="120300"/>
          </a:xfrm>
        </p:grpSpPr>
        <p:cxnSp>
          <p:nvCxnSpPr>
            <p:cNvPr id="149" name="Google Shape;149;p4"/>
            <p:cNvCxnSpPr/>
            <p:nvPr/>
          </p:nvCxnSpPr>
          <p:spPr>
            <a:xfrm rot="10800000" flipH="1">
              <a:off x="16555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50" name="Google Shape;150;p4"/>
            <p:cNvCxnSpPr/>
            <p:nvPr/>
          </p:nvCxnSpPr>
          <p:spPr>
            <a:xfrm rot="10800000" flipH="1">
              <a:off x="17617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51" name="Google Shape;151;p4"/>
            <p:cNvCxnSpPr/>
            <p:nvPr/>
          </p:nvCxnSpPr>
          <p:spPr>
            <a:xfrm rot="10800000" flipH="1">
              <a:off x="18679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52" name="Google Shape;152;p4"/>
            <p:cNvCxnSpPr/>
            <p:nvPr/>
          </p:nvCxnSpPr>
          <p:spPr>
            <a:xfrm rot="10800000" flipH="1">
              <a:off x="19741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53" name="Google Shape;153;p4"/>
            <p:cNvCxnSpPr/>
            <p:nvPr/>
          </p:nvCxnSpPr>
          <p:spPr>
            <a:xfrm rot="10800000" flipH="1">
              <a:off x="20803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54" name="Google Shape;154;p4"/>
            <p:cNvCxnSpPr/>
            <p:nvPr/>
          </p:nvCxnSpPr>
          <p:spPr>
            <a:xfrm rot="10800000" flipH="1">
              <a:off x="21865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55" name="Google Shape;155;p4"/>
            <p:cNvCxnSpPr/>
            <p:nvPr/>
          </p:nvCxnSpPr>
          <p:spPr>
            <a:xfrm rot="10800000" flipH="1">
              <a:off x="22927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56" name="Google Shape;156;p4"/>
            <p:cNvCxnSpPr/>
            <p:nvPr/>
          </p:nvCxnSpPr>
          <p:spPr>
            <a:xfrm rot="10800000" flipH="1">
              <a:off x="23989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57" name="Google Shape;157;p4"/>
            <p:cNvCxnSpPr/>
            <p:nvPr/>
          </p:nvCxnSpPr>
          <p:spPr>
            <a:xfrm rot="10800000" flipH="1">
              <a:off x="25051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58" name="Google Shape;158;p4"/>
            <p:cNvCxnSpPr/>
            <p:nvPr/>
          </p:nvCxnSpPr>
          <p:spPr>
            <a:xfrm rot="10800000" flipH="1">
              <a:off x="2611350" y="403250"/>
              <a:ext cx="106200" cy="120300"/>
            </a:xfrm>
            <a:prstGeom prst="straightConnector1">
              <a:avLst/>
            </a:prstGeom>
            <a:noFill/>
            <a:ln w="9525" cap="flat" cmpd="sng">
              <a:solidFill>
                <a:srgbClr val="5CC9BF"/>
              </a:solidFill>
              <a:prstDash val="solid"/>
              <a:round/>
              <a:headEnd type="none" w="med" len="med"/>
              <a:tailEnd type="none" w="med" len="med"/>
            </a:ln>
          </p:spPr>
        </p:cxnSp>
      </p:grpSp>
      <p:sp>
        <p:nvSpPr>
          <p:cNvPr id="159" name="Google Shape;159;p4"/>
          <p:cNvSpPr/>
          <p:nvPr/>
        </p:nvSpPr>
        <p:spPr>
          <a:xfrm>
            <a:off x="119325" y="526500"/>
            <a:ext cx="291600" cy="291600"/>
          </a:xfrm>
          <a:prstGeom prst="ellipse">
            <a:avLst/>
          </a:pr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8624434" y="-452"/>
            <a:ext cx="1053900" cy="1053900"/>
          </a:xfrm>
          <a:prstGeom prst="pie">
            <a:avLst>
              <a:gd name="adj1" fmla="val 5400373"/>
              <a:gd name="adj2" fmla="val 16289686"/>
            </a:avLst>
          </a:pr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
          <p:cNvSpPr/>
          <p:nvPr/>
        </p:nvSpPr>
        <p:spPr>
          <a:xfrm>
            <a:off x="8624434" y="-36177"/>
            <a:ext cx="1053900" cy="1053900"/>
          </a:xfrm>
          <a:prstGeom prst="pie">
            <a:avLst>
              <a:gd name="adj1" fmla="val 5400373"/>
              <a:gd name="adj2" fmla="val 16289686"/>
            </a:avLst>
          </a:pr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 name="Google Shape;162;p4"/>
          <p:cNvGrpSpPr/>
          <p:nvPr/>
        </p:nvGrpSpPr>
        <p:grpSpPr>
          <a:xfrm>
            <a:off x="8057493" y="283631"/>
            <a:ext cx="908010" cy="102844"/>
            <a:chOff x="1655550" y="403250"/>
            <a:chExt cx="1062000" cy="120300"/>
          </a:xfrm>
        </p:grpSpPr>
        <p:cxnSp>
          <p:nvCxnSpPr>
            <p:cNvPr id="163" name="Google Shape;163;p4"/>
            <p:cNvCxnSpPr/>
            <p:nvPr/>
          </p:nvCxnSpPr>
          <p:spPr>
            <a:xfrm rot="10800000" flipH="1">
              <a:off x="16555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64" name="Google Shape;164;p4"/>
            <p:cNvCxnSpPr/>
            <p:nvPr/>
          </p:nvCxnSpPr>
          <p:spPr>
            <a:xfrm rot="10800000" flipH="1">
              <a:off x="17617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65" name="Google Shape;165;p4"/>
            <p:cNvCxnSpPr/>
            <p:nvPr/>
          </p:nvCxnSpPr>
          <p:spPr>
            <a:xfrm rot="10800000" flipH="1">
              <a:off x="18679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66" name="Google Shape;166;p4"/>
            <p:cNvCxnSpPr/>
            <p:nvPr/>
          </p:nvCxnSpPr>
          <p:spPr>
            <a:xfrm rot="10800000" flipH="1">
              <a:off x="19741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67" name="Google Shape;167;p4"/>
            <p:cNvCxnSpPr/>
            <p:nvPr/>
          </p:nvCxnSpPr>
          <p:spPr>
            <a:xfrm rot="10800000" flipH="1">
              <a:off x="20803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68" name="Google Shape;168;p4"/>
            <p:cNvCxnSpPr/>
            <p:nvPr/>
          </p:nvCxnSpPr>
          <p:spPr>
            <a:xfrm rot="10800000" flipH="1">
              <a:off x="21865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69" name="Google Shape;169;p4"/>
            <p:cNvCxnSpPr/>
            <p:nvPr/>
          </p:nvCxnSpPr>
          <p:spPr>
            <a:xfrm rot="10800000" flipH="1">
              <a:off x="22927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70" name="Google Shape;170;p4"/>
            <p:cNvCxnSpPr/>
            <p:nvPr/>
          </p:nvCxnSpPr>
          <p:spPr>
            <a:xfrm rot="10800000" flipH="1">
              <a:off x="23989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71" name="Google Shape;171;p4"/>
            <p:cNvCxnSpPr/>
            <p:nvPr/>
          </p:nvCxnSpPr>
          <p:spPr>
            <a:xfrm rot="10800000" flipH="1">
              <a:off x="25051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72" name="Google Shape;172;p4"/>
            <p:cNvCxnSpPr/>
            <p:nvPr/>
          </p:nvCxnSpPr>
          <p:spPr>
            <a:xfrm rot="10800000" flipH="1">
              <a:off x="2611350" y="403250"/>
              <a:ext cx="106200" cy="120300"/>
            </a:xfrm>
            <a:prstGeom prst="straightConnector1">
              <a:avLst/>
            </a:prstGeom>
            <a:noFill/>
            <a:ln w="9525" cap="flat" cmpd="sng">
              <a:solidFill>
                <a:srgbClr val="5CC9BF"/>
              </a:solidFill>
              <a:prstDash val="solid"/>
              <a:round/>
              <a:headEnd type="none" w="med" len="med"/>
              <a:tailEnd type="none" w="med" len="med"/>
            </a:ln>
          </p:spPr>
        </p:cxnSp>
      </p:grpSp>
      <p:sp>
        <p:nvSpPr>
          <p:cNvPr id="173" name="Google Shape;173;p4"/>
          <p:cNvSpPr/>
          <p:nvPr/>
        </p:nvSpPr>
        <p:spPr>
          <a:xfrm>
            <a:off x="119325" y="818100"/>
            <a:ext cx="291600" cy="291600"/>
          </a:xfrm>
          <a:prstGeom prst="ellipse">
            <a:avLst/>
          </a:pr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 name="Google Shape;174;p4"/>
          <p:cNvGrpSpPr/>
          <p:nvPr/>
        </p:nvGrpSpPr>
        <p:grpSpPr>
          <a:xfrm>
            <a:off x="8218491" y="2956899"/>
            <a:ext cx="874516" cy="2109900"/>
            <a:chOff x="5905453" y="2567961"/>
            <a:chExt cx="874516" cy="2109900"/>
          </a:xfrm>
        </p:grpSpPr>
        <p:sp>
          <p:nvSpPr>
            <p:cNvPr id="175" name="Google Shape;175;p4"/>
            <p:cNvSpPr/>
            <p:nvPr/>
          </p:nvSpPr>
          <p:spPr>
            <a:xfrm rot="5400000">
              <a:off x="6697757" y="25679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rot="5400000">
              <a:off x="6697770" y="290591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rot="5400000">
              <a:off x="6301612" y="290591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rot="5400000">
              <a:off x="6697770" y="32438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rot="5400000">
              <a:off x="6301612" y="32438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rot="5400000">
              <a:off x="5905453" y="32438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rot="5400000">
              <a:off x="6697770" y="358181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rot="5400000">
              <a:off x="6301612" y="358181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rot="5400000">
              <a:off x="5905453" y="358181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rot="5400000">
              <a:off x="6697770" y="39197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rot="5400000">
              <a:off x="6301612" y="39197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rot="5400000">
              <a:off x="5905453" y="39197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rot="5400000">
              <a:off x="6697770" y="425771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rot="5400000">
              <a:off x="6301612" y="425771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rot="5400000">
              <a:off x="5905453" y="425771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rot="5400000">
              <a:off x="6697770" y="45956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rot="5400000">
              <a:off x="6301612" y="45956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rot="5400000">
              <a:off x="5905453" y="45956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 name="Google Shape;193;p4"/>
          <p:cNvSpPr/>
          <p:nvPr/>
        </p:nvSpPr>
        <p:spPr>
          <a:xfrm>
            <a:off x="-4" y="4522729"/>
            <a:ext cx="1308900" cy="1308900"/>
          </a:xfrm>
          <a:prstGeom prst="blockArc">
            <a:avLst>
              <a:gd name="adj1" fmla="val 10695394"/>
              <a:gd name="adj2" fmla="val 12634"/>
              <a:gd name="adj3" fmla="val 22377"/>
            </a:avLst>
          </a:prstGeom>
          <a:solidFill>
            <a:srgbClr val="77457D"/>
          </a:solidFill>
          <a:ln w="9525" cap="flat" cmpd="sng">
            <a:solidFill>
              <a:srgbClr val="7745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txBox="1">
            <a:spLocks noGrp="1"/>
          </p:cNvSpPr>
          <p:nvPr>
            <p:ph type="title"/>
          </p:nvPr>
        </p:nvSpPr>
        <p:spPr>
          <a:xfrm>
            <a:off x="729300" y="445025"/>
            <a:ext cx="76854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195" name="Google Shape;195;p4"/>
          <p:cNvSpPr txBox="1">
            <a:spLocks noGrp="1"/>
          </p:cNvSpPr>
          <p:nvPr>
            <p:ph type="body" idx="1"/>
          </p:nvPr>
        </p:nvSpPr>
        <p:spPr>
          <a:xfrm>
            <a:off x="729300" y="2418975"/>
            <a:ext cx="4937700" cy="21498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dk2"/>
              </a:buClr>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6"/>
        <p:cNvGrpSpPr/>
        <p:nvPr/>
      </p:nvGrpSpPr>
      <p:grpSpPr>
        <a:xfrm>
          <a:off x="0" y="0"/>
          <a:ext cx="0" cy="0"/>
          <a:chOff x="0" y="0"/>
          <a:chExt cx="0" cy="0"/>
        </a:xfrm>
      </p:grpSpPr>
      <p:grpSp>
        <p:nvGrpSpPr>
          <p:cNvPr id="197" name="Google Shape;197;p5"/>
          <p:cNvGrpSpPr/>
          <p:nvPr/>
        </p:nvGrpSpPr>
        <p:grpSpPr>
          <a:xfrm>
            <a:off x="8050500" y="4713275"/>
            <a:ext cx="1093500" cy="364500"/>
            <a:chOff x="-131075" y="4749725"/>
            <a:chExt cx="1093500" cy="364500"/>
          </a:xfrm>
        </p:grpSpPr>
        <p:sp>
          <p:nvSpPr>
            <p:cNvPr id="198" name="Google Shape;198;p5"/>
            <p:cNvSpPr/>
            <p:nvPr/>
          </p:nvSpPr>
          <p:spPr>
            <a:xfrm>
              <a:off x="233425" y="4749725"/>
              <a:ext cx="364500" cy="364500"/>
            </a:xfrm>
            <a:prstGeom prst="ellipse">
              <a:avLst/>
            </a:pr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a:off x="597925" y="4749725"/>
              <a:ext cx="364500" cy="364500"/>
            </a:xfrm>
            <a:prstGeom prst="ellipse">
              <a:avLst/>
            </a:pr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131075" y="4749725"/>
              <a:ext cx="364500" cy="364500"/>
            </a:xfrm>
            <a:prstGeom prst="ellipse">
              <a:avLst/>
            </a:pr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201;p5"/>
          <p:cNvGrpSpPr/>
          <p:nvPr/>
        </p:nvGrpSpPr>
        <p:grpSpPr>
          <a:xfrm>
            <a:off x="8363300" y="3803213"/>
            <a:ext cx="683700" cy="788700"/>
            <a:chOff x="87025" y="3790463"/>
            <a:chExt cx="683700" cy="788700"/>
          </a:xfrm>
        </p:grpSpPr>
        <p:sp>
          <p:nvSpPr>
            <p:cNvPr id="202" name="Google Shape;202;p5"/>
            <p:cNvSpPr/>
            <p:nvPr/>
          </p:nvSpPr>
          <p:spPr>
            <a:xfrm>
              <a:off x="87025" y="3790463"/>
              <a:ext cx="74100" cy="741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5"/>
            <p:cNvSpPr/>
            <p:nvPr/>
          </p:nvSpPr>
          <p:spPr>
            <a:xfrm>
              <a:off x="391825" y="3790463"/>
              <a:ext cx="74100" cy="741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5"/>
            <p:cNvSpPr/>
            <p:nvPr/>
          </p:nvSpPr>
          <p:spPr>
            <a:xfrm>
              <a:off x="696625" y="3790463"/>
              <a:ext cx="74100" cy="741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5"/>
            <p:cNvSpPr/>
            <p:nvPr/>
          </p:nvSpPr>
          <p:spPr>
            <a:xfrm>
              <a:off x="87025" y="4147763"/>
              <a:ext cx="74100" cy="741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5"/>
            <p:cNvSpPr/>
            <p:nvPr/>
          </p:nvSpPr>
          <p:spPr>
            <a:xfrm>
              <a:off x="391825" y="4147763"/>
              <a:ext cx="74100" cy="741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5"/>
            <p:cNvSpPr/>
            <p:nvPr/>
          </p:nvSpPr>
          <p:spPr>
            <a:xfrm>
              <a:off x="696625" y="4147763"/>
              <a:ext cx="74100" cy="741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5"/>
            <p:cNvSpPr/>
            <p:nvPr/>
          </p:nvSpPr>
          <p:spPr>
            <a:xfrm>
              <a:off x="87025" y="4505063"/>
              <a:ext cx="74100" cy="741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a:off x="391825" y="4505063"/>
              <a:ext cx="74100" cy="741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5"/>
            <p:cNvSpPr/>
            <p:nvPr/>
          </p:nvSpPr>
          <p:spPr>
            <a:xfrm>
              <a:off x="696625" y="4505063"/>
              <a:ext cx="74100" cy="741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 name="Google Shape;211;p5"/>
          <p:cNvSpPr/>
          <p:nvPr/>
        </p:nvSpPr>
        <p:spPr>
          <a:xfrm rot="-5400000">
            <a:off x="8343950" y="-101100"/>
            <a:ext cx="722400" cy="924600"/>
          </a:xfrm>
          <a:prstGeom prst="round2SameRect">
            <a:avLst>
              <a:gd name="adj1" fmla="val 50000"/>
              <a:gd name="adj2" fmla="val 0"/>
            </a:avLst>
          </a:pr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 name="Google Shape;212;p5"/>
          <p:cNvGrpSpPr/>
          <p:nvPr/>
        </p:nvGrpSpPr>
        <p:grpSpPr>
          <a:xfrm>
            <a:off x="91616" y="116911"/>
            <a:ext cx="988500" cy="375875"/>
            <a:chOff x="8073441" y="295836"/>
            <a:chExt cx="988500" cy="375875"/>
          </a:xfrm>
        </p:grpSpPr>
        <p:sp>
          <p:nvSpPr>
            <p:cNvPr id="213" name="Google Shape;213;p5"/>
            <p:cNvSpPr/>
            <p:nvPr/>
          </p:nvSpPr>
          <p:spPr>
            <a:xfrm>
              <a:off x="8378241" y="295836"/>
              <a:ext cx="74100" cy="741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a:off x="8683041" y="295836"/>
              <a:ext cx="74100" cy="741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a:off x="8987841" y="295836"/>
              <a:ext cx="74100" cy="741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a:off x="8073441" y="295836"/>
              <a:ext cx="74100" cy="741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a:off x="8378241" y="597611"/>
              <a:ext cx="74100" cy="741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a:off x="8683041" y="597611"/>
              <a:ext cx="74100" cy="741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a:off x="8987841" y="597611"/>
              <a:ext cx="74100" cy="741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a:off x="8073441" y="597611"/>
              <a:ext cx="74100" cy="741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 name="Google Shape;221;p5"/>
          <p:cNvSpPr/>
          <p:nvPr/>
        </p:nvSpPr>
        <p:spPr>
          <a:xfrm rot="5400000">
            <a:off x="68425" y="4140950"/>
            <a:ext cx="820500" cy="1000800"/>
          </a:xfrm>
          <a:prstGeom prst="round2SameRect">
            <a:avLst>
              <a:gd name="adj1" fmla="val 50000"/>
              <a:gd name="adj2" fmla="val 0"/>
            </a:avLst>
          </a:prstGeom>
          <a:noFill/>
          <a:ln w="9525" cap="flat" cmpd="sng">
            <a:solidFill>
              <a:srgbClr val="C4634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574200" y="4471200"/>
            <a:ext cx="291600" cy="291600"/>
          </a:xfrm>
          <a:prstGeom prst="ellipse">
            <a:avLst/>
          </a:prstGeom>
          <a:solidFill>
            <a:srgbClr val="5CC9BF"/>
          </a:solidFill>
          <a:ln w="9525" cap="flat" cmpd="sng">
            <a:solidFill>
              <a:srgbClr val="5CC9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rot="5400000">
            <a:off x="-683274" y="4474084"/>
            <a:ext cx="1352700" cy="1352700"/>
          </a:xfrm>
          <a:prstGeom prst="pie">
            <a:avLst>
              <a:gd name="adj1" fmla="val 10723624"/>
              <a:gd name="adj2" fmla="val 16200000"/>
            </a:avLst>
          </a:pr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 name="Google Shape;224;p5"/>
          <p:cNvGrpSpPr/>
          <p:nvPr/>
        </p:nvGrpSpPr>
        <p:grpSpPr>
          <a:xfrm rot="-5400000">
            <a:off x="8325893" y="758181"/>
            <a:ext cx="908010" cy="102844"/>
            <a:chOff x="1655550" y="403250"/>
            <a:chExt cx="1062000" cy="120300"/>
          </a:xfrm>
        </p:grpSpPr>
        <p:cxnSp>
          <p:nvCxnSpPr>
            <p:cNvPr id="225" name="Google Shape;225;p5"/>
            <p:cNvCxnSpPr/>
            <p:nvPr/>
          </p:nvCxnSpPr>
          <p:spPr>
            <a:xfrm rot="10800000" flipH="1">
              <a:off x="16555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226" name="Google Shape;226;p5"/>
            <p:cNvCxnSpPr/>
            <p:nvPr/>
          </p:nvCxnSpPr>
          <p:spPr>
            <a:xfrm rot="10800000" flipH="1">
              <a:off x="17617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227" name="Google Shape;227;p5"/>
            <p:cNvCxnSpPr/>
            <p:nvPr/>
          </p:nvCxnSpPr>
          <p:spPr>
            <a:xfrm rot="10800000" flipH="1">
              <a:off x="18679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228" name="Google Shape;228;p5"/>
            <p:cNvCxnSpPr/>
            <p:nvPr/>
          </p:nvCxnSpPr>
          <p:spPr>
            <a:xfrm rot="10800000" flipH="1">
              <a:off x="19741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229" name="Google Shape;229;p5"/>
            <p:cNvCxnSpPr/>
            <p:nvPr/>
          </p:nvCxnSpPr>
          <p:spPr>
            <a:xfrm rot="10800000" flipH="1">
              <a:off x="20803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230" name="Google Shape;230;p5"/>
            <p:cNvCxnSpPr/>
            <p:nvPr/>
          </p:nvCxnSpPr>
          <p:spPr>
            <a:xfrm rot="10800000" flipH="1">
              <a:off x="21865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231" name="Google Shape;231;p5"/>
            <p:cNvCxnSpPr/>
            <p:nvPr/>
          </p:nvCxnSpPr>
          <p:spPr>
            <a:xfrm rot="10800000" flipH="1">
              <a:off x="22927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232" name="Google Shape;232;p5"/>
            <p:cNvCxnSpPr/>
            <p:nvPr/>
          </p:nvCxnSpPr>
          <p:spPr>
            <a:xfrm rot="10800000" flipH="1">
              <a:off x="23989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233" name="Google Shape;233;p5"/>
            <p:cNvCxnSpPr/>
            <p:nvPr/>
          </p:nvCxnSpPr>
          <p:spPr>
            <a:xfrm rot="10800000" flipH="1">
              <a:off x="25051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234" name="Google Shape;234;p5"/>
            <p:cNvCxnSpPr/>
            <p:nvPr/>
          </p:nvCxnSpPr>
          <p:spPr>
            <a:xfrm rot="10800000" flipH="1">
              <a:off x="2611350" y="403250"/>
              <a:ext cx="106200" cy="120300"/>
            </a:xfrm>
            <a:prstGeom prst="straightConnector1">
              <a:avLst/>
            </a:prstGeom>
            <a:noFill/>
            <a:ln w="9525" cap="flat" cmpd="sng">
              <a:solidFill>
                <a:srgbClr val="77457D"/>
              </a:solidFill>
              <a:prstDash val="solid"/>
              <a:round/>
              <a:headEnd type="none" w="med" len="med"/>
              <a:tailEnd type="none" w="med" len="med"/>
            </a:ln>
          </p:spPr>
        </p:cxnSp>
      </p:grpSp>
      <p:sp>
        <p:nvSpPr>
          <p:cNvPr id="235" name="Google Shape;235;p5"/>
          <p:cNvSpPr txBox="1">
            <a:spLocks noGrp="1"/>
          </p:cNvSpPr>
          <p:nvPr>
            <p:ph type="title"/>
          </p:nvPr>
        </p:nvSpPr>
        <p:spPr>
          <a:xfrm>
            <a:off x="729300" y="445025"/>
            <a:ext cx="76854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36" name="Google Shape;236;p5"/>
          <p:cNvSpPr txBox="1">
            <a:spLocks noGrp="1"/>
          </p:cNvSpPr>
          <p:nvPr>
            <p:ph type="body" idx="1"/>
          </p:nvPr>
        </p:nvSpPr>
        <p:spPr>
          <a:xfrm>
            <a:off x="720000" y="1175525"/>
            <a:ext cx="3834000" cy="3393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7" name="Google Shape;237;p5"/>
          <p:cNvSpPr txBox="1">
            <a:spLocks noGrp="1"/>
          </p:cNvSpPr>
          <p:nvPr>
            <p:ph type="body" idx="2"/>
          </p:nvPr>
        </p:nvSpPr>
        <p:spPr>
          <a:xfrm>
            <a:off x="4590000" y="1152475"/>
            <a:ext cx="38340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8"/>
        <p:cNvGrpSpPr/>
        <p:nvPr/>
      </p:nvGrpSpPr>
      <p:grpSpPr>
        <a:xfrm>
          <a:off x="0" y="0"/>
          <a:ext cx="0" cy="0"/>
          <a:chOff x="0" y="0"/>
          <a:chExt cx="0" cy="0"/>
        </a:xfrm>
      </p:grpSpPr>
      <p:sp>
        <p:nvSpPr>
          <p:cNvPr id="239" name="Google Shape;239;p6"/>
          <p:cNvSpPr/>
          <p:nvPr/>
        </p:nvSpPr>
        <p:spPr>
          <a:xfrm rot="5400000">
            <a:off x="44283" y="-75701"/>
            <a:ext cx="461700" cy="598500"/>
          </a:xfrm>
          <a:prstGeom prst="round2SameRect">
            <a:avLst>
              <a:gd name="adj1" fmla="val 50000"/>
              <a:gd name="adj2" fmla="val 0"/>
            </a:avLst>
          </a:prstGeom>
          <a:solidFill>
            <a:srgbClr val="5CC9BF"/>
          </a:solidFill>
          <a:ln w="9525" cap="flat" cmpd="sng">
            <a:solidFill>
              <a:srgbClr val="5CC9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 name="Google Shape;240;p6"/>
          <p:cNvGrpSpPr/>
          <p:nvPr/>
        </p:nvGrpSpPr>
        <p:grpSpPr>
          <a:xfrm rot="-5400000">
            <a:off x="8290593" y="4300042"/>
            <a:ext cx="1362015" cy="102844"/>
            <a:chOff x="1655550" y="403250"/>
            <a:chExt cx="1593000" cy="120300"/>
          </a:xfrm>
        </p:grpSpPr>
        <p:cxnSp>
          <p:nvCxnSpPr>
            <p:cNvPr id="241" name="Google Shape;241;p6"/>
            <p:cNvCxnSpPr/>
            <p:nvPr/>
          </p:nvCxnSpPr>
          <p:spPr>
            <a:xfrm rot="10800000" flipH="1">
              <a:off x="16555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242" name="Google Shape;242;p6"/>
            <p:cNvCxnSpPr/>
            <p:nvPr/>
          </p:nvCxnSpPr>
          <p:spPr>
            <a:xfrm rot="10800000" flipH="1">
              <a:off x="17617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243" name="Google Shape;243;p6"/>
            <p:cNvCxnSpPr/>
            <p:nvPr/>
          </p:nvCxnSpPr>
          <p:spPr>
            <a:xfrm rot="10800000" flipH="1">
              <a:off x="18679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244" name="Google Shape;244;p6"/>
            <p:cNvCxnSpPr/>
            <p:nvPr/>
          </p:nvCxnSpPr>
          <p:spPr>
            <a:xfrm rot="10800000" flipH="1">
              <a:off x="19741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245" name="Google Shape;245;p6"/>
            <p:cNvCxnSpPr/>
            <p:nvPr/>
          </p:nvCxnSpPr>
          <p:spPr>
            <a:xfrm rot="10800000" flipH="1">
              <a:off x="20803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246" name="Google Shape;246;p6"/>
            <p:cNvCxnSpPr/>
            <p:nvPr/>
          </p:nvCxnSpPr>
          <p:spPr>
            <a:xfrm rot="10800000" flipH="1">
              <a:off x="21865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247" name="Google Shape;247;p6"/>
            <p:cNvCxnSpPr/>
            <p:nvPr/>
          </p:nvCxnSpPr>
          <p:spPr>
            <a:xfrm rot="10800000" flipH="1">
              <a:off x="22927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248" name="Google Shape;248;p6"/>
            <p:cNvCxnSpPr/>
            <p:nvPr/>
          </p:nvCxnSpPr>
          <p:spPr>
            <a:xfrm rot="10800000" flipH="1">
              <a:off x="23989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249" name="Google Shape;249;p6"/>
            <p:cNvCxnSpPr/>
            <p:nvPr/>
          </p:nvCxnSpPr>
          <p:spPr>
            <a:xfrm rot="10800000" flipH="1">
              <a:off x="25051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250" name="Google Shape;250;p6"/>
            <p:cNvCxnSpPr/>
            <p:nvPr/>
          </p:nvCxnSpPr>
          <p:spPr>
            <a:xfrm rot="10800000" flipH="1">
              <a:off x="26113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251" name="Google Shape;251;p6"/>
            <p:cNvCxnSpPr/>
            <p:nvPr/>
          </p:nvCxnSpPr>
          <p:spPr>
            <a:xfrm rot="10800000" flipH="1">
              <a:off x="27175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252" name="Google Shape;252;p6"/>
            <p:cNvCxnSpPr/>
            <p:nvPr/>
          </p:nvCxnSpPr>
          <p:spPr>
            <a:xfrm rot="10800000" flipH="1">
              <a:off x="28237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253" name="Google Shape;253;p6"/>
            <p:cNvCxnSpPr/>
            <p:nvPr/>
          </p:nvCxnSpPr>
          <p:spPr>
            <a:xfrm rot="10800000" flipH="1">
              <a:off x="29299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254" name="Google Shape;254;p6"/>
            <p:cNvCxnSpPr/>
            <p:nvPr/>
          </p:nvCxnSpPr>
          <p:spPr>
            <a:xfrm rot="10800000" flipH="1">
              <a:off x="30361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255" name="Google Shape;255;p6"/>
            <p:cNvCxnSpPr/>
            <p:nvPr/>
          </p:nvCxnSpPr>
          <p:spPr>
            <a:xfrm rot="10800000" flipH="1">
              <a:off x="3142350" y="403250"/>
              <a:ext cx="106200" cy="120300"/>
            </a:xfrm>
            <a:prstGeom prst="straightConnector1">
              <a:avLst/>
            </a:prstGeom>
            <a:noFill/>
            <a:ln w="9525" cap="flat" cmpd="sng">
              <a:solidFill>
                <a:srgbClr val="C46345"/>
              </a:solidFill>
              <a:prstDash val="solid"/>
              <a:round/>
              <a:headEnd type="none" w="med" len="med"/>
              <a:tailEnd type="none" w="med" len="med"/>
            </a:ln>
          </p:spPr>
        </p:cxnSp>
      </p:grpSp>
      <p:grpSp>
        <p:nvGrpSpPr>
          <p:cNvPr id="256" name="Google Shape;256;p6"/>
          <p:cNvGrpSpPr/>
          <p:nvPr/>
        </p:nvGrpSpPr>
        <p:grpSpPr>
          <a:xfrm>
            <a:off x="8347949" y="43641"/>
            <a:ext cx="758100" cy="874516"/>
            <a:chOff x="6189574" y="2639541"/>
            <a:chExt cx="758100" cy="874516"/>
          </a:xfrm>
        </p:grpSpPr>
        <p:sp>
          <p:nvSpPr>
            <p:cNvPr id="257" name="Google Shape;257;p6"/>
            <p:cNvSpPr/>
            <p:nvPr/>
          </p:nvSpPr>
          <p:spPr>
            <a:xfrm rot="10800000" flipH="1">
              <a:off x="6189574" y="3431857"/>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6"/>
            <p:cNvSpPr/>
            <p:nvPr/>
          </p:nvSpPr>
          <p:spPr>
            <a:xfrm rot="10800000" flipH="1">
              <a:off x="6189574" y="3035699"/>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6"/>
            <p:cNvSpPr/>
            <p:nvPr/>
          </p:nvSpPr>
          <p:spPr>
            <a:xfrm rot="10800000" flipH="1">
              <a:off x="6189574" y="263954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rot="10800000" flipH="1">
              <a:off x="6527524" y="3431857"/>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rot="10800000" flipH="1">
              <a:off x="6527524" y="3035699"/>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rot="10800000" flipH="1">
              <a:off x="6527524" y="263954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6"/>
            <p:cNvSpPr/>
            <p:nvPr/>
          </p:nvSpPr>
          <p:spPr>
            <a:xfrm rot="10800000" flipH="1">
              <a:off x="6865474" y="3431857"/>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6"/>
            <p:cNvSpPr/>
            <p:nvPr/>
          </p:nvSpPr>
          <p:spPr>
            <a:xfrm rot="10800000" flipH="1">
              <a:off x="6865474" y="3035699"/>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6"/>
            <p:cNvSpPr/>
            <p:nvPr/>
          </p:nvSpPr>
          <p:spPr>
            <a:xfrm rot="10800000" flipH="1">
              <a:off x="6865474" y="263954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 name="Google Shape;266;p6"/>
          <p:cNvGrpSpPr/>
          <p:nvPr/>
        </p:nvGrpSpPr>
        <p:grpSpPr>
          <a:xfrm>
            <a:off x="8557600" y="4234311"/>
            <a:ext cx="234300" cy="721100"/>
            <a:chOff x="8557600" y="4077900"/>
            <a:chExt cx="234300" cy="721100"/>
          </a:xfrm>
        </p:grpSpPr>
        <p:sp>
          <p:nvSpPr>
            <p:cNvPr id="267" name="Google Shape;267;p6"/>
            <p:cNvSpPr/>
            <p:nvPr/>
          </p:nvSpPr>
          <p:spPr>
            <a:xfrm>
              <a:off x="8557600" y="4564700"/>
              <a:ext cx="234300" cy="234300"/>
            </a:xfrm>
            <a:prstGeom prst="ellipse">
              <a:avLst/>
            </a:pr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8557600" y="4321300"/>
              <a:ext cx="234300" cy="234300"/>
            </a:xfrm>
            <a:prstGeom prst="ellipse">
              <a:avLst/>
            </a:prstGeom>
            <a:solidFill>
              <a:srgbClr val="C46345"/>
            </a:solidFill>
            <a:ln w="9525" cap="flat" cmpd="sng">
              <a:solidFill>
                <a:srgbClr val="C4634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8557600" y="4077900"/>
              <a:ext cx="234300" cy="234300"/>
            </a:xfrm>
            <a:prstGeom prst="ellipse">
              <a:avLst/>
            </a:prstGeom>
            <a:solidFill>
              <a:srgbClr val="5CC9BF"/>
            </a:solidFill>
            <a:ln w="9525" cap="flat" cmpd="sng">
              <a:solidFill>
                <a:srgbClr val="5CC9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270;p6"/>
          <p:cNvGrpSpPr/>
          <p:nvPr/>
        </p:nvGrpSpPr>
        <p:grpSpPr>
          <a:xfrm>
            <a:off x="54974" y="4575891"/>
            <a:ext cx="1771950" cy="478366"/>
            <a:chOff x="227499" y="4406441"/>
            <a:chExt cx="1771950" cy="478366"/>
          </a:xfrm>
        </p:grpSpPr>
        <p:sp>
          <p:nvSpPr>
            <p:cNvPr id="271" name="Google Shape;271;p6"/>
            <p:cNvSpPr/>
            <p:nvPr/>
          </p:nvSpPr>
          <p:spPr>
            <a:xfrm rot="10800000" flipH="1">
              <a:off x="903399" y="4802595"/>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6"/>
            <p:cNvSpPr/>
            <p:nvPr/>
          </p:nvSpPr>
          <p:spPr>
            <a:xfrm rot="10800000" flipH="1">
              <a:off x="1241349" y="4802607"/>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rot="10800000" flipH="1">
              <a:off x="1241349" y="4406449"/>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rot="10800000" flipH="1">
              <a:off x="1579299" y="4802607"/>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rot="10800000" flipH="1">
              <a:off x="1579299" y="4406449"/>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6"/>
            <p:cNvSpPr/>
            <p:nvPr/>
          </p:nvSpPr>
          <p:spPr>
            <a:xfrm rot="10800000" flipH="1">
              <a:off x="1917249" y="4802607"/>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6"/>
            <p:cNvSpPr/>
            <p:nvPr/>
          </p:nvSpPr>
          <p:spPr>
            <a:xfrm rot="10800000" flipH="1">
              <a:off x="903399" y="440644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rot="10800000" flipH="1">
              <a:off x="565449" y="4802595"/>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rot="10800000" flipH="1">
              <a:off x="565449" y="440644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rot="10800000" flipH="1">
              <a:off x="227499" y="4802595"/>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rot="10800000" flipH="1">
              <a:off x="227499" y="440644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282;p6"/>
          <p:cNvGrpSpPr/>
          <p:nvPr/>
        </p:nvGrpSpPr>
        <p:grpSpPr>
          <a:xfrm rot="-5400000">
            <a:off x="-405882" y="935206"/>
            <a:ext cx="1362015" cy="102844"/>
            <a:chOff x="1655550" y="403250"/>
            <a:chExt cx="1593000" cy="120300"/>
          </a:xfrm>
        </p:grpSpPr>
        <p:cxnSp>
          <p:nvCxnSpPr>
            <p:cNvPr id="283" name="Google Shape;283;p6"/>
            <p:cNvCxnSpPr/>
            <p:nvPr/>
          </p:nvCxnSpPr>
          <p:spPr>
            <a:xfrm rot="10800000" flipH="1">
              <a:off x="16555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284" name="Google Shape;284;p6"/>
            <p:cNvCxnSpPr/>
            <p:nvPr/>
          </p:nvCxnSpPr>
          <p:spPr>
            <a:xfrm rot="10800000" flipH="1">
              <a:off x="17617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285" name="Google Shape;285;p6"/>
            <p:cNvCxnSpPr/>
            <p:nvPr/>
          </p:nvCxnSpPr>
          <p:spPr>
            <a:xfrm rot="10800000" flipH="1">
              <a:off x="18679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286" name="Google Shape;286;p6"/>
            <p:cNvCxnSpPr/>
            <p:nvPr/>
          </p:nvCxnSpPr>
          <p:spPr>
            <a:xfrm rot="10800000" flipH="1">
              <a:off x="19741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287" name="Google Shape;287;p6"/>
            <p:cNvCxnSpPr/>
            <p:nvPr/>
          </p:nvCxnSpPr>
          <p:spPr>
            <a:xfrm rot="10800000" flipH="1">
              <a:off x="20803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288" name="Google Shape;288;p6"/>
            <p:cNvCxnSpPr/>
            <p:nvPr/>
          </p:nvCxnSpPr>
          <p:spPr>
            <a:xfrm rot="10800000" flipH="1">
              <a:off x="21865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289" name="Google Shape;289;p6"/>
            <p:cNvCxnSpPr/>
            <p:nvPr/>
          </p:nvCxnSpPr>
          <p:spPr>
            <a:xfrm rot="10800000" flipH="1">
              <a:off x="22927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290" name="Google Shape;290;p6"/>
            <p:cNvCxnSpPr/>
            <p:nvPr/>
          </p:nvCxnSpPr>
          <p:spPr>
            <a:xfrm rot="10800000" flipH="1">
              <a:off x="23989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291" name="Google Shape;291;p6"/>
            <p:cNvCxnSpPr/>
            <p:nvPr/>
          </p:nvCxnSpPr>
          <p:spPr>
            <a:xfrm rot="10800000" flipH="1">
              <a:off x="25051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292" name="Google Shape;292;p6"/>
            <p:cNvCxnSpPr/>
            <p:nvPr/>
          </p:nvCxnSpPr>
          <p:spPr>
            <a:xfrm rot="10800000" flipH="1">
              <a:off x="26113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293" name="Google Shape;293;p6"/>
            <p:cNvCxnSpPr/>
            <p:nvPr/>
          </p:nvCxnSpPr>
          <p:spPr>
            <a:xfrm rot="10800000" flipH="1">
              <a:off x="27175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294" name="Google Shape;294;p6"/>
            <p:cNvCxnSpPr/>
            <p:nvPr/>
          </p:nvCxnSpPr>
          <p:spPr>
            <a:xfrm rot="10800000" flipH="1">
              <a:off x="28237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295" name="Google Shape;295;p6"/>
            <p:cNvCxnSpPr/>
            <p:nvPr/>
          </p:nvCxnSpPr>
          <p:spPr>
            <a:xfrm rot="10800000" flipH="1">
              <a:off x="29299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296" name="Google Shape;296;p6"/>
            <p:cNvCxnSpPr/>
            <p:nvPr/>
          </p:nvCxnSpPr>
          <p:spPr>
            <a:xfrm rot="10800000" flipH="1">
              <a:off x="30361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297" name="Google Shape;297;p6"/>
            <p:cNvCxnSpPr/>
            <p:nvPr/>
          </p:nvCxnSpPr>
          <p:spPr>
            <a:xfrm rot="10800000" flipH="1">
              <a:off x="3142350" y="403250"/>
              <a:ext cx="106200" cy="120300"/>
            </a:xfrm>
            <a:prstGeom prst="straightConnector1">
              <a:avLst/>
            </a:prstGeom>
            <a:noFill/>
            <a:ln w="9525" cap="flat" cmpd="sng">
              <a:solidFill>
                <a:srgbClr val="77457D"/>
              </a:solidFill>
              <a:prstDash val="solid"/>
              <a:round/>
              <a:headEnd type="none" w="med" len="med"/>
              <a:tailEnd type="none" w="med" len="med"/>
            </a:ln>
          </p:spPr>
        </p:cxnSp>
      </p:grpSp>
      <p:sp>
        <p:nvSpPr>
          <p:cNvPr id="298" name="Google Shape;298;p6"/>
          <p:cNvSpPr txBox="1">
            <a:spLocks noGrp="1"/>
          </p:cNvSpPr>
          <p:nvPr>
            <p:ph type="title"/>
          </p:nvPr>
        </p:nvSpPr>
        <p:spPr>
          <a:xfrm>
            <a:off x="729300" y="445025"/>
            <a:ext cx="76854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200"/>
              <a:buNone/>
              <a:defRPr/>
            </a:lvl1pPr>
            <a:lvl2pPr lvl="1" algn="ctr">
              <a:spcBef>
                <a:spcPts val="0"/>
              </a:spcBef>
              <a:spcAft>
                <a:spcPts val="0"/>
              </a:spcAft>
              <a:buSzPts val="3200"/>
              <a:buNone/>
              <a:defRPr/>
            </a:lvl2pPr>
            <a:lvl3pPr lvl="2" algn="ctr">
              <a:spcBef>
                <a:spcPts val="0"/>
              </a:spcBef>
              <a:spcAft>
                <a:spcPts val="0"/>
              </a:spcAft>
              <a:buSzPts val="3200"/>
              <a:buNone/>
              <a:defRPr/>
            </a:lvl3pPr>
            <a:lvl4pPr lvl="3" algn="ctr">
              <a:spcBef>
                <a:spcPts val="0"/>
              </a:spcBef>
              <a:spcAft>
                <a:spcPts val="0"/>
              </a:spcAft>
              <a:buSzPts val="3200"/>
              <a:buNone/>
              <a:defRPr/>
            </a:lvl4pPr>
            <a:lvl5pPr lvl="4" algn="ctr">
              <a:spcBef>
                <a:spcPts val="0"/>
              </a:spcBef>
              <a:spcAft>
                <a:spcPts val="0"/>
              </a:spcAft>
              <a:buSzPts val="3200"/>
              <a:buNone/>
              <a:defRPr/>
            </a:lvl5pPr>
            <a:lvl6pPr lvl="5" algn="ctr">
              <a:spcBef>
                <a:spcPts val="0"/>
              </a:spcBef>
              <a:spcAft>
                <a:spcPts val="0"/>
              </a:spcAft>
              <a:buSzPts val="3200"/>
              <a:buNone/>
              <a:defRPr/>
            </a:lvl6pPr>
            <a:lvl7pPr lvl="6" algn="ctr">
              <a:spcBef>
                <a:spcPts val="0"/>
              </a:spcBef>
              <a:spcAft>
                <a:spcPts val="0"/>
              </a:spcAft>
              <a:buSzPts val="3200"/>
              <a:buNone/>
              <a:defRPr/>
            </a:lvl7pPr>
            <a:lvl8pPr lvl="7" algn="ctr">
              <a:spcBef>
                <a:spcPts val="0"/>
              </a:spcBef>
              <a:spcAft>
                <a:spcPts val="0"/>
              </a:spcAft>
              <a:buSzPts val="3200"/>
              <a:buNone/>
              <a:defRPr/>
            </a:lvl8pPr>
            <a:lvl9pPr lvl="8" algn="ctr">
              <a:spcBef>
                <a:spcPts val="0"/>
              </a:spcBef>
              <a:spcAft>
                <a:spcPts val="0"/>
              </a:spcAft>
              <a:buSzPts val="3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9"/>
        <p:cNvGrpSpPr/>
        <p:nvPr/>
      </p:nvGrpSpPr>
      <p:grpSpPr>
        <a:xfrm>
          <a:off x="0" y="0"/>
          <a:ext cx="0" cy="0"/>
          <a:chOff x="0" y="0"/>
          <a:chExt cx="0" cy="0"/>
        </a:xfrm>
      </p:grpSpPr>
      <p:grpSp>
        <p:nvGrpSpPr>
          <p:cNvPr id="300" name="Google Shape;300;p7"/>
          <p:cNvGrpSpPr/>
          <p:nvPr/>
        </p:nvGrpSpPr>
        <p:grpSpPr>
          <a:xfrm>
            <a:off x="65743" y="4907331"/>
            <a:ext cx="908010" cy="102844"/>
            <a:chOff x="1655550" y="403250"/>
            <a:chExt cx="1062000" cy="120300"/>
          </a:xfrm>
        </p:grpSpPr>
        <p:cxnSp>
          <p:nvCxnSpPr>
            <p:cNvPr id="301" name="Google Shape;301;p7"/>
            <p:cNvCxnSpPr/>
            <p:nvPr/>
          </p:nvCxnSpPr>
          <p:spPr>
            <a:xfrm rot="10800000" flipH="1">
              <a:off x="16555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302" name="Google Shape;302;p7"/>
            <p:cNvCxnSpPr/>
            <p:nvPr/>
          </p:nvCxnSpPr>
          <p:spPr>
            <a:xfrm rot="10800000" flipH="1">
              <a:off x="17617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303" name="Google Shape;303;p7"/>
            <p:cNvCxnSpPr/>
            <p:nvPr/>
          </p:nvCxnSpPr>
          <p:spPr>
            <a:xfrm rot="10800000" flipH="1">
              <a:off x="18679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304" name="Google Shape;304;p7"/>
            <p:cNvCxnSpPr/>
            <p:nvPr/>
          </p:nvCxnSpPr>
          <p:spPr>
            <a:xfrm rot="10800000" flipH="1">
              <a:off x="19741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305" name="Google Shape;305;p7"/>
            <p:cNvCxnSpPr/>
            <p:nvPr/>
          </p:nvCxnSpPr>
          <p:spPr>
            <a:xfrm rot="10800000" flipH="1">
              <a:off x="20803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306" name="Google Shape;306;p7"/>
            <p:cNvCxnSpPr/>
            <p:nvPr/>
          </p:nvCxnSpPr>
          <p:spPr>
            <a:xfrm rot="10800000" flipH="1">
              <a:off x="21865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307" name="Google Shape;307;p7"/>
            <p:cNvCxnSpPr/>
            <p:nvPr/>
          </p:nvCxnSpPr>
          <p:spPr>
            <a:xfrm rot="10800000" flipH="1">
              <a:off x="22927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308" name="Google Shape;308;p7"/>
            <p:cNvCxnSpPr/>
            <p:nvPr/>
          </p:nvCxnSpPr>
          <p:spPr>
            <a:xfrm rot="10800000" flipH="1">
              <a:off x="23989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309" name="Google Shape;309;p7"/>
            <p:cNvCxnSpPr/>
            <p:nvPr/>
          </p:nvCxnSpPr>
          <p:spPr>
            <a:xfrm rot="10800000" flipH="1">
              <a:off x="25051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310" name="Google Shape;310;p7"/>
            <p:cNvCxnSpPr/>
            <p:nvPr/>
          </p:nvCxnSpPr>
          <p:spPr>
            <a:xfrm rot="10800000" flipH="1">
              <a:off x="2611350" y="403250"/>
              <a:ext cx="106200" cy="120300"/>
            </a:xfrm>
            <a:prstGeom prst="straightConnector1">
              <a:avLst/>
            </a:prstGeom>
            <a:noFill/>
            <a:ln w="9525" cap="flat" cmpd="sng">
              <a:solidFill>
                <a:srgbClr val="5CC9BF"/>
              </a:solidFill>
              <a:prstDash val="solid"/>
              <a:round/>
              <a:headEnd type="none" w="med" len="med"/>
              <a:tailEnd type="none" w="med" len="med"/>
            </a:ln>
          </p:spPr>
        </p:cxnSp>
      </p:grpSp>
      <p:sp>
        <p:nvSpPr>
          <p:cNvPr id="311" name="Google Shape;311;p7"/>
          <p:cNvSpPr/>
          <p:nvPr/>
        </p:nvSpPr>
        <p:spPr>
          <a:xfrm>
            <a:off x="116700" y="4517275"/>
            <a:ext cx="247500" cy="247500"/>
          </a:xfrm>
          <a:prstGeom prst="ellipse">
            <a:avLst/>
          </a:pr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 name="Google Shape;312;p7"/>
          <p:cNvGrpSpPr/>
          <p:nvPr/>
        </p:nvGrpSpPr>
        <p:grpSpPr>
          <a:xfrm>
            <a:off x="6248194" y="4917650"/>
            <a:ext cx="2785800" cy="82208"/>
            <a:chOff x="6305224" y="4575891"/>
            <a:chExt cx="2785800" cy="82208"/>
          </a:xfrm>
        </p:grpSpPr>
        <p:sp>
          <p:nvSpPr>
            <p:cNvPr id="313" name="Google Shape;313;p7"/>
            <p:cNvSpPr/>
            <p:nvPr/>
          </p:nvSpPr>
          <p:spPr>
            <a:xfrm rot="10800000" flipH="1">
              <a:off x="7319074" y="4575899"/>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rot="10800000" flipH="1">
              <a:off x="7657024" y="4575899"/>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rot="10800000" flipH="1">
              <a:off x="7994974" y="4575899"/>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7"/>
            <p:cNvSpPr/>
            <p:nvPr/>
          </p:nvSpPr>
          <p:spPr>
            <a:xfrm rot="10800000" flipH="1">
              <a:off x="8332924" y="4575899"/>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rot="10800000" flipH="1">
              <a:off x="8670874" y="4575899"/>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rot="10800000" flipH="1">
              <a:off x="9008824" y="4575899"/>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rot="10800000" flipH="1">
              <a:off x="6981124" y="457589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rot="10800000" flipH="1">
              <a:off x="6643174" y="457589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rot="10800000" flipH="1">
              <a:off x="6305224" y="457589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7"/>
          <p:cNvSpPr/>
          <p:nvPr/>
        </p:nvSpPr>
        <p:spPr>
          <a:xfrm rot="10800000">
            <a:off x="8682307" y="-7281"/>
            <a:ext cx="461700" cy="627300"/>
          </a:xfrm>
          <a:prstGeom prst="round2SameRect">
            <a:avLst>
              <a:gd name="adj1" fmla="val 50000"/>
              <a:gd name="adj2" fmla="val 0"/>
            </a:avLst>
          </a:pr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rot="10800000">
            <a:off x="8220607" y="-7281"/>
            <a:ext cx="461700" cy="627300"/>
          </a:xfrm>
          <a:prstGeom prst="round2SameRect">
            <a:avLst>
              <a:gd name="adj1" fmla="val 50000"/>
              <a:gd name="adj2" fmla="val 0"/>
            </a:avLst>
          </a:pr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a:off x="364200" y="4517275"/>
            <a:ext cx="247500" cy="247500"/>
          </a:xfrm>
          <a:prstGeom prst="ellipse">
            <a:avLst/>
          </a:pr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 name="Google Shape;325;p7"/>
          <p:cNvGrpSpPr/>
          <p:nvPr/>
        </p:nvGrpSpPr>
        <p:grpSpPr>
          <a:xfrm rot="5400000">
            <a:off x="-581051" y="739966"/>
            <a:ext cx="1771950" cy="478366"/>
            <a:chOff x="227499" y="4406441"/>
            <a:chExt cx="1771950" cy="478366"/>
          </a:xfrm>
        </p:grpSpPr>
        <p:sp>
          <p:nvSpPr>
            <p:cNvPr id="326" name="Google Shape;326;p7"/>
            <p:cNvSpPr/>
            <p:nvPr/>
          </p:nvSpPr>
          <p:spPr>
            <a:xfrm rot="10800000" flipH="1">
              <a:off x="903399" y="4802595"/>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rot="10800000" flipH="1">
              <a:off x="1241349" y="4802607"/>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rot="10800000" flipH="1">
              <a:off x="1241349" y="4406449"/>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rot="10800000" flipH="1">
              <a:off x="1579299" y="4802607"/>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rot="10800000" flipH="1">
              <a:off x="1579299" y="4406449"/>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7"/>
            <p:cNvSpPr/>
            <p:nvPr/>
          </p:nvSpPr>
          <p:spPr>
            <a:xfrm rot="10800000" flipH="1">
              <a:off x="1917249" y="4802607"/>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rot="10800000" flipH="1">
              <a:off x="903399" y="440644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rot="10800000" flipH="1">
              <a:off x="565449" y="4802595"/>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rot="10800000" flipH="1">
              <a:off x="565449" y="440644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7"/>
            <p:cNvSpPr/>
            <p:nvPr/>
          </p:nvSpPr>
          <p:spPr>
            <a:xfrm rot="10800000" flipH="1">
              <a:off x="227499" y="4802595"/>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rot="10800000" flipH="1">
              <a:off x="227499" y="440644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 name="Google Shape;337;p7"/>
          <p:cNvSpPr txBox="1">
            <a:spLocks noGrp="1"/>
          </p:cNvSpPr>
          <p:nvPr>
            <p:ph type="body" idx="1"/>
          </p:nvPr>
        </p:nvSpPr>
        <p:spPr>
          <a:xfrm>
            <a:off x="729300" y="1380675"/>
            <a:ext cx="3505500" cy="24924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Anaheim"/>
              <a:buChar char="●"/>
              <a:defRPr/>
            </a:lvl1pPr>
            <a:lvl2pPr marL="914400" lvl="1" indent="-317500">
              <a:spcBef>
                <a:spcPts val="0"/>
              </a:spcBef>
              <a:spcAft>
                <a:spcPts val="0"/>
              </a:spcAft>
              <a:buClr>
                <a:srgbClr val="502750"/>
              </a:buClr>
              <a:buSzPts val="1400"/>
              <a:buFont typeface="Anaheim"/>
              <a:buChar char="○"/>
              <a:defRPr/>
            </a:lvl2pPr>
            <a:lvl3pPr marL="1371600" lvl="2" indent="-317500">
              <a:spcBef>
                <a:spcPts val="0"/>
              </a:spcBef>
              <a:spcAft>
                <a:spcPts val="0"/>
              </a:spcAft>
              <a:buClr>
                <a:srgbClr val="502750"/>
              </a:buClr>
              <a:buSzPts val="1400"/>
              <a:buFont typeface="Anaheim"/>
              <a:buChar char="■"/>
              <a:defRPr/>
            </a:lvl3pPr>
            <a:lvl4pPr marL="1828800" lvl="3" indent="-317500">
              <a:spcBef>
                <a:spcPts val="0"/>
              </a:spcBef>
              <a:spcAft>
                <a:spcPts val="0"/>
              </a:spcAft>
              <a:buClr>
                <a:srgbClr val="502750"/>
              </a:buClr>
              <a:buSzPts val="1400"/>
              <a:buFont typeface="Anaheim"/>
              <a:buChar char="●"/>
              <a:defRPr/>
            </a:lvl4pPr>
            <a:lvl5pPr marL="2286000" lvl="4" indent="-317500">
              <a:spcBef>
                <a:spcPts val="0"/>
              </a:spcBef>
              <a:spcAft>
                <a:spcPts val="0"/>
              </a:spcAft>
              <a:buClr>
                <a:srgbClr val="502750"/>
              </a:buClr>
              <a:buSzPts val="1400"/>
              <a:buFont typeface="Anaheim"/>
              <a:buChar char="○"/>
              <a:defRPr/>
            </a:lvl5pPr>
            <a:lvl6pPr marL="2743200" lvl="5" indent="-317500">
              <a:spcBef>
                <a:spcPts val="0"/>
              </a:spcBef>
              <a:spcAft>
                <a:spcPts val="0"/>
              </a:spcAft>
              <a:buClr>
                <a:srgbClr val="502750"/>
              </a:buClr>
              <a:buSzPts val="1400"/>
              <a:buFont typeface="Anaheim"/>
              <a:buChar char="■"/>
              <a:defRPr/>
            </a:lvl6pPr>
            <a:lvl7pPr marL="3200400" lvl="6" indent="-317500">
              <a:spcBef>
                <a:spcPts val="0"/>
              </a:spcBef>
              <a:spcAft>
                <a:spcPts val="0"/>
              </a:spcAft>
              <a:buClr>
                <a:srgbClr val="502750"/>
              </a:buClr>
              <a:buSzPts val="1400"/>
              <a:buFont typeface="Anaheim"/>
              <a:buChar char="●"/>
              <a:defRPr/>
            </a:lvl7pPr>
            <a:lvl8pPr marL="3657600" lvl="7" indent="-317500">
              <a:spcBef>
                <a:spcPts val="0"/>
              </a:spcBef>
              <a:spcAft>
                <a:spcPts val="0"/>
              </a:spcAft>
              <a:buClr>
                <a:srgbClr val="502750"/>
              </a:buClr>
              <a:buSzPts val="1400"/>
              <a:buFont typeface="Anaheim"/>
              <a:buChar char="○"/>
              <a:defRPr/>
            </a:lvl8pPr>
            <a:lvl9pPr marL="4114800" lvl="8" indent="-317500">
              <a:spcBef>
                <a:spcPts val="0"/>
              </a:spcBef>
              <a:spcAft>
                <a:spcPts val="0"/>
              </a:spcAft>
              <a:buClr>
                <a:srgbClr val="502750"/>
              </a:buClr>
              <a:buSzPts val="1400"/>
              <a:buFont typeface="Anaheim"/>
              <a:buChar char="■"/>
              <a:defRPr/>
            </a:lvl9pPr>
          </a:lstStyle>
          <a:p>
            <a:endParaRPr/>
          </a:p>
        </p:txBody>
      </p:sp>
      <p:sp>
        <p:nvSpPr>
          <p:cNvPr id="338" name="Google Shape;338;p7"/>
          <p:cNvSpPr txBox="1">
            <a:spLocks noGrp="1"/>
          </p:cNvSpPr>
          <p:nvPr>
            <p:ph type="title"/>
          </p:nvPr>
        </p:nvSpPr>
        <p:spPr>
          <a:xfrm>
            <a:off x="729300" y="445025"/>
            <a:ext cx="7685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9"/>
        <p:cNvGrpSpPr/>
        <p:nvPr/>
      </p:nvGrpSpPr>
      <p:grpSpPr>
        <a:xfrm>
          <a:off x="0" y="0"/>
          <a:ext cx="0" cy="0"/>
          <a:chOff x="0" y="0"/>
          <a:chExt cx="0" cy="0"/>
        </a:xfrm>
      </p:grpSpPr>
      <p:sp>
        <p:nvSpPr>
          <p:cNvPr id="340" name="Google Shape;340;p8"/>
          <p:cNvSpPr/>
          <p:nvPr/>
        </p:nvSpPr>
        <p:spPr>
          <a:xfrm>
            <a:off x="-8760" y="4531377"/>
            <a:ext cx="461700" cy="6273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8"/>
          <p:cNvSpPr/>
          <p:nvPr/>
        </p:nvSpPr>
        <p:spPr>
          <a:xfrm>
            <a:off x="452940" y="4531377"/>
            <a:ext cx="461700" cy="6273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8"/>
          <p:cNvSpPr txBox="1">
            <a:spLocks noGrp="1"/>
          </p:cNvSpPr>
          <p:nvPr>
            <p:ph type="title"/>
          </p:nvPr>
        </p:nvSpPr>
        <p:spPr>
          <a:xfrm>
            <a:off x="3564650" y="1465825"/>
            <a:ext cx="4755000" cy="2857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200"/>
              <a:buNone/>
              <a:defRPr sz="10000">
                <a:solidFill>
                  <a:schemeClr val="accent6"/>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343" name="Google Shape;343;p8"/>
          <p:cNvGrpSpPr/>
          <p:nvPr/>
        </p:nvGrpSpPr>
        <p:grpSpPr>
          <a:xfrm>
            <a:off x="92549" y="89241"/>
            <a:ext cx="2785800" cy="874516"/>
            <a:chOff x="3403499" y="2255441"/>
            <a:chExt cx="2785800" cy="874516"/>
          </a:xfrm>
        </p:grpSpPr>
        <p:sp>
          <p:nvSpPr>
            <p:cNvPr id="344" name="Google Shape;344;p8"/>
            <p:cNvSpPr/>
            <p:nvPr/>
          </p:nvSpPr>
          <p:spPr>
            <a:xfrm rot="10800000" flipH="1">
              <a:off x="4079399" y="3047745"/>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8"/>
            <p:cNvSpPr/>
            <p:nvPr/>
          </p:nvSpPr>
          <p:spPr>
            <a:xfrm rot="10800000" flipH="1">
              <a:off x="441734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8"/>
            <p:cNvSpPr/>
            <p:nvPr/>
          </p:nvSpPr>
          <p:spPr>
            <a:xfrm rot="10800000" flipH="1">
              <a:off x="441734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8"/>
            <p:cNvSpPr/>
            <p:nvPr/>
          </p:nvSpPr>
          <p:spPr>
            <a:xfrm rot="10800000" flipH="1">
              <a:off x="475529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8"/>
            <p:cNvSpPr/>
            <p:nvPr/>
          </p:nvSpPr>
          <p:spPr>
            <a:xfrm rot="10800000" flipH="1">
              <a:off x="475529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8"/>
            <p:cNvSpPr/>
            <p:nvPr/>
          </p:nvSpPr>
          <p:spPr>
            <a:xfrm rot="10800000" flipH="1">
              <a:off x="4755299" y="225544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8"/>
            <p:cNvSpPr/>
            <p:nvPr/>
          </p:nvSpPr>
          <p:spPr>
            <a:xfrm rot="10800000" flipH="1">
              <a:off x="509324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8"/>
            <p:cNvSpPr/>
            <p:nvPr/>
          </p:nvSpPr>
          <p:spPr>
            <a:xfrm rot="10800000" flipH="1">
              <a:off x="509324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8"/>
            <p:cNvSpPr/>
            <p:nvPr/>
          </p:nvSpPr>
          <p:spPr>
            <a:xfrm rot="10800000" flipH="1">
              <a:off x="5093249" y="225544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8"/>
            <p:cNvSpPr/>
            <p:nvPr/>
          </p:nvSpPr>
          <p:spPr>
            <a:xfrm rot="10800000" flipH="1">
              <a:off x="543119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rot="10800000" flipH="1">
              <a:off x="543119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rot="10800000" flipH="1">
              <a:off x="5431199" y="225544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rot="10800000" flipH="1">
              <a:off x="576914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8"/>
            <p:cNvSpPr/>
            <p:nvPr/>
          </p:nvSpPr>
          <p:spPr>
            <a:xfrm rot="10800000" flipH="1">
              <a:off x="576914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rot="10800000" flipH="1">
              <a:off x="5769149" y="225544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rot="10800000" flipH="1">
              <a:off x="610709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
            <p:cNvSpPr/>
            <p:nvPr/>
          </p:nvSpPr>
          <p:spPr>
            <a:xfrm rot="10800000" flipH="1">
              <a:off x="610709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rot="10800000" flipH="1">
              <a:off x="6107099" y="225544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rot="10800000" flipH="1">
              <a:off x="4417349" y="225544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rot="10800000" flipH="1">
              <a:off x="4079399" y="225544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rot="10800000" flipH="1">
              <a:off x="4079399" y="265159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rot="10800000" flipH="1">
              <a:off x="3741449" y="3047745"/>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rot="10800000" flipH="1">
              <a:off x="3741449" y="225544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rot="10800000" flipH="1">
              <a:off x="3741449" y="265159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rot="10800000" flipH="1">
              <a:off x="3403499" y="3047745"/>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rot="10800000" flipH="1">
              <a:off x="3403499" y="225544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rot="10800000" flipH="1">
              <a:off x="3403499" y="265159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 name="Google Shape;371;p8"/>
          <p:cNvSpPr/>
          <p:nvPr/>
        </p:nvSpPr>
        <p:spPr>
          <a:xfrm rot="-5400000">
            <a:off x="8414226" y="45416"/>
            <a:ext cx="722400" cy="780900"/>
          </a:xfrm>
          <a:prstGeom prst="round2SameRect">
            <a:avLst>
              <a:gd name="adj1" fmla="val 5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 name="Google Shape;372;p8"/>
          <p:cNvGrpSpPr/>
          <p:nvPr/>
        </p:nvGrpSpPr>
        <p:grpSpPr>
          <a:xfrm>
            <a:off x="6384551" y="300827"/>
            <a:ext cx="2610449" cy="197100"/>
            <a:chOff x="1655550" y="403250"/>
            <a:chExt cx="1593000" cy="120300"/>
          </a:xfrm>
        </p:grpSpPr>
        <p:cxnSp>
          <p:nvCxnSpPr>
            <p:cNvPr id="373" name="Google Shape;373;p8"/>
            <p:cNvCxnSpPr/>
            <p:nvPr/>
          </p:nvCxnSpPr>
          <p:spPr>
            <a:xfrm rot="10800000" flipH="1">
              <a:off x="16555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374" name="Google Shape;374;p8"/>
            <p:cNvCxnSpPr/>
            <p:nvPr/>
          </p:nvCxnSpPr>
          <p:spPr>
            <a:xfrm rot="10800000" flipH="1">
              <a:off x="17617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375" name="Google Shape;375;p8"/>
            <p:cNvCxnSpPr/>
            <p:nvPr/>
          </p:nvCxnSpPr>
          <p:spPr>
            <a:xfrm rot="10800000" flipH="1">
              <a:off x="18679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376" name="Google Shape;376;p8"/>
            <p:cNvCxnSpPr/>
            <p:nvPr/>
          </p:nvCxnSpPr>
          <p:spPr>
            <a:xfrm rot="10800000" flipH="1">
              <a:off x="19741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377" name="Google Shape;377;p8"/>
            <p:cNvCxnSpPr/>
            <p:nvPr/>
          </p:nvCxnSpPr>
          <p:spPr>
            <a:xfrm rot="10800000" flipH="1">
              <a:off x="20803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378" name="Google Shape;378;p8"/>
            <p:cNvCxnSpPr/>
            <p:nvPr/>
          </p:nvCxnSpPr>
          <p:spPr>
            <a:xfrm rot="10800000" flipH="1">
              <a:off x="21865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379" name="Google Shape;379;p8"/>
            <p:cNvCxnSpPr/>
            <p:nvPr/>
          </p:nvCxnSpPr>
          <p:spPr>
            <a:xfrm rot="10800000" flipH="1">
              <a:off x="22927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380" name="Google Shape;380;p8"/>
            <p:cNvCxnSpPr/>
            <p:nvPr/>
          </p:nvCxnSpPr>
          <p:spPr>
            <a:xfrm rot="10800000" flipH="1">
              <a:off x="23989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381" name="Google Shape;381;p8"/>
            <p:cNvCxnSpPr/>
            <p:nvPr/>
          </p:nvCxnSpPr>
          <p:spPr>
            <a:xfrm rot="10800000" flipH="1">
              <a:off x="25051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382" name="Google Shape;382;p8"/>
            <p:cNvCxnSpPr/>
            <p:nvPr/>
          </p:nvCxnSpPr>
          <p:spPr>
            <a:xfrm rot="10800000" flipH="1">
              <a:off x="26113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383" name="Google Shape;383;p8"/>
            <p:cNvCxnSpPr/>
            <p:nvPr/>
          </p:nvCxnSpPr>
          <p:spPr>
            <a:xfrm rot="10800000" flipH="1">
              <a:off x="27175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384" name="Google Shape;384;p8"/>
            <p:cNvCxnSpPr/>
            <p:nvPr/>
          </p:nvCxnSpPr>
          <p:spPr>
            <a:xfrm rot="10800000" flipH="1">
              <a:off x="28237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385" name="Google Shape;385;p8"/>
            <p:cNvCxnSpPr/>
            <p:nvPr/>
          </p:nvCxnSpPr>
          <p:spPr>
            <a:xfrm rot="10800000" flipH="1">
              <a:off x="29299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386" name="Google Shape;386;p8"/>
            <p:cNvCxnSpPr/>
            <p:nvPr/>
          </p:nvCxnSpPr>
          <p:spPr>
            <a:xfrm rot="10800000" flipH="1">
              <a:off x="30361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387" name="Google Shape;387;p8"/>
            <p:cNvCxnSpPr/>
            <p:nvPr/>
          </p:nvCxnSpPr>
          <p:spPr>
            <a:xfrm rot="10800000" flipH="1">
              <a:off x="3142350" y="403250"/>
              <a:ext cx="106200" cy="120300"/>
            </a:xfrm>
            <a:prstGeom prst="straightConnector1">
              <a:avLst/>
            </a:prstGeom>
            <a:noFill/>
            <a:ln w="9525" cap="flat" cmpd="sng">
              <a:solidFill>
                <a:schemeClr val="accent1"/>
              </a:solidFill>
              <a:prstDash val="solid"/>
              <a:round/>
              <a:headEnd type="none" w="med" len="med"/>
              <a:tailEnd type="none" w="med" len="med"/>
            </a:ln>
          </p:spPr>
        </p:cxnSp>
      </p:grpSp>
      <p:grpSp>
        <p:nvGrpSpPr>
          <p:cNvPr id="388" name="Google Shape;388;p8"/>
          <p:cNvGrpSpPr/>
          <p:nvPr/>
        </p:nvGrpSpPr>
        <p:grpSpPr>
          <a:xfrm rot="-5400000" flipH="1">
            <a:off x="7576816" y="3562049"/>
            <a:ext cx="874516" cy="2109900"/>
            <a:chOff x="5905453" y="2567961"/>
            <a:chExt cx="874516" cy="2109900"/>
          </a:xfrm>
        </p:grpSpPr>
        <p:sp>
          <p:nvSpPr>
            <p:cNvPr id="389" name="Google Shape;389;p8"/>
            <p:cNvSpPr/>
            <p:nvPr/>
          </p:nvSpPr>
          <p:spPr>
            <a:xfrm rot="5400000">
              <a:off x="6697757" y="256796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rot="5400000">
              <a:off x="6697770" y="290591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rot="5400000">
              <a:off x="6301612" y="290591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rot="5400000">
              <a:off x="6697770" y="324386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8"/>
            <p:cNvSpPr/>
            <p:nvPr/>
          </p:nvSpPr>
          <p:spPr>
            <a:xfrm rot="5400000">
              <a:off x="6301612" y="324386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8"/>
            <p:cNvSpPr/>
            <p:nvPr/>
          </p:nvSpPr>
          <p:spPr>
            <a:xfrm rot="5400000">
              <a:off x="5905453" y="324386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rot="5400000">
              <a:off x="6697770" y="358181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rot="5400000">
              <a:off x="6301612" y="358181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rot="5400000">
              <a:off x="5905453" y="358181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rot="5400000">
              <a:off x="6697770" y="391976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rot="5400000">
              <a:off x="6301612" y="391976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8"/>
            <p:cNvSpPr/>
            <p:nvPr/>
          </p:nvSpPr>
          <p:spPr>
            <a:xfrm rot="5400000">
              <a:off x="5905453" y="391976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8"/>
            <p:cNvSpPr/>
            <p:nvPr/>
          </p:nvSpPr>
          <p:spPr>
            <a:xfrm rot="5400000">
              <a:off x="6697770" y="425771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rot="5400000">
              <a:off x="6301612" y="425771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rot="5400000">
              <a:off x="5905453" y="425771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8"/>
            <p:cNvSpPr/>
            <p:nvPr/>
          </p:nvSpPr>
          <p:spPr>
            <a:xfrm rot="5400000">
              <a:off x="6697770" y="459566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8"/>
            <p:cNvSpPr/>
            <p:nvPr/>
          </p:nvSpPr>
          <p:spPr>
            <a:xfrm rot="5400000">
              <a:off x="6301612" y="459566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8"/>
            <p:cNvSpPr/>
            <p:nvPr/>
          </p:nvSpPr>
          <p:spPr>
            <a:xfrm rot="5400000">
              <a:off x="5905453" y="459566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7"/>
        <p:cNvGrpSpPr/>
        <p:nvPr/>
      </p:nvGrpSpPr>
      <p:grpSpPr>
        <a:xfrm>
          <a:off x="0" y="0"/>
          <a:ext cx="0" cy="0"/>
          <a:chOff x="0" y="0"/>
          <a:chExt cx="0" cy="0"/>
        </a:xfrm>
      </p:grpSpPr>
      <p:sp>
        <p:nvSpPr>
          <p:cNvPr id="408" name="Google Shape;408;p9"/>
          <p:cNvSpPr/>
          <p:nvPr/>
        </p:nvSpPr>
        <p:spPr>
          <a:xfrm rot="10800000">
            <a:off x="0" y="-16708"/>
            <a:ext cx="722400" cy="1101000"/>
          </a:xfrm>
          <a:prstGeom prst="round2SameRect">
            <a:avLst>
              <a:gd name="adj1" fmla="val 50000"/>
              <a:gd name="adj2" fmla="val 0"/>
            </a:avLst>
          </a:pr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9"/>
          <p:cNvSpPr/>
          <p:nvPr/>
        </p:nvSpPr>
        <p:spPr>
          <a:xfrm>
            <a:off x="8573175" y="4505075"/>
            <a:ext cx="1352700" cy="1352700"/>
          </a:xfrm>
          <a:prstGeom prst="pie">
            <a:avLst>
              <a:gd name="adj1" fmla="val 10716660"/>
              <a:gd name="adj2" fmla="val 16200000"/>
            </a:avLst>
          </a:pr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9"/>
          <p:cNvSpPr/>
          <p:nvPr/>
        </p:nvSpPr>
        <p:spPr>
          <a:xfrm>
            <a:off x="8290338" y="4471788"/>
            <a:ext cx="267300" cy="267300"/>
          </a:xfrm>
          <a:prstGeom prst="ellipse">
            <a:avLst/>
          </a:prstGeom>
          <a:solidFill>
            <a:srgbClr val="5CC9BF"/>
          </a:solidFill>
          <a:ln w="9525" cap="flat" cmpd="sng">
            <a:solidFill>
              <a:srgbClr val="5CC9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 name="Google Shape;411;p9"/>
          <p:cNvGrpSpPr/>
          <p:nvPr/>
        </p:nvGrpSpPr>
        <p:grpSpPr>
          <a:xfrm rot="-5400000" flipH="1">
            <a:off x="7572566" y="-528451"/>
            <a:ext cx="874516" cy="2109900"/>
            <a:chOff x="5905453" y="2567961"/>
            <a:chExt cx="874516" cy="2109900"/>
          </a:xfrm>
        </p:grpSpPr>
        <p:sp>
          <p:nvSpPr>
            <p:cNvPr id="412" name="Google Shape;412;p9"/>
            <p:cNvSpPr/>
            <p:nvPr/>
          </p:nvSpPr>
          <p:spPr>
            <a:xfrm rot="5400000">
              <a:off x="6697757" y="25679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rot="5400000">
              <a:off x="6697770" y="290591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rot="5400000">
              <a:off x="6301612" y="290591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rot="5400000">
              <a:off x="6697770" y="32438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rot="5400000">
              <a:off x="6301612" y="32438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rot="5400000">
              <a:off x="5905453" y="32438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rot="5400000">
              <a:off x="6697770" y="358181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rot="5400000">
              <a:off x="6301612" y="358181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p:nvPr/>
          </p:nvSpPr>
          <p:spPr>
            <a:xfrm rot="5400000">
              <a:off x="5905453" y="358181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9"/>
            <p:cNvSpPr/>
            <p:nvPr/>
          </p:nvSpPr>
          <p:spPr>
            <a:xfrm rot="5400000">
              <a:off x="6697770" y="39197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9"/>
            <p:cNvSpPr/>
            <p:nvPr/>
          </p:nvSpPr>
          <p:spPr>
            <a:xfrm rot="5400000">
              <a:off x="6301612" y="39197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9"/>
            <p:cNvSpPr/>
            <p:nvPr/>
          </p:nvSpPr>
          <p:spPr>
            <a:xfrm rot="5400000">
              <a:off x="5905453" y="39197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9"/>
            <p:cNvSpPr/>
            <p:nvPr/>
          </p:nvSpPr>
          <p:spPr>
            <a:xfrm rot="5400000">
              <a:off x="6697770" y="425771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9"/>
            <p:cNvSpPr/>
            <p:nvPr/>
          </p:nvSpPr>
          <p:spPr>
            <a:xfrm rot="5400000">
              <a:off x="6301612" y="425771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9"/>
            <p:cNvSpPr/>
            <p:nvPr/>
          </p:nvSpPr>
          <p:spPr>
            <a:xfrm rot="5400000">
              <a:off x="5905453" y="425771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9"/>
            <p:cNvSpPr/>
            <p:nvPr/>
          </p:nvSpPr>
          <p:spPr>
            <a:xfrm rot="5400000">
              <a:off x="6697770" y="45956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9"/>
            <p:cNvSpPr/>
            <p:nvPr/>
          </p:nvSpPr>
          <p:spPr>
            <a:xfrm rot="5400000">
              <a:off x="6301612" y="45956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9"/>
            <p:cNvSpPr/>
            <p:nvPr/>
          </p:nvSpPr>
          <p:spPr>
            <a:xfrm rot="5400000">
              <a:off x="5905453" y="45956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9"/>
          <p:cNvGrpSpPr/>
          <p:nvPr/>
        </p:nvGrpSpPr>
        <p:grpSpPr>
          <a:xfrm rot="-5400000">
            <a:off x="-512016" y="4304960"/>
            <a:ext cx="1362015" cy="102844"/>
            <a:chOff x="1655550" y="403250"/>
            <a:chExt cx="1593000" cy="120300"/>
          </a:xfrm>
        </p:grpSpPr>
        <p:cxnSp>
          <p:nvCxnSpPr>
            <p:cNvPr id="431" name="Google Shape;431;p9"/>
            <p:cNvCxnSpPr/>
            <p:nvPr/>
          </p:nvCxnSpPr>
          <p:spPr>
            <a:xfrm rot="10800000" flipH="1">
              <a:off x="16555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432" name="Google Shape;432;p9"/>
            <p:cNvCxnSpPr/>
            <p:nvPr/>
          </p:nvCxnSpPr>
          <p:spPr>
            <a:xfrm rot="10800000" flipH="1">
              <a:off x="17617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433" name="Google Shape;433;p9"/>
            <p:cNvCxnSpPr/>
            <p:nvPr/>
          </p:nvCxnSpPr>
          <p:spPr>
            <a:xfrm rot="10800000" flipH="1">
              <a:off x="18679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434" name="Google Shape;434;p9"/>
            <p:cNvCxnSpPr/>
            <p:nvPr/>
          </p:nvCxnSpPr>
          <p:spPr>
            <a:xfrm rot="10800000" flipH="1">
              <a:off x="19741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435" name="Google Shape;435;p9"/>
            <p:cNvCxnSpPr/>
            <p:nvPr/>
          </p:nvCxnSpPr>
          <p:spPr>
            <a:xfrm rot="10800000" flipH="1">
              <a:off x="20803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436" name="Google Shape;436;p9"/>
            <p:cNvCxnSpPr/>
            <p:nvPr/>
          </p:nvCxnSpPr>
          <p:spPr>
            <a:xfrm rot="10800000" flipH="1">
              <a:off x="21865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437" name="Google Shape;437;p9"/>
            <p:cNvCxnSpPr/>
            <p:nvPr/>
          </p:nvCxnSpPr>
          <p:spPr>
            <a:xfrm rot="10800000" flipH="1">
              <a:off x="22927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438" name="Google Shape;438;p9"/>
            <p:cNvCxnSpPr/>
            <p:nvPr/>
          </p:nvCxnSpPr>
          <p:spPr>
            <a:xfrm rot="10800000" flipH="1">
              <a:off x="23989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439" name="Google Shape;439;p9"/>
            <p:cNvCxnSpPr/>
            <p:nvPr/>
          </p:nvCxnSpPr>
          <p:spPr>
            <a:xfrm rot="10800000" flipH="1">
              <a:off x="25051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440" name="Google Shape;440;p9"/>
            <p:cNvCxnSpPr/>
            <p:nvPr/>
          </p:nvCxnSpPr>
          <p:spPr>
            <a:xfrm rot="10800000" flipH="1">
              <a:off x="26113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441" name="Google Shape;441;p9"/>
            <p:cNvCxnSpPr/>
            <p:nvPr/>
          </p:nvCxnSpPr>
          <p:spPr>
            <a:xfrm rot="10800000" flipH="1">
              <a:off x="27175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442" name="Google Shape;442;p9"/>
            <p:cNvCxnSpPr/>
            <p:nvPr/>
          </p:nvCxnSpPr>
          <p:spPr>
            <a:xfrm rot="10800000" flipH="1">
              <a:off x="28237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443" name="Google Shape;443;p9"/>
            <p:cNvCxnSpPr/>
            <p:nvPr/>
          </p:nvCxnSpPr>
          <p:spPr>
            <a:xfrm rot="10800000" flipH="1">
              <a:off x="29299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444" name="Google Shape;444;p9"/>
            <p:cNvCxnSpPr/>
            <p:nvPr/>
          </p:nvCxnSpPr>
          <p:spPr>
            <a:xfrm rot="10800000" flipH="1">
              <a:off x="30361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445" name="Google Shape;445;p9"/>
            <p:cNvCxnSpPr/>
            <p:nvPr/>
          </p:nvCxnSpPr>
          <p:spPr>
            <a:xfrm rot="10800000" flipH="1">
              <a:off x="3142350" y="403250"/>
              <a:ext cx="106200" cy="120300"/>
            </a:xfrm>
            <a:prstGeom prst="straightConnector1">
              <a:avLst/>
            </a:prstGeom>
            <a:noFill/>
            <a:ln w="9525" cap="flat" cmpd="sng">
              <a:solidFill>
                <a:srgbClr val="C46345"/>
              </a:solidFill>
              <a:prstDash val="solid"/>
              <a:round/>
              <a:headEnd type="none" w="med" len="med"/>
              <a:tailEnd type="none" w="med" len="med"/>
            </a:ln>
          </p:spPr>
        </p:cxnSp>
      </p:grpSp>
      <p:grpSp>
        <p:nvGrpSpPr>
          <p:cNvPr id="446" name="Google Shape;446;p9"/>
          <p:cNvGrpSpPr/>
          <p:nvPr/>
        </p:nvGrpSpPr>
        <p:grpSpPr>
          <a:xfrm>
            <a:off x="317426" y="4222745"/>
            <a:ext cx="267300" cy="814650"/>
            <a:chOff x="317426" y="4222745"/>
            <a:chExt cx="267300" cy="814650"/>
          </a:xfrm>
        </p:grpSpPr>
        <p:sp>
          <p:nvSpPr>
            <p:cNvPr id="447" name="Google Shape;447;p9"/>
            <p:cNvSpPr/>
            <p:nvPr/>
          </p:nvSpPr>
          <p:spPr>
            <a:xfrm rot="-5400000">
              <a:off x="317426" y="4770095"/>
              <a:ext cx="267300" cy="267300"/>
            </a:xfrm>
            <a:prstGeom prst="ellipse">
              <a:avLst/>
            </a:pr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rot="-5400000">
              <a:off x="317426" y="4496420"/>
              <a:ext cx="267300" cy="267300"/>
            </a:xfrm>
            <a:prstGeom prst="ellipse">
              <a:avLst/>
            </a:pr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rot="-5400000">
              <a:off x="317426" y="4222745"/>
              <a:ext cx="267300" cy="267300"/>
            </a:xfrm>
            <a:prstGeom prst="ellipse">
              <a:avLst/>
            </a:pr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9"/>
          <p:cNvSpPr/>
          <p:nvPr/>
        </p:nvSpPr>
        <p:spPr>
          <a:xfrm rot="10800000" flipH="1">
            <a:off x="-4" y="-662696"/>
            <a:ext cx="1308900" cy="1308900"/>
          </a:xfrm>
          <a:prstGeom prst="blockArc">
            <a:avLst>
              <a:gd name="adj1" fmla="val 10695394"/>
              <a:gd name="adj2" fmla="val 12634"/>
              <a:gd name="adj3" fmla="val 22377"/>
            </a:avLst>
          </a:prstGeom>
          <a:solidFill>
            <a:srgbClr val="77457D"/>
          </a:solidFill>
          <a:ln w="9525" cap="flat" cmpd="sng">
            <a:solidFill>
              <a:srgbClr val="7745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9"/>
          <p:cNvSpPr txBox="1">
            <a:spLocks noGrp="1"/>
          </p:cNvSpPr>
          <p:nvPr>
            <p:ph type="title"/>
          </p:nvPr>
        </p:nvSpPr>
        <p:spPr>
          <a:xfrm>
            <a:off x="3720875" y="1618400"/>
            <a:ext cx="4516800" cy="5727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3200"/>
              <a:buNone/>
              <a:defRPr/>
            </a:lvl1pPr>
            <a:lvl2pPr lvl="1" algn="r" rtl="0">
              <a:spcBef>
                <a:spcPts val="0"/>
              </a:spcBef>
              <a:spcAft>
                <a:spcPts val="0"/>
              </a:spcAft>
              <a:buSzPts val="3200"/>
              <a:buNone/>
              <a:defRPr/>
            </a:lvl2pPr>
            <a:lvl3pPr lvl="2" algn="r" rtl="0">
              <a:spcBef>
                <a:spcPts val="0"/>
              </a:spcBef>
              <a:spcAft>
                <a:spcPts val="0"/>
              </a:spcAft>
              <a:buSzPts val="3200"/>
              <a:buNone/>
              <a:defRPr/>
            </a:lvl3pPr>
            <a:lvl4pPr lvl="3" algn="r" rtl="0">
              <a:spcBef>
                <a:spcPts val="0"/>
              </a:spcBef>
              <a:spcAft>
                <a:spcPts val="0"/>
              </a:spcAft>
              <a:buSzPts val="3200"/>
              <a:buNone/>
              <a:defRPr/>
            </a:lvl4pPr>
            <a:lvl5pPr lvl="4" algn="r" rtl="0">
              <a:spcBef>
                <a:spcPts val="0"/>
              </a:spcBef>
              <a:spcAft>
                <a:spcPts val="0"/>
              </a:spcAft>
              <a:buSzPts val="3200"/>
              <a:buNone/>
              <a:defRPr/>
            </a:lvl5pPr>
            <a:lvl6pPr lvl="5" algn="r" rtl="0">
              <a:spcBef>
                <a:spcPts val="0"/>
              </a:spcBef>
              <a:spcAft>
                <a:spcPts val="0"/>
              </a:spcAft>
              <a:buSzPts val="3200"/>
              <a:buNone/>
              <a:defRPr/>
            </a:lvl6pPr>
            <a:lvl7pPr lvl="6" algn="r" rtl="0">
              <a:spcBef>
                <a:spcPts val="0"/>
              </a:spcBef>
              <a:spcAft>
                <a:spcPts val="0"/>
              </a:spcAft>
              <a:buSzPts val="3200"/>
              <a:buNone/>
              <a:defRPr/>
            </a:lvl7pPr>
            <a:lvl8pPr lvl="7" algn="r" rtl="0">
              <a:spcBef>
                <a:spcPts val="0"/>
              </a:spcBef>
              <a:spcAft>
                <a:spcPts val="0"/>
              </a:spcAft>
              <a:buSzPts val="3200"/>
              <a:buNone/>
              <a:defRPr/>
            </a:lvl8pPr>
            <a:lvl9pPr lvl="8" algn="r" rtl="0">
              <a:spcBef>
                <a:spcPts val="0"/>
              </a:spcBef>
              <a:spcAft>
                <a:spcPts val="0"/>
              </a:spcAft>
              <a:buSzPts val="3200"/>
              <a:buNone/>
              <a:defRPr/>
            </a:lvl9pPr>
          </a:lstStyle>
          <a:p>
            <a:endParaRPr/>
          </a:p>
        </p:txBody>
      </p:sp>
      <p:sp>
        <p:nvSpPr>
          <p:cNvPr id="452" name="Google Shape;452;p9"/>
          <p:cNvSpPr txBox="1">
            <a:spLocks noGrp="1"/>
          </p:cNvSpPr>
          <p:nvPr>
            <p:ph type="body" idx="1"/>
          </p:nvPr>
        </p:nvSpPr>
        <p:spPr>
          <a:xfrm>
            <a:off x="3977688" y="2297753"/>
            <a:ext cx="4260000" cy="1210800"/>
          </a:xfrm>
          <a:prstGeom prst="rect">
            <a:avLst/>
          </a:prstGeom>
          <a:ln>
            <a:noFill/>
          </a:ln>
        </p:spPr>
        <p:txBody>
          <a:bodyPr spcFirstLastPara="1" wrap="square" lIns="91425" tIns="91425" rIns="91425" bIns="91425" anchor="t" anchorCtr="0">
            <a:noAutofit/>
          </a:bodyPr>
          <a:lstStyle>
            <a:lvl1pPr marL="457200" lvl="0" indent="-292100" algn="r" rtl="0">
              <a:lnSpc>
                <a:spcPct val="100000"/>
              </a:lnSpc>
              <a:spcBef>
                <a:spcPts val="0"/>
              </a:spcBef>
              <a:spcAft>
                <a:spcPts val="0"/>
              </a:spcAft>
              <a:buClr>
                <a:schemeClr val="dk2"/>
              </a:buClr>
              <a:buSzPts val="1000"/>
              <a:buFont typeface="Anaheim"/>
              <a:buChar char="●"/>
              <a:defRPr sz="1600">
                <a:latin typeface="Didact Gothic"/>
                <a:ea typeface="Didact Gothic"/>
                <a:cs typeface="Didact Gothic"/>
                <a:sym typeface="Didact Gothic"/>
              </a:defRPr>
            </a:lvl1pPr>
            <a:lvl2pPr marL="914400" lvl="1" indent="-317500" algn="ctr" rtl="0">
              <a:spcBef>
                <a:spcPts val="0"/>
              </a:spcBef>
              <a:spcAft>
                <a:spcPts val="0"/>
              </a:spcAft>
              <a:buClr>
                <a:srgbClr val="595959"/>
              </a:buClr>
              <a:buSzPts val="1400"/>
              <a:buFont typeface="Anaheim"/>
              <a:buChar char="○"/>
              <a:defRPr/>
            </a:lvl2pPr>
            <a:lvl3pPr marL="1371600" lvl="2" indent="-317500" algn="ctr" rtl="0">
              <a:spcBef>
                <a:spcPts val="0"/>
              </a:spcBef>
              <a:spcAft>
                <a:spcPts val="0"/>
              </a:spcAft>
              <a:buClr>
                <a:srgbClr val="595959"/>
              </a:buClr>
              <a:buSzPts val="1400"/>
              <a:buFont typeface="Anaheim"/>
              <a:buChar char="■"/>
              <a:defRPr/>
            </a:lvl3pPr>
            <a:lvl4pPr marL="1828800" lvl="3" indent="-317500" algn="ctr" rtl="0">
              <a:spcBef>
                <a:spcPts val="0"/>
              </a:spcBef>
              <a:spcAft>
                <a:spcPts val="0"/>
              </a:spcAft>
              <a:buClr>
                <a:srgbClr val="595959"/>
              </a:buClr>
              <a:buSzPts val="1400"/>
              <a:buFont typeface="Anaheim"/>
              <a:buChar char="●"/>
              <a:defRPr/>
            </a:lvl4pPr>
            <a:lvl5pPr marL="2286000" lvl="4" indent="-317500" algn="ctr" rtl="0">
              <a:spcBef>
                <a:spcPts val="0"/>
              </a:spcBef>
              <a:spcAft>
                <a:spcPts val="0"/>
              </a:spcAft>
              <a:buClr>
                <a:srgbClr val="595959"/>
              </a:buClr>
              <a:buSzPts val="1400"/>
              <a:buFont typeface="Anaheim"/>
              <a:buChar char="○"/>
              <a:defRPr/>
            </a:lvl5pPr>
            <a:lvl6pPr marL="2743200" lvl="5" indent="-317500" algn="ctr" rtl="0">
              <a:spcBef>
                <a:spcPts val="0"/>
              </a:spcBef>
              <a:spcAft>
                <a:spcPts val="0"/>
              </a:spcAft>
              <a:buClr>
                <a:srgbClr val="595959"/>
              </a:buClr>
              <a:buSzPts val="1400"/>
              <a:buFont typeface="Anaheim"/>
              <a:buChar char="■"/>
              <a:defRPr/>
            </a:lvl6pPr>
            <a:lvl7pPr marL="3200400" lvl="6" indent="-317500" algn="ctr" rtl="0">
              <a:spcBef>
                <a:spcPts val="0"/>
              </a:spcBef>
              <a:spcAft>
                <a:spcPts val="0"/>
              </a:spcAft>
              <a:buClr>
                <a:srgbClr val="595959"/>
              </a:buClr>
              <a:buSzPts val="1400"/>
              <a:buFont typeface="Anaheim"/>
              <a:buChar char="●"/>
              <a:defRPr/>
            </a:lvl7pPr>
            <a:lvl8pPr marL="3657600" lvl="7" indent="-317500" algn="ctr" rtl="0">
              <a:spcBef>
                <a:spcPts val="0"/>
              </a:spcBef>
              <a:spcAft>
                <a:spcPts val="0"/>
              </a:spcAft>
              <a:buClr>
                <a:srgbClr val="595959"/>
              </a:buClr>
              <a:buSzPts val="1400"/>
              <a:buFont typeface="Anaheim"/>
              <a:buChar char="○"/>
              <a:defRPr/>
            </a:lvl8pPr>
            <a:lvl9pPr marL="4114800" lvl="8" indent="-317500" algn="ctr" rtl="0">
              <a:spcBef>
                <a:spcPts val="0"/>
              </a:spcBef>
              <a:spcAft>
                <a:spcPts val="0"/>
              </a:spcAft>
              <a:buClr>
                <a:srgbClr val="595959"/>
              </a:buClr>
              <a:buSzPts val="1400"/>
              <a:buFont typeface="Anaheim"/>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6"/>
        </a:solidFill>
        <a:effectLst/>
      </p:bgPr>
    </p:bg>
    <p:spTree>
      <p:nvGrpSpPr>
        <p:cNvPr id="1" name="Shape 453"/>
        <p:cNvGrpSpPr/>
        <p:nvPr/>
      </p:nvGrpSpPr>
      <p:grpSpPr>
        <a:xfrm>
          <a:off x="0" y="0"/>
          <a:ext cx="0" cy="0"/>
          <a:chOff x="0" y="0"/>
          <a:chExt cx="0" cy="0"/>
        </a:xfrm>
      </p:grpSpPr>
      <p:sp>
        <p:nvSpPr>
          <p:cNvPr id="454" name="Google Shape;454;p10"/>
          <p:cNvSpPr/>
          <p:nvPr/>
        </p:nvSpPr>
        <p:spPr>
          <a:xfrm rot="-5400000">
            <a:off x="0" y="-582000"/>
            <a:ext cx="1108500" cy="1108500"/>
          </a:xfrm>
          <a:prstGeom prst="pie">
            <a:avLst>
              <a:gd name="adj1" fmla="val 5361289"/>
              <a:gd name="adj2" fmla="val 16200000"/>
            </a:avLst>
          </a:pr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0"/>
          <p:cNvSpPr/>
          <p:nvPr/>
        </p:nvSpPr>
        <p:spPr>
          <a:xfrm>
            <a:off x="8618080" y="4414350"/>
            <a:ext cx="535500" cy="746100"/>
          </a:xfrm>
          <a:prstGeom prst="round2SameRect">
            <a:avLst>
              <a:gd name="adj1" fmla="val 50000"/>
              <a:gd name="adj2" fmla="val 0"/>
            </a:avLst>
          </a:pr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 name="Google Shape;456;p10"/>
          <p:cNvGrpSpPr/>
          <p:nvPr/>
        </p:nvGrpSpPr>
        <p:grpSpPr>
          <a:xfrm>
            <a:off x="539727" y="161065"/>
            <a:ext cx="1695175" cy="174579"/>
            <a:chOff x="2080350" y="403250"/>
            <a:chExt cx="1168200" cy="120300"/>
          </a:xfrm>
        </p:grpSpPr>
        <p:cxnSp>
          <p:nvCxnSpPr>
            <p:cNvPr id="457" name="Google Shape;457;p10"/>
            <p:cNvCxnSpPr/>
            <p:nvPr/>
          </p:nvCxnSpPr>
          <p:spPr>
            <a:xfrm rot="10800000" flipH="1">
              <a:off x="20803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458" name="Google Shape;458;p10"/>
            <p:cNvCxnSpPr/>
            <p:nvPr/>
          </p:nvCxnSpPr>
          <p:spPr>
            <a:xfrm rot="10800000" flipH="1">
              <a:off x="21865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459" name="Google Shape;459;p10"/>
            <p:cNvCxnSpPr/>
            <p:nvPr/>
          </p:nvCxnSpPr>
          <p:spPr>
            <a:xfrm rot="10800000" flipH="1">
              <a:off x="22927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460" name="Google Shape;460;p10"/>
            <p:cNvCxnSpPr/>
            <p:nvPr/>
          </p:nvCxnSpPr>
          <p:spPr>
            <a:xfrm rot="10800000" flipH="1">
              <a:off x="23989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461" name="Google Shape;461;p10"/>
            <p:cNvCxnSpPr/>
            <p:nvPr/>
          </p:nvCxnSpPr>
          <p:spPr>
            <a:xfrm rot="10800000" flipH="1">
              <a:off x="25051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462" name="Google Shape;462;p10"/>
            <p:cNvCxnSpPr/>
            <p:nvPr/>
          </p:nvCxnSpPr>
          <p:spPr>
            <a:xfrm rot="10800000" flipH="1">
              <a:off x="26113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463" name="Google Shape;463;p10"/>
            <p:cNvCxnSpPr/>
            <p:nvPr/>
          </p:nvCxnSpPr>
          <p:spPr>
            <a:xfrm rot="10800000" flipH="1">
              <a:off x="27175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464" name="Google Shape;464;p10"/>
            <p:cNvCxnSpPr/>
            <p:nvPr/>
          </p:nvCxnSpPr>
          <p:spPr>
            <a:xfrm rot="10800000" flipH="1">
              <a:off x="28237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465" name="Google Shape;465;p10"/>
            <p:cNvCxnSpPr/>
            <p:nvPr/>
          </p:nvCxnSpPr>
          <p:spPr>
            <a:xfrm rot="10800000" flipH="1">
              <a:off x="29299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466" name="Google Shape;466;p10"/>
            <p:cNvCxnSpPr/>
            <p:nvPr/>
          </p:nvCxnSpPr>
          <p:spPr>
            <a:xfrm rot="10800000" flipH="1">
              <a:off x="30361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467" name="Google Shape;467;p10"/>
            <p:cNvCxnSpPr/>
            <p:nvPr/>
          </p:nvCxnSpPr>
          <p:spPr>
            <a:xfrm rot="10800000" flipH="1">
              <a:off x="3142350" y="403250"/>
              <a:ext cx="106200" cy="120300"/>
            </a:xfrm>
            <a:prstGeom prst="straightConnector1">
              <a:avLst/>
            </a:prstGeom>
            <a:noFill/>
            <a:ln w="9525" cap="flat" cmpd="sng">
              <a:solidFill>
                <a:srgbClr val="5CC9BF"/>
              </a:solidFill>
              <a:prstDash val="solid"/>
              <a:round/>
              <a:headEnd type="none" w="med" len="med"/>
              <a:tailEnd type="none" w="med" len="med"/>
            </a:ln>
          </p:spPr>
        </p:cxnSp>
      </p:grpSp>
      <p:sp>
        <p:nvSpPr>
          <p:cNvPr id="468" name="Google Shape;468;p10"/>
          <p:cNvSpPr/>
          <p:nvPr/>
        </p:nvSpPr>
        <p:spPr>
          <a:xfrm flipH="1">
            <a:off x="7659075" y="4404782"/>
            <a:ext cx="1506900" cy="1506900"/>
          </a:xfrm>
          <a:prstGeom prst="blockArc">
            <a:avLst>
              <a:gd name="adj1" fmla="val 10800000"/>
              <a:gd name="adj2" fmla="val 32116"/>
              <a:gd name="adj3" fmla="val 18389"/>
            </a:avLst>
          </a:pr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9" name="Google Shape;469;p10"/>
          <p:cNvGrpSpPr/>
          <p:nvPr/>
        </p:nvGrpSpPr>
        <p:grpSpPr>
          <a:xfrm>
            <a:off x="65303" y="4592768"/>
            <a:ext cx="2109900" cy="478366"/>
            <a:chOff x="65303" y="4592768"/>
            <a:chExt cx="2109900" cy="478366"/>
          </a:xfrm>
        </p:grpSpPr>
        <p:sp>
          <p:nvSpPr>
            <p:cNvPr id="470" name="Google Shape;470;p10"/>
            <p:cNvSpPr/>
            <p:nvPr/>
          </p:nvSpPr>
          <p:spPr>
            <a:xfrm rot="10800000" flipH="1">
              <a:off x="741203" y="4988922"/>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0"/>
            <p:cNvSpPr/>
            <p:nvPr/>
          </p:nvSpPr>
          <p:spPr>
            <a:xfrm rot="10800000" flipH="1">
              <a:off x="1079153" y="4988935"/>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0"/>
            <p:cNvSpPr/>
            <p:nvPr/>
          </p:nvSpPr>
          <p:spPr>
            <a:xfrm rot="10800000" flipH="1">
              <a:off x="1079153" y="4592777"/>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0"/>
            <p:cNvSpPr/>
            <p:nvPr/>
          </p:nvSpPr>
          <p:spPr>
            <a:xfrm rot="10800000" flipH="1">
              <a:off x="1417103" y="4988935"/>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0"/>
            <p:cNvSpPr/>
            <p:nvPr/>
          </p:nvSpPr>
          <p:spPr>
            <a:xfrm rot="10800000" flipH="1">
              <a:off x="1417103" y="4592777"/>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0"/>
            <p:cNvSpPr/>
            <p:nvPr/>
          </p:nvSpPr>
          <p:spPr>
            <a:xfrm rot="10800000" flipH="1">
              <a:off x="1755053" y="4988935"/>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0"/>
            <p:cNvSpPr/>
            <p:nvPr/>
          </p:nvSpPr>
          <p:spPr>
            <a:xfrm rot="10800000" flipH="1">
              <a:off x="1755053" y="4592777"/>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0"/>
            <p:cNvSpPr/>
            <p:nvPr/>
          </p:nvSpPr>
          <p:spPr>
            <a:xfrm rot="10800000" flipH="1">
              <a:off x="2093003" y="4988935"/>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0"/>
            <p:cNvSpPr/>
            <p:nvPr/>
          </p:nvSpPr>
          <p:spPr>
            <a:xfrm rot="10800000" flipH="1">
              <a:off x="741203" y="4592768"/>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0"/>
            <p:cNvSpPr/>
            <p:nvPr/>
          </p:nvSpPr>
          <p:spPr>
            <a:xfrm rot="10800000" flipH="1">
              <a:off x="403253" y="4988922"/>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0"/>
            <p:cNvSpPr/>
            <p:nvPr/>
          </p:nvSpPr>
          <p:spPr>
            <a:xfrm rot="10800000" flipH="1">
              <a:off x="403253" y="4592768"/>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0"/>
            <p:cNvSpPr/>
            <p:nvPr/>
          </p:nvSpPr>
          <p:spPr>
            <a:xfrm rot="10800000" flipH="1">
              <a:off x="65303" y="4988922"/>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0"/>
            <p:cNvSpPr/>
            <p:nvPr/>
          </p:nvSpPr>
          <p:spPr>
            <a:xfrm rot="10800000" flipH="1">
              <a:off x="65303" y="4592768"/>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10"/>
          <p:cNvGrpSpPr/>
          <p:nvPr/>
        </p:nvGrpSpPr>
        <p:grpSpPr>
          <a:xfrm>
            <a:off x="8002092" y="48916"/>
            <a:ext cx="1096050" cy="874516"/>
            <a:chOff x="4378999" y="3537516"/>
            <a:chExt cx="1096050" cy="874516"/>
          </a:xfrm>
        </p:grpSpPr>
        <p:sp>
          <p:nvSpPr>
            <p:cNvPr id="484" name="Google Shape;484;p10"/>
            <p:cNvSpPr/>
            <p:nvPr/>
          </p:nvSpPr>
          <p:spPr>
            <a:xfrm rot="10800000" flipH="1">
              <a:off x="4378999" y="4329832"/>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0"/>
            <p:cNvSpPr/>
            <p:nvPr/>
          </p:nvSpPr>
          <p:spPr>
            <a:xfrm rot="10800000" flipH="1">
              <a:off x="4378999" y="3933674"/>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0"/>
            <p:cNvSpPr/>
            <p:nvPr/>
          </p:nvSpPr>
          <p:spPr>
            <a:xfrm rot="10800000" flipH="1">
              <a:off x="4716949" y="4329832"/>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0"/>
            <p:cNvSpPr/>
            <p:nvPr/>
          </p:nvSpPr>
          <p:spPr>
            <a:xfrm rot="10800000" flipH="1">
              <a:off x="4716949" y="3933674"/>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0"/>
            <p:cNvSpPr/>
            <p:nvPr/>
          </p:nvSpPr>
          <p:spPr>
            <a:xfrm rot="10800000" flipH="1">
              <a:off x="4716949" y="353751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0"/>
            <p:cNvSpPr/>
            <p:nvPr/>
          </p:nvSpPr>
          <p:spPr>
            <a:xfrm rot="10800000" flipH="1">
              <a:off x="5054899" y="4329832"/>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0"/>
            <p:cNvSpPr/>
            <p:nvPr/>
          </p:nvSpPr>
          <p:spPr>
            <a:xfrm rot="10800000" flipH="1">
              <a:off x="5054899" y="3933674"/>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0"/>
            <p:cNvSpPr/>
            <p:nvPr/>
          </p:nvSpPr>
          <p:spPr>
            <a:xfrm rot="10800000" flipH="1">
              <a:off x="5054899" y="353751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0"/>
            <p:cNvSpPr/>
            <p:nvPr/>
          </p:nvSpPr>
          <p:spPr>
            <a:xfrm rot="10800000" flipH="1">
              <a:off x="5392849" y="4329832"/>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0"/>
            <p:cNvSpPr/>
            <p:nvPr/>
          </p:nvSpPr>
          <p:spPr>
            <a:xfrm rot="10800000" flipH="1">
              <a:off x="5392849" y="3933674"/>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0"/>
            <p:cNvSpPr/>
            <p:nvPr/>
          </p:nvSpPr>
          <p:spPr>
            <a:xfrm rot="10800000" flipH="1">
              <a:off x="5392849" y="353751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0"/>
            <p:cNvSpPr/>
            <p:nvPr/>
          </p:nvSpPr>
          <p:spPr>
            <a:xfrm rot="10800000" flipH="1">
              <a:off x="4378999" y="353751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 name="Google Shape;496;p10"/>
          <p:cNvSpPr txBox="1">
            <a:spLocks noGrp="1"/>
          </p:cNvSpPr>
          <p:nvPr>
            <p:ph type="body" idx="1"/>
          </p:nvPr>
        </p:nvSpPr>
        <p:spPr>
          <a:xfrm>
            <a:off x="720000" y="3247225"/>
            <a:ext cx="3000000" cy="1037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sz="3000">
                <a:solidFill>
                  <a:schemeClr val="accent6"/>
                </a:solidFill>
                <a:latin typeface="Bayon"/>
                <a:ea typeface="Bayon"/>
                <a:cs typeface="Bayon"/>
                <a:sym typeface="Bayon"/>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9300" y="445025"/>
            <a:ext cx="76854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200"/>
              <a:buFont typeface="Bayon"/>
              <a:buNone/>
              <a:defRPr sz="3200">
                <a:solidFill>
                  <a:schemeClr val="lt1"/>
                </a:solidFill>
                <a:latin typeface="Bayon"/>
                <a:ea typeface="Bayon"/>
                <a:cs typeface="Bayon"/>
                <a:sym typeface="Bayon"/>
              </a:defRPr>
            </a:lvl1pPr>
            <a:lvl2pPr lvl="1" rtl="0">
              <a:spcBef>
                <a:spcPts val="0"/>
              </a:spcBef>
              <a:spcAft>
                <a:spcPts val="0"/>
              </a:spcAft>
              <a:buClr>
                <a:schemeClr val="dk1"/>
              </a:buClr>
              <a:buSzPts val="3200"/>
              <a:buFont typeface="Bayon"/>
              <a:buNone/>
              <a:defRPr sz="3200">
                <a:solidFill>
                  <a:schemeClr val="dk1"/>
                </a:solidFill>
                <a:latin typeface="Bayon"/>
                <a:ea typeface="Bayon"/>
                <a:cs typeface="Bayon"/>
                <a:sym typeface="Bayon"/>
              </a:defRPr>
            </a:lvl2pPr>
            <a:lvl3pPr lvl="2" rtl="0">
              <a:spcBef>
                <a:spcPts val="0"/>
              </a:spcBef>
              <a:spcAft>
                <a:spcPts val="0"/>
              </a:spcAft>
              <a:buClr>
                <a:schemeClr val="dk1"/>
              </a:buClr>
              <a:buSzPts val="3200"/>
              <a:buFont typeface="Bayon"/>
              <a:buNone/>
              <a:defRPr sz="3200">
                <a:solidFill>
                  <a:schemeClr val="dk1"/>
                </a:solidFill>
                <a:latin typeface="Bayon"/>
                <a:ea typeface="Bayon"/>
                <a:cs typeface="Bayon"/>
                <a:sym typeface="Bayon"/>
              </a:defRPr>
            </a:lvl3pPr>
            <a:lvl4pPr lvl="3" rtl="0">
              <a:spcBef>
                <a:spcPts val="0"/>
              </a:spcBef>
              <a:spcAft>
                <a:spcPts val="0"/>
              </a:spcAft>
              <a:buClr>
                <a:schemeClr val="dk1"/>
              </a:buClr>
              <a:buSzPts val="3200"/>
              <a:buFont typeface="Bayon"/>
              <a:buNone/>
              <a:defRPr sz="3200">
                <a:solidFill>
                  <a:schemeClr val="dk1"/>
                </a:solidFill>
                <a:latin typeface="Bayon"/>
                <a:ea typeface="Bayon"/>
                <a:cs typeface="Bayon"/>
                <a:sym typeface="Bayon"/>
              </a:defRPr>
            </a:lvl4pPr>
            <a:lvl5pPr lvl="4" rtl="0">
              <a:spcBef>
                <a:spcPts val="0"/>
              </a:spcBef>
              <a:spcAft>
                <a:spcPts val="0"/>
              </a:spcAft>
              <a:buClr>
                <a:schemeClr val="dk1"/>
              </a:buClr>
              <a:buSzPts val="3200"/>
              <a:buFont typeface="Bayon"/>
              <a:buNone/>
              <a:defRPr sz="3200">
                <a:solidFill>
                  <a:schemeClr val="dk1"/>
                </a:solidFill>
                <a:latin typeface="Bayon"/>
                <a:ea typeface="Bayon"/>
                <a:cs typeface="Bayon"/>
                <a:sym typeface="Bayon"/>
              </a:defRPr>
            </a:lvl5pPr>
            <a:lvl6pPr lvl="5" rtl="0">
              <a:spcBef>
                <a:spcPts val="0"/>
              </a:spcBef>
              <a:spcAft>
                <a:spcPts val="0"/>
              </a:spcAft>
              <a:buClr>
                <a:schemeClr val="dk1"/>
              </a:buClr>
              <a:buSzPts val="3200"/>
              <a:buFont typeface="Bayon"/>
              <a:buNone/>
              <a:defRPr sz="3200">
                <a:solidFill>
                  <a:schemeClr val="dk1"/>
                </a:solidFill>
                <a:latin typeface="Bayon"/>
                <a:ea typeface="Bayon"/>
                <a:cs typeface="Bayon"/>
                <a:sym typeface="Bayon"/>
              </a:defRPr>
            </a:lvl6pPr>
            <a:lvl7pPr lvl="6" rtl="0">
              <a:spcBef>
                <a:spcPts val="0"/>
              </a:spcBef>
              <a:spcAft>
                <a:spcPts val="0"/>
              </a:spcAft>
              <a:buClr>
                <a:schemeClr val="dk1"/>
              </a:buClr>
              <a:buSzPts val="3200"/>
              <a:buFont typeface="Bayon"/>
              <a:buNone/>
              <a:defRPr sz="3200">
                <a:solidFill>
                  <a:schemeClr val="dk1"/>
                </a:solidFill>
                <a:latin typeface="Bayon"/>
                <a:ea typeface="Bayon"/>
                <a:cs typeface="Bayon"/>
                <a:sym typeface="Bayon"/>
              </a:defRPr>
            </a:lvl7pPr>
            <a:lvl8pPr lvl="7" rtl="0">
              <a:spcBef>
                <a:spcPts val="0"/>
              </a:spcBef>
              <a:spcAft>
                <a:spcPts val="0"/>
              </a:spcAft>
              <a:buClr>
                <a:schemeClr val="dk1"/>
              </a:buClr>
              <a:buSzPts val="3200"/>
              <a:buFont typeface="Bayon"/>
              <a:buNone/>
              <a:defRPr sz="3200">
                <a:solidFill>
                  <a:schemeClr val="dk1"/>
                </a:solidFill>
                <a:latin typeface="Bayon"/>
                <a:ea typeface="Bayon"/>
                <a:cs typeface="Bayon"/>
                <a:sym typeface="Bayon"/>
              </a:defRPr>
            </a:lvl8pPr>
            <a:lvl9pPr lvl="8" rtl="0">
              <a:spcBef>
                <a:spcPts val="0"/>
              </a:spcBef>
              <a:spcAft>
                <a:spcPts val="0"/>
              </a:spcAft>
              <a:buClr>
                <a:schemeClr val="dk1"/>
              </a:buClr>
              <a:buSzPts val="3200"/>
              <a:buFont typeface="Bayon"/>
              <a:buNone/>
              <a:defRPr sz="3200">
                <a:solidFill>
                  <a:schemeClr val="dk1"/>
                </a:solidFill>
                <a:latin typeface="Bayon"/>
                <a:ea typeface="Bayon"/>
                <a:cs typeface="Bayon"/>
                <a:sym typeface="Bayon"/>
              </a:defRPr>
            </a:lvl9pPr>
          </a:lstStyle>
          <a:p>
            <a:endParaRPr/>
          </a:p>
        </p:txBody>
      </p:sp>
      <p:sp>
        <p:nvSpPr>
          <p:cNvPr id="7" name="Google Shape;7;p1"/>
          <p:cNvSpPr txBox="1">
            <a:spLocks noGrp="1"/>
          </p:cNvSpPr>
          <p:nvPr>
            <p:ph type="body" idx="1"/>
          </p:nvPr>
        </p:nvSpPr>
        <p:spPr>
          <a:xfrm>
            <a:off x="729300" y="1152475"/>
            <a:ext cx="76854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2.jp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jpg"/><Relationship Id="rId7"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18.xml"/><Relationship Id="rId6" Type="http://schemas.openxmlformats.org/officeDocument/2006/relationships/image" Target="../media/image47.png"/><Relationship Id="rId5" Type="http://schemas.openxmlformats.org/officeDocument/2006/relationships/image" Target="../media/image46.jpg"/><Relationship Id="rId4" Type="http://schemas.openxmlformats.org/officeDocument/2006/relationships/image" Target="../media/image45.jpg"/><Relationship Id="rId9" Type="http://schemas.openxmlformats.org/officeDocument/2006/relationships/image" Target="../media/image50.png"/></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3.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sp>
        <p:nvSpPr>
          <p:cNvPr id="1284" name="Google Shape;1284;p29"/>
          <p:cNvSpPr txBox="1">
            <a:spLocks noGrp="1"/>
          </p:cNvSpPr>
          <p:nvPr>
            <p:ph type="ctrTitle"/>
          </p:nvPr>
        </p:nvSpPr>
        <p:spPr>
          <a:xfrm>
            <a:off x="729300" y="794450"/>
            <a:ext cx="4673100" cy="83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100"/>
              <a:t>GA Project 3</a:t>
            </a:r>
            <a:endParaRPr sz="3200"/>
          </a:p>
        </p:txBody>
      </p:sp>
      <p:sp>
        <p:nvSpPr>
          <p:cNvPr id="1285" name="Google Shape;1285;p29"/>
          <p:cNvSpPr txBox="1"/>
          <p:nvPr/>
        </p:nvSpPr>
        <p:spPr>
          <a:xfrm>
            <a:off x="6112625" y="3996403"/>
            <a:ext cx="3031500" cy="39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Didact Gothic"/>
              <a:ea typeface="Didact Gothic"/>
              <a:cs typeface="Didact Gothic"/>
              <a:sym typeface="Didact Gothic"/>
            </a:endParaRPr>
          </a:p>
        </p:txBody>
      </p:sp>
      <p:sp>
        <p:nvSpPr>
          <p:cNvPr id="1286" name="Google Shape;1286;p29"/>
          <p:cNvSpPr txBox="1">
            <a:spLocks noGrp="1"/>
          </p:cNvSpPr>
          <p:nvPr>
            <p:ph type="ctrTitle"/>
          </p:nvPr>
        </p:nvSpPr>
        <p:spPr>
          <a:xfrm>
            <a:off x="5362851" y="4294000"/>
            <a:ext cx="3541200" cy="41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Mary-anne, rifqi, shawn, ting wei, wei zhe</a:t>
            </a:r>
            <a:endParaRPr sz="3400"/>
          </a:p>
        </p:txBody>
      </p:sp>
      <p:sp>
        <p:nvSpPr>
          <p:cNvPr id="1287" name="Google Shape;1287;p29"/>
          <p:cNvSpPr txBox="1">
            <a:spLocks noGrp="1"/>
          </p:cNvSpPr>
          <p:nvPr>
            <p:ph type="ctrTitle"/>
          </p:nvPr>
        </p:nvSpPr>
        <p:spPr>
          <a:xfrm>
            <a:off x="1105200" y="1741713"/>
            <a:ext cx="6933600" cy="17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a:t>Nlp classification for </a:t>
            </a:r>
            <a:endParaRPr sz="4800"/>
          </a:p>
          <a:p>
            <a:pPr marL="0" lvl="0" indent="0" algn="l" rtl="0">
              <a:spcBef>
                <a:spcPts val="0"/>
              </a:spcBef>
              <a:spcAft>
                <a:spcPts val="0"/>
              </a:spcAft>
              <a:buNone/>
            </a:pPr>
            <a:r>
              <a:rPr lang="en" sz="4800"/>
              <a:t>ad targeting</a:t>
            </a:r>
            <a:endParaRPr sz="2000"/>
          </a:p>
          <a:p>
            <a:pPr marL="0" lvl="0" indent="0" algn="l" rtl="0">
              <a:spcBef>
                <a:spcPts val="0"/>
              </a:spcBef>
              <a:spcAft>
                <a:spcPts val="0"/>
              </a:spcAft>
              <a:buNone/>
            </a:pPr>
            <a:r>
              <a:rPr lang="en" sz="1800"/>
              <a:t>r/codingbootcamp vs r/csmAJOR</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0"/>
        <p:cNvGrpSpPr/>
        <p:nvPr/>
      </p:nvGrpSpPr>
      <p:grpSpPr>
        <a:xfrm>
          <a:off x="0" y="0"/>
          <a:ext cx="0" cy="0"/>
          <a:chOff x="0" y="0"/>
          <a:chExt cx="0" cy="0"/>
        </a:xfrm>
      </p:grpSpPr>
      <p:sp>
        <p:nvSpPr>
          <p:cNvPr id="1431" name="Google Shape;1431;p38"/>
          <p:cNvSpPr/>
          <p:nvPr/>
        </p:nvSpPr>
        <p:spPr>
          <a:xfrm rot="5400000">
            <a:off x="7249748" y="2245438"/>
            <a:ext cx="717000" cy="1129200"/>
          </a:xfrm>
          <a:prstGeom prst="round2SameRect">
            <a:avLst>
              <a:gd name="adj1" fmla="val 49646"/>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8"/>
          <p:cNvSpPr/>
          <p:nvPr/>
        </p:nvSpPr>
        <p:spPr>
          <a:xfrm rot="5400000">
            <a:off x="5672102" y="2245438"/>
            <a:ext cx="717000" cy="1129200"/>
          </a:xfrm>
          <a:prstGeom prst="round2SameRect">
            <a:avLst>
              <a:gd name="adj1" fmla="val 49646"/>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8"/>
          <p:cNvSpPr/>
          <p:nvPr/>
        </p:nvSpPr>
        <p:spPr>
          <a:xfrm rot="5400000">
            <a:off x="4094455" y="2245438"/>
            <a:ext cx="717000" cy="1129200"/>
          </a:xfrm>
          <a:prstGeom prst="round2SameRect">
            <a:avLst>
              <a:gd name="adj1" fmla="val 49646"/>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8"/>
          <p:cNvSpPr/>
          <p:nvPr/>
        </p:nvSpPr>
        <p:spPr>
          <a:xfrm rot="5400000">
            <a:off x="2516809" y="2245438"/>
            <a:ext cx="717000" cy="1129200"/>
          </a:xfrm>
          <a:prstGeom prst="round2SameRect">
            <a:avLst>
              <a:gd name="adj1" fmla="val 49646"/>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8"/>
          <p:cNvSpPr/>
          <p:nvPr/>
        </p:nvSpPr>
        <p:spPr>
          <a:xfrm rot="5400000">
            <a:off x="939162" y="2245438"/>
            <a:ext cx="717000" cy="1129200"/>
          </a:xfrm>
          <a:prstGeom prst="round2SameRect">
            <a:avLst>
              <a:gd name="adj1" fmla="val 49646"/>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Workflow</a:t>
            </a:r>
            <a:endParaRPr/>
          </a:p>
        </p:txBody>
      </p:sp>
      <p:sp>
        <p:nvSpPr>
          <p:cNvPr id="1437" name="Google Shape;1437;p38"/>
          <p:cNvSpPr txBox="1">
            <a:spLocks noGrp="1"/>
          </p:cNvSpPr>
          <p:nvPr>
            <p:ph type="subTitle" idx="4294967295"/>
          </p:nvPr>
        </p:nvSpPr>
        <p:spPr>
          <a:xfrm>
            <a:off x="729300" y="2598388"/>
            <a:ext cx="1133100" cy="423300"/>
          </a:xfrm>
          <a:prstGeom prst="rect">
            <a:avLst/>
          </a:prstGeom>
          <a:ln>
            <a:noFill/>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sz="1800">
                <a:solidFill>
                  <a:schemeClr val="accent6"/>
                </a:solidFill>
                <a:latin typeface="Bayon"/>
                <a:ea typeface="Bayon"/>
                <a:cs typeface="Bayon"/>
                <a:sym typeface="Bayon"/>
              </a:rPr>
              <a:t>Scrape</a:t>
            </a:r>
            <a:endParaRPr sz="1800">
              <a:solidFill>
                <a:schemeClr val="accent6"/>
              </a:solidFill>
              <a:latin typeface="Bayon"/>
              <a:ea typeface="Bayon"/>
              <a:cs typeface="Bayon"/>
              <a:sym typeface="Bayon"/>
            </a:endParaRPr>
          </a:p>
        </p:txBody>
      </p:sp>
      <p:sp>
        <p:nvSpPr>
          <p:cNvPr id="1438" name="Google Shape;1438;p38"/>
          <p:cNvSpPr txBox="1">
            <a:spLocks noGrp="1"/>
          </p:cNvSpPr>
          <p:nvPr>
            <p:ph type="subTitle" idx="4294967295"/>
          </p:nvPr>
        </p:nvSpPr>
        <p:spPr>
          <a:xfrm>
            <a:off x="2290550" y="2449000"/>
            <a:ext cx="1151700" cy="572700"/>
          </a:xfrm>
          <a:prstGeom prst="rect">
            <a:avLst/>
          </a:prstGeom>
          <a:ln>
            <a:noFill/>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sz="1800">
                <a:solidFill>
                  <a:schemeClr val="accent6"/>
                </a:solidFill>
                <a:latin typeface="Bayon"/>
                <a:ea typeface="Bayon"/>
                <a:cs typeface="Bayon"/>
                <a:sym typeface="Bayon"/>
              </a:rPr>
              <a:t>Pre-</a:t>
            </a:r>
            <a:br>
              <a:rPr lang="en" sz="1800">
                <a:solidFill>
                  <a:schemeClr val="accent6"/>
                </a:solidFill>
                <a:latin typeface="Bayon"/>
                <a:ea typeface="Bayon"/>
                <a:cs typeface="Bayon"/>
                <a:sym typeface="Bayon"/>
              </a:rPr>
            </a:br>
            <a:r>
              <a:rPr lang="en" sz="1800">
                <a:solidFill>
                  <a:schemeClr val="accent6"/>
                </a:solidFill>
                <a:latin typeface="Bayon"/>
                <a:ea typeface="Bayon"/>
                <a:cs typeface="Bayon"/>
                <a:sym typeface="Bayon"/>
              </a:rPr>
              <a:t>process</a:t>
            </a:r>
            <a:endParaRPr sz="1800">
              <a:solidFill>
                <a:schemeClr val="accent6"/>
              </a:solidFill>
              <a:latin typeface="Bayon"/>
              <a:ea typeface="Bayon"/>
              <a:cs typeface="Bayon"/>
              <a:sym typeface="Bayon"/>
            </a:endParaRPr>
          </a:p>
        </p:txBody>
      </p:sp>
      <p:sp>
        <p:nvSpPr>
          <p:cNvPr id="1439" name="Google Shape;1439;p38"/>
          <p:cNvSpPr txBox="1">
            <a:spLocks noGrp="1"/>
          </p:cNvSpPr>
          <p:nvPr>
            <p:ph type="subTitle" idx="4294967295"/>
          </p:nvPr>
        </p:nvSpPr>
        <p:spPr>
          <a:xfrm>
            <a:off x="3888900" y="2598388"/>
            <a:ext cx="1133100" cy="423300"/>
          </a:xfrm>
          <a:prstGeom prst="rect">
            <a:avLst/>
          </a:prstGeom>
          <a:ln>
            <a:noFill/>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sz="1800">
                <a:solidFill>
                  <a:schemeClr val="accent6"/>
                </a:solidFill>
                <a:latin typeface="Bayon"/>
                <a:ea typeface="Bayon"/>
                <a:cs typeface="Bayon"/>
                <a:sym typeface="Bayon"/>
              </a:rPr>
              <a:t>analyse</a:t>
            </a:r>
            <a:endParaRPr sz="1800">
              <a:solidFill>
                <a:schemeClr val="accent6"/>
              </a:solidFill>
              <a:latin typeface="Bayon"/>
              <a:ea typeface="Bayon"/>
              <a:cs typeface="Bayon"/>
              <a:sym typeface="Bayon"/>
            </a:endParaRPr>
          </a:p>
        </p:txBody>
      </p:sp>
      <p:sp>
        <p:nvSpPr>
          <p:cNvPr id="1440" name="Google Shape;1440;p38"/>
          <p:cNvSpPr txBox="1">
            <a:spLocks noGrp="1"/>
          </p:cNvSpPr>
          <p:nvPr>
            <p:ph type="subTitle" idx="4294967295"/>
          </p:nvPr>
        </p:nvSpPr>
        <p:spPr>
          <a:xfrm>
            <a:off x="5468700" y="2598388"/>
            <a:ext cx="1133100" cy="423300"/>
          </a:xfrm>
          <a:prstGeom prst="rect">
            <a:avLst/>
          </a:prstGeom>
          <a:ln>
            <a:noFill/>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sz="1800">
                <a:solidFill>
                  <a:schemeClr val="accent6"/>
                </a:solidFill>
                <a:latin typeface="Bayon"/>
                <a:ea typeface="Bayon"/>
                <a:cs typeface="Bayon"/>
                <a:sym typeface="Bayon"/>
              </a:rPr>
              <a:t>model</a:t>
            </a:r>
            <a:endParaRPr sz="1800">
              <a:solidFill>
                <a:schemeClr val="accent6"/>
              </a:solidFill>
              <a:latin typeface="Bayon"/>
              <a:ea typeface="Bayon"/>
              <a:cs typeface="Bayon"/>
              <a:sym typeface="Bayon"/>
            </a:endParaRPr>
          </a:p>
        </p:txBody>
      </p:sp>
      <p:sp>
        <p:nvSpPr>
          <p:cNvPr id="1441" name="Google Shape;1441;p38"/>
          <p:cNvSpPr txBox="1">
            <a:spLocks noGrp="1"/>
          </p:cNvSpPr>
          <p:nvPr>
            <p:ph type="subTitle" idx="4294967295"/>
          </p:nvPr>
        </p:nvSpPr>
        <p:spPr>
          <a:xfrm>
            <a:off x="7048500" y="2598388"/>
            <a:ext cx="1133100" cy="423300"/>
          </a:xfrm>
          <a:prstGeom prst="rect">
            <a:avLst/>
          </a:prstGeom>
          <a:ln>
            <a:noFill/>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sz="1800">
                <a:solidFill>
                  <a:schemeClr val="accent6"/>
                </a:solidFill>
                <a:latin typeface="Bayon"/>
                <a:ea typeface="Bayon"/>
                <a:cs typeface="Bayon"/>
                <a:sym typeface="Bayon"/>
              </a:rPr>
              <a:t>evaluate</a:t>
            </a:r>
            <a:endParaRPr sz="1800">
              <a:solidFill>
                <a:schemeClr val="accent6"/>
              </a:solidFill>
              <a:latin typeface="Bayon"/>
              <a:ea typeface="Bayon"/>
              <a:cs typeface="Bayon"/>
              <a:sym typeface="Bayon"/>
            </a:endParaRPr>
          </a:p>
        </p:txBody>
      </p:sp>
      <p:sp>
        <p:nvSpPr>
          <p:cNvPr id="1442" name="Google Shape;1442;p38"/>
          <p:cNvSpPr/>
          <p:nvPr/>
        </p:nvSpPr>
        <p:spPr>
          <a:xfrm>
            <a:off x="1981486" y="2678338"/>
            <a:ext cx="210000" cy="263400"/>
          </a:xfrm>
          <a:prstGeom prst="rightArrow">
            <a:avLst>
              <a:gd name="adj1" fmla="val 50000"/>
              <a:gd name="adj2"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8"/>
          <p:cNvSpPr/>
          <p:nvPr/>
        </p:nvSpPr>
        <p:spPr>
          <a:xfrm>
            <a:off x="3559132" y="2678338"/>
            <a:ext cx="210000" cy="263400"/>
          </a:xfrm>
          <a:prstGeom prst="rightArrow">
            <a:avLst>
              <a:gd name="adj1" fmla="val 50000"/>
              <a:gd name="adj2"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8"/>
          <p:cNvSpPr/>
          <p:nvPr/>
        </p:nvSpPr>
        <p:spPr>
          <a:xfrm>
            <a:off x="5136779" y="2678338"/>
            <a:ext cx="210000" cy="2634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8"/>
          <p:cNvSpPr/>
          <p:nvPr/>
        </p:nvSpPr>
        <p:spPr>
          <a:xfrm>
            <a:off x="6714425" y="2678338"/>
            <a:ext cx="210000" cy="263400"/>
          </a:xfrm>
          <a:prstGeom prst="rightArrow">
            <a:avLst>
              <a:gd name="adj1" fmla="val 50000"/>
              <a:gd name="adj2"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6" name="Google Shape;1446;p38"/>
          <p:cNvGrpSpPr/>
          <p:nvPr/>
        </p:nvGrpSpPr>
        <p:grpSpPr>
          <a:xfrm>
            <a:off x="2610649" y="1476292"/>
            <a:ext cx="620090" cy="618484"/>
            <a:chOff x="-48629225" y="3938500"/>
            <a:chExt cx="299300" cy="298525"/>
          </a:xfrm>
        </p:grpSpPr>
        <p:sp>
          <p:nvSpPr>
            <p:cNvPr id="1447" name="Google Shape;1447;p38"/>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8"/>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8"/>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8"/>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38"/>
          <p:cNvGrpSpPr/>
          <p:nvPr/>
        </p:nvGrpSpPr>
        <p:grpSpPr>
          <a:xfrm>
            <a:off x="4176566" y="1475542"/>
            <a:ext cx="657147" cy="620104"/>
            <a:chOff x="-46422300" y="3936925"/>
            <a:chExt cx="320575" cy="302475"/>
          </a:xfrm>
        </p:grpSpPr>
        <p:sp>
          <p:nvSpPr>
            <p:cNvPr id="1452" name="Google Shape;1452;p38"/>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8"/>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4" name="Google Shape;1454;p38"/>
          <p:cNvGrpSpPr/>
          <p:nvPr/>
        </p:nvGrpSpPr>
        <p:grpSpPr>
          <a:xfrm>
            <a:off x="1047756" y="1458579"/>
            <a:ext cx="620090" cy="619697"/>
            <a:chOff x="-49764975" y="3183375"/>
            <a:chExt cx="299300" cy="299125"/>
          </a:xfrm>
        </p:grpSpPr>
        <p:sp>
          <p:nvSpPr>
            <p:cNvPr id="1455" name="Google Shape;1455;p38"/>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8"/>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8"/>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8"/>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8"/>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8"/>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8"/>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8"/>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8"/>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38"/>
          <p:cNvGrpSpPr/>
          <p:nvPr/>
        </p:nvGrpSpPr>
        <p:grpSpPr>
          <a:xfrm>
            <a:off x="5754877" y="1468269"/>
            <a:ext cx="620090" cy="622827"/>
            <a:chOff x="-49764975" y="3551225"/>
            <a:chExt cx="299300" cy="300650"/>
          </a:xfrm>
        </p:grpSpPr>
        <p:sp>
          <p:nvSpPr>
            <p:cNvPr id="1465" name="Google Shape;1465;p38"/>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8"/>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8"/>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8"/>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8"/>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8"/>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8"/>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8"/>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8"/>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8"/>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8"/>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6" name="Google Shape;1476;p38"/>
          <p:cNvGrpSpPr/>
          <p:nvPr/>
        </p:nvGrpSpPr>
        <p:grpSpPr>
          <a:xfrm>
            <a:off x="7315258" y="1470030"/>
            <a:ext cx="621777" cy="621777"/>
            <a:chOff x="-47154800" y="3569100"/>
            <a:chExt cx="300100" cy="300100"/>
          </a:xfrm>
        </p:grpSpPr>
        <p:sp>
          <p:nvSpPr>
            <p:cNvPr id="1477" name="Google Shape;1477;p38"/>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8"/>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8"/>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8"/>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8"/>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8"/>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3" name="Google Shape;1483;p38"/>
          <p:cNvSpPr/>
          <p:nvPr/>
        </p:nvSpPr>
        <p:spPr>
          <a:xfrm>
            <a:off x="3827725" y="1132825"/>
            <a:ext cx="4524300" cy="2413500"/>
          </a:xfrm>
          <a:prstGeom prst="rect">
            <a:avLst/>
          </a:prstGeom>
          <a:solidFill>
            <a:srgbClr val="FCFCFC">
              <a:alpha val="76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8"/>
          <p:cNvSpPr/>
          <p:nvPr/>
        </p:nvSpPr>
        <p:spPr>
          <a:xfrm>
            <a:off x="623850" y="1132825"/>
            <a:ext cx="1567500" cy="2413500"/>
          </a:xfrm>
          <a:prstGeom prst="rect">
            <a:avLst/>
          </a:prstGeom>
          <a:solidFill>
            <a:srgbClr val="FCFCFC">
              <a:alpha val="76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8"/>
        <p:cNvGrpSpPr/>
        <p:nvPr/>
      </p:nvGrpSpPr>
      <p:grpSpPr>
        <a:xfrm>
          <a:off x="0" y="0"/>
          <a:ext cx="0" cy="0"/>
          <a:chOff x="0" y="0"/>
          <a:chExt cx="0" cy="0"/>
        </a:xfrm>
      </p:grpSpPr>
      <p:sp>
        <p:nvSpPr>
          <p:cNvPr id="1489" name="Google Shape;1489;p39"/>
          <p:cNvSpPr/>
          <p:nvPr/>
        </p:nvSpPr>
        <p:spPr>
          <a:xfrm rot="5400000">
            <a:off x="7249748" y="2245438"/>
            <a:ext cx="717000" cy="1129200"/>
          </a:xfrm>
          <a:prstGeom prst="round2SameRect">
            <a:avLst>
              <a:gd name="adj1" fmla="val 49646"/>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9"/>
          <p:cNvSpPr/>
          <p:nvPr/>
        </p:nvSpPr>
        <p:spPr>
          <a:xfrm rot="5400000">
            <a:off x="5672102" y="2245438"/>
            <a:ext cx="717000" cy="1129200"/>
          </a:xfrm>
          <a:prstGeom prst="round2SameRect">
            <a:avLst>
              <a:gd name="adj1" fmla="val 49646"/>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9"/>
          <p:cNvSpPr/>
          <p:nvPr/>
        </p:nvSpPr>
        <p:spPr>
          <a:xfrm rot="5400000">
            <a:off x="4094455" y="2245438"/>
            <a:ext cx="717000" cy="1129200"/>
          </a:xfrm>
          <a:prstGeom prst="round2SameRect">
            <a:avLst>
              <a:gd name="adj1" fmla="val 49646"/>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9"/>
          <p:cNvSpPr/>
          <p:nvPr/>
        </p:nvSpPr>
        <p:spPr>
          <a:xfrm rot="5400000">
            <a:off x="2516809" y="2245438"/>
            <a:ext cx="717000" cy="1129200"/>
          </a:xfrm>
          <a:prstGeom prst="round2SameRect">
            <a:avLst>
              <a:gd name="adj1" fmla="val 49646"/>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9"/>
          <p:cNvSpPr/>
          <p:nvPr/>
        </p:nvSpPr>
        <p:spPr>
          <a:xfrm rot="5400000">
            <a:off x="939162" y="2245438"/>
            <a:ext cx="717000" cy="1129200"/>
          </a:xfrm>
          <a:prstGeom prst="round2SameRect">
            <a:avLst>
              <a:gd name="adj1" fmla="val 49646"/>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Workflow</a:t>
            </a:r>
            <a:endParaRPr/>
          </a:p>
        </p:txBody>
      </p:sp>
      <p:sp>
        <p:nvSpPr>
          <p:cNvPr id="1495" name="Google Shape;1495;p39"/>
          <p:cNvSpPr txBox="1">
            <a:spLocks noGrp="1"/>
          </p:cNvSpPr>
          <p:nvPr>
            <p:ph type="subTitle" idx="4294967295"/>
          </p:nvPr>
        </p:nvSpPr>
        <p:spPr>
          <a:xfrm>
            <a:off x="729300" y="2598388"/>
            <a:ext cx="1133100" cy="423300"/>
          </a:xfrm>
          <a:prstGeom prst="rect">
            <a:avLst/>
          </a:prstGeom>
          <a:ln>
            <a:noFill/>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sz="1800">
                <a:solidFill>
                  <a:schemeClr val="accent6"/>
                </a:solidFill>
                <a:latin typeface="Bayon"/>
                <a:ea typeface="Bayon"/>
                <a:cs typeface="Bayon"/>
                <a:sym typeface="Bayon"/>
              </a:rPr>
              <a:t>Scrape</a:t>
            </a:r>
            <a:endParaRPr sz="1800">
              <a:solidFill>
                <a:schemeClr val="accent6"/>
              </a:solidFill>
              <a:latin typeface="Bayon"/>
              <a:ea typeface="Bayon"/>
              <a:cs typeface="Bayon"/>
              <a:sym typeface="Bayon"/>
            </a:endParaRPr>
          </a:p>
        </p:txBody>
      </p:sp>
      <p:sp>
        <p:nvSpPr>
          <p:cNvPr id="1496" name="Google Shape;1496;p39"/>
          <p:cNvSpPr txBox="1">
            <a:spLocks noGrp="1"/>
          </p:cNvSpPr>
          <p:nvPr>
            <p:ph type="subTitle" idx="4294967295"/>
          </p:nvPr>
        </p:nvSpPr>
        <p:spPr>
          <a:xfrm>
            <a:off x="2290550" y="2449000"/>
            <a:ext cx="1151700" cy="572700"/>
          </a:xfrm>
          <a:prstGeom prst="rect">
            <a:avLst/>
          </a:prstGeom>
          <a:ln>
            <a:noFill/>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sz="1800">
                <a:solidFill>
                  <a:schemeClr val="accent6"/>
                </a:solidFill>
                <a:latin typeface="Bayon"/>
                <a:ea typeface="Bayon"/>
                <a:cs typeface="Bayon"/>
                <a:sym typeface="Bayon"/>
              </a:rPr>
              <a:t>Pre-</a:t>
            </a:r>
            <a:br>
              <a:rPr lang="en" sz="1800">
                <a:solidFill>
                  <a:schemeClr val="accent6"/>
                </a:solidFill>
                <a:latin typeface="Bayon"/>
                <a:ea typeface="Bayon"/>
                <a:cs typeface="Bayon"/>
                <a:sym typeface="Bayon"/>
              </a:rPr>
            </a:br>
            <a:r>
              <a:rPr lang="en" sz="1800">
                <a:solidFill>
                  <a:schemeClr val="accent6"/>
                </a:solidFill>
                <a:latin typeface="Bayon"/>
                <a:ea typeface="Bayon"/>
                <a:cs typeface="Bayon"/>
                <a:sym typeface="Bayon"/>
              </a:rPr>
              <a:t>process</a:t>
            </a:r>
            <a:endParaRPr sz="1800">
              <a:solidFill>
                <a:schemeClr val="accent6"/>
              </a:solidFill>
              <a:latin typeface="Bayon"/>
              <a:ea typeface="Bayon"/>
              <a:cs typeface="Bayon"/>
              <a:sym typeface="Bayon"/>
            </a:endParaRPr>
          </a:p>
        </p:txBody>
      </p:sp>
      <p:sp>
        <p:nvSpPr>
          <p:cNvPr id="1497" name="Google Shape;1497;p39"/>
          <p:cNvSpPr txBox="1">
            <a:spLocks noGrp="1"/>
          </p:cNvSpPr>
          <p:nvPr>
            <p:ph type="subTitle" idx="4294967295"/>
          </p:nvPr>
        </p:nvSpPr>
        <p:spPr>
          <a:xfrm>
            <a:off x="3888900" y="2598388"/>
            <a:ext cx="1133100" cy="423300"/>
          </a:xfrm>
          <a:prstGeom prst="rect">
            <a:avLst/>
          </a:prstGeom>
          <a:ln>
            <a:noFill/>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sz="1800">
                <a:solidFill>
                  <a:schemeClr val="accent6"/>
                </a:solidFill>
                <a:latin typeface="Bayon"/>
                <a:ea typeface="Bayon"/>
                <a:cs typeface="Bayon"/>
                <a:sym typeface="Bayon"/>
              </a:rPr>
              <a:t>analyse</a:t>
            </a:r>
            <a:endParaRPr sz="1800">
              <a:solidFill>
                <a:schemeClr val="accent6"/>
              </a:solidFill>
              <a:latin typeface="Bayon"/>
              <a:ea typeface="Bayon"/>
              <a:cs typeface="Bayon"/>
              <a:sym typeface="Bayon"/>
            </a:endParaRPr>
          </a:p>
        </p:txBody>
      </p:sp>
      <p:sp>
        <p:nvSpPr>
          <p:cNvPr id="1498" name="Google Shape;1498;p39"/>
          <p:cNvSpPr txBox="1">
            <a:spLocks noGrp="1"/>
          </p:cNvSpPr>
          <p:nvPr>
            <p:ph type="subTitle" idx="4294967295"/>
          </p:nvPr>
        </p:nvSpPr>
        <p:spPr>
          <a:xfrm>
            <a:off x="5468700" y="2598388"/>
            <a:ext cx="1133100" cy="423300"/>
          </a:xfrm>
          <a:prstGeom prst="rect">
            <a:avLst/>
          </a:prstGeom>
          <a:ln>
            <a:noFill/>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sz="1800">
                <a:solidFill>
                  <a:schemeClr val="accent6"/>
                </a:solidFill>
                <a:latin typeface="Bayon"/>
                <a:ea typeface="Bayon"/>
                <a:cs typeface="Bayon"/>
                <a:sym typeface="Bayon"/>
              </a:rPr>
              <a:t>model</a:t>
            </a:r>
            <a:endParaRPr sz="1800">
              <a:solidFill>
                <a:schemeClr val="accent6"/>
              </a:solidFill>
              <a:latin typeface="Bayon"/>
              <a:ea typeface="Bayon"/>
              <a:cs typeface="Bayon"/>
              <a:sym typeface="Bayon"/>
            </a:endParaRPr>
          </a:p>
        </p:txBody>
      </p:sp>
      <p:sp>
        <p:nvSpPr>
          <p:cNvPr id="1499" name="Google Shape;1499;p39"/>
          <p:cNvSpPr txBox="1">
            <a:spLocks noGrp="1"/>
          </p:cNvSpPr>
          <p:nvPr>
            <p:ph type="subTitle" idx="4294967295"/>
          </p:nvPr>
        </p:nvSpPr>
        <p:spPr>
          <a:xfrm>
            <a:off x="7048500" y="2598388"/>
            <a:ext cx="1133100" cy="423300"/>
          </a:xfrm>
          <a:prstGeom prst="rect">
            <a:avLst/>
          </a:prstGeom>
          <a:ln>
            <a:noFill/>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sz="1800">
                <a:solidFill>
                  <a:schemeClr val="accent6"/>
                </a:solidFill>
                <a:latin typeface="Bayon"/>
                <a:ea typeface="Bayon"/>
                <a:cs typeface="Bayon"/>
                <a:sym typeface="Bayon"/>
              </a:rPr>
              <a:t>evaluate</a:t>
            </a:r>
            <a:endParaRPr sz="1800">
              <a:solidFill>
                <a:schemeClr val="accent6"/>
              </a:solidFill>
              <a:latin typeface="Bayon"/>
              <a:ea typeface="Bayon"/>
              <a:cs typeface="Bayon"/>
              <a:sym typeface="Bayon"/>
            </a:endParaRPr>
          </a:p>
        </p:txBody>
      </p:sp>
      <p:sp>
        <p:nvSpPr>
          <p:cNvPr id="1500" name="Google Shape;1500;p39"/>
          <p:cNvSpPr/>
          <p:nvPr/>
        </p:nvSpPr>
        <p:spPr>
          <a:xfrm>
            <a:off x="1981486" y="2678338"/>
            <a:ext cx="210000" cy="263400"/>
          </a:xfrm>
          <a:prstGeom prst="rightArrow">
            <a:avLst>
              <a:gd name="adj1" fmla="val 50000"/>
              <a:gd name="adj2"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9"/>
          <p:cNvSpPr/>
          <p:nvPr/>
        </p:nvSpPr>
        <p:spPr>
          <a:xfrm>
            <a:off x="3559132" y="2678338"/>
            <a:ext cx="210000" cy="263400"/>
          </a:xfrm>
          <a:prstGeom prst="rightArrow">
            <a:avLst>
              <a:gd name="adj1" fmla="val 50000"/>
              <a:gd name="adj2"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9"/>
          <p:cNvSpPr/>
          <p:nvPr/>
        </p:nvSpPr>
        <p:spPr>
          <a:xfrm>
            <a:off x="5136779" y="2678338"/>
            <a:ext cx="210000" cy="2634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9"/>
          <p:cNvSpPr/>
          <p:nvPr/>
        </p:nvSpPr>
        <p:spPr>
          <a:xfrm>
            <a:off x="6714425" y="2678338"/>
            <a:ext cx="210000" cy="263400"/>
          </a:xfrm>
          <a:prstGeom prst="rightArrow">
            <a:avLst>
              <a:gd name="adj1" fmla="val 50000"/>
              <a:gd name="adj2"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4" name="Google Shape;1504;p39"/>
          <p:cNvGrpSpPr/>
          <p:nvPr/>
        </p:nvGrpSpPr>
        <p:grpSpPr>
          <a:xfrm>
            <a:off x="2610649" y="1476292"/>
            <a:ext cx="620090" cy="618484"/>
            <a:chOff x="-48629225" y="3938500"/>
            <a:chExt cx="299300" cy="298525"/>
          </a:xfrm>
        </p:grpSpPr>
        <p:sp>
          <p:nvSpPr>
            <p:cNvPr id="1505" name="Google Shape;1505;p39"/>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9"/>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9"/>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9"/>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9" name="Google Shape;1509;p39"/>
          <p:cNvGrpSpPr/>
          <p:nvPr/>
        </p:nvGrpSpPr>
        <p:grpSpPr>
          <a:xfrm>
            <a:off x="4176566" y="1475542"/>
            <a:ext cx="657147" cy="620104"/>
            <a:chOff x="-46422300" y="3936925"/>
            <a:chExt cx="320575" cy="302475"/>
          </a:xfrm>
        </p:grpSpPr>
        <p:sp>
          <p:nvSpPr>
            <p:cNvPr id="1510" name="Google Shape;1510;p39"/>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9"/>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2" name="Google Shape;1512;p39"/>
          <p:cNvGrpSpPr/>
          <p:nvPr/>
        </p:nvGrpSpPr>
        <p:grpSpPr>
          <a:xfrm>
            <a:off x="1047756" y="1458579"/>
            <a:ext cx="620090" cy="619697"/>
            <a:chOff x="-49764975" y="3183375"/>
            <a:chExt cx="299300" cy="299125"/>
          </a:xfrm>
        </p:grpSpPr>
        <p:sp>
          <p:nvSpPr>
            <p:cNvPr id="1513" name="Google Shape;1513;p39"/>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9"/>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9"/>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9"/>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9"/>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9"/>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9"/>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9"/>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9"/>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9"/>
          <p:cNvGrpSpPr/>
          <p:nvPr/>
        </p:nvGrpSpPr>
        <p:grpSpPr>
          <a:xfrm>
            <a:off x="5754877" y="1468269"/>
            <a:ext cx="620090" cy="622827"/>
            <a:chOff x="-49764975" y="3551225"/>
            <a:chExt cx="299300" cy="300650"/>
          </a:xfrm>
        </p:grpSpPr>
        <p:sp>
          <p:nvSpPr>
            <p:cNvPr id="1523" name="Google Shape;1523;p39"/>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9"/>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9"/>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9"/>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9"/>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9"/>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9"/>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9"/>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9"/>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9"/>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9"/>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4" name="Google Shape;1534;p39"/>
          <p:cNvGrpSpPr/>
          <p:nvPr/>
        </p:nvGrpSpPr>
        <p:grpSpPr>
          <a:xfrm>
            <a:off x="7315258" y="1470030"/>
            <a:ext cx="621777" cy="621777"/>
            <a:chOff x="-47154800" y="3569100"/>
            <a:chExt cx="300100" cy="300100"/>
          </a:xfrm>
        </p:grpSpPr>
        <p:sp>
          <p:nvSpPr>
            <p:cNvPr id="1535" name="Google Shape;1535;p39"/>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9"/>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9"/>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9"/>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9"/>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9"/>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1" name="Google Shape;1541;p39"/>
          <p:cNvSpPr/>
          <p:nvPr/>
        </p:nvSpPr>
        <p:spPr>
          <a:xfrm>
            <a:off x="5396800" y="1132825"/>
            <a:ext cx="2955300" cy="2413500"/>
          </a:xfrm>
          <a:prstGeom prst="rect">
            <a:avLst/>
          </a:prstGeom>
          <a:solidFill>
            <a:srgbClr val="FCFCFC">
              <a:alpha val="76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9"/>
          <p:cNvSpPr/>
          <p:nvPr/>
        </p:nvSpPr>
        <p:spPr>
          <a:xfrm>
            <a:off x="623850" y="1132825"/>
            <a:ext cx="3204000" cy="2413500"/>
          </a:xfrm>
          <a:prstGeom prst="rect">
            <a:avLst/>
          </a:prstGeom>
          <a:solidFill>
            <a:srgbClr val="FCFCFC">
              <a:alpha val="76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6"/>
        <p:cNvGrpSpPr/>
        <p:nvPr/>
      </p:nvGrpSpPr>
      <p:grpSpPr>
        <a:xfrm>
          <a:off x="0" y="0"/>
          <a:ext cx="0" cy="0"/>
          <a:chOff x="0" y="0"/>
          <a:chExt cx="0" cy="0"/>
        </a:xfrm>
      </p:grpSpPr>
      <p:sp>
        <p:nvSpPr>
          <p:cNvPr id="1547" name="Google Shape;1547;p40"/>
          <p:cNvSpPr/>
          <p:nvPr/>
        </p:nvSpPr>
        <p:spPr>
          <a:xfrm rot="5400000">
            <a:off x="7249748" y="2245438"/>
            <a:ext cx="717000" cy="1129200"/>
          </a:xfrm>
          <a:prstGeom prst="round2SameRect">
            <a:avLst>
              <a:gd name="adj1" fmla="val 49646"/>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0"/>
          <p:cNvSpPr/>
          <p:nvPr/>
        </p:nvSpPr>
        <p:spPr>
          <a:xfrm rot="5400000">
            <a:off x="5672102" y="2245438"/>
            <a:ext cx="717000" cy="1129200"/>
          </a:xfrm>
          <a:prstGeom prst="round2SameRect">
            <a:avLst>
              <a:gd name="adj1" fmla="val 49646"/>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0"/>
          <p:cNvSpPr/>
          <p:nvPr/>
        </p:nvSpPr>
        <p:spPr>
          <a:xfrm rot="5400000">
            <a:off x="4094455" y="2245438"/>
            <a:ext cx="717000" cy="1129200"/>
          </a:xfrm>
          <a:prstGeom prst="round2SameRect">
            <a:avLst>
              <a:gd name="adj1" fmla="val 49646"/>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0"/>
          <p:cNvSpPr/>
          <p:nvPr/>
        </p:nvSpPr>
        <p:spPr>
          <a:xfrm rot="5400000">
            <a:off x="2516809" y="2245438"/>
            <a:ext cx="717000" cy="1129200"/>
          </a:xfrm>
          <a:prstGeom prst="round2SameRect">
            <a:avLst>
              <a:gd name="adj1" fmla="val 49646"/>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0"/>
          <p:cNvSpPr/>
          <p:nvPr/>
        </p:nvSpPr>
        <p:spPr>
          <a:xfrm rot="5400000">
            <a:off x="939162" y="2245438"/>
            <a:ext cx="717000" cy="1129200"/>
          </a:xfrm>
          <a:prstGeom prst="round2SameRect">
            <a:avLst>
              <a:gd name="adj1" fmla="val 49646"/>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Workflow</a:t>
            </a:r>
            <a:endParaRPr/>
          </a:p>
        </p:txBody>
      </p:sp>
      <p:sp>
        <p:nvSpPr>
          <p:cNvPr id="1553" name="Google Shape;1553;p40"/>
          <p:cNvSpPr txBox="1">
            <a:spLocks noGrp="1"/>
          </p:cNvSpPr>
          <p:nvPr>
            <p:ph type="subTitle" idx="4294967295"/>
          </p:nvPr>
        </p:nvSpPr>
        <p:spPr>
          <a:xfrm>
            <a:off x="729300" y="2598388"/>
            <a:ext cx="1133100" cy="423300"/>
          </a:xfrm>
          <a:prstGeom prst="rect">
            <a:avLst/>
          </a:prstGeom>
          <a:ln>
            <a:noFill/>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sz="1800">
                <a:solidFill>
                  <a:schemeClr val="accent6"/>
                </a:solidFill>
                <a:latin typeface="Bayon"/>
                <a:ea typeface="Bayon"/>
                <a:cs typeface="Bayon"/>
                <a:sym typeface="Bayon"/>
              </a:rPr>
              <a:t>Scrape</a:t>
            </a:r>
            <a:endParaRPr sz="1800">
              <a:solidFill>
                <a:schemeClr val="accent6"/>
              </a:solidFill>
              <a:latin typeface="Bayon"/>
              <a:ea typeface="Bayon"/>
              <a:cs typeface="Bayon"/>
              <a:sym typeface="Bayon"/>
            </a:endParaRPr>
          </a:p>
        </p:txBody>
      </p:sp>
      <p:sp>
        <p:nvSpPr>
          <p:cNvPr id="1554" name="Google Shape;1554;p40"/>
          <p:cNvSpPr txBox="1">
            <a:spLocks noGrp="1"/>
          </p:cNvSpPr>
          <p:nvPr>
            <p:ph type="subTitle" idx="4294967295"/>
          </p:nvPr>
        </p:nvSpPr>
        <p:spPr>
          <a:xfrm>
            <a:off x="2290550" y="2449000"/>
            <a:ext cx="1151700" cy="572700"/>
          </a:xfrm>
          <a:prstGeom prst="rect">
            <a:avLst/>
          </a:prstGeom>
          <a:ln>
            <a:noFill/>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sz="1800">
                <a:solidFill>
                  <a:schemeClr val="accent6"/>
                </a:solidFill>
                <a:latin typeface="Bayon"/>
                <a:ea typeface="Bayon"/>
                <a:cs typeface="Bayon"/>
                <a:sym typeface="Bayon"/>
              </a:rPr>
              <a:t>Pre-</a:t>
            </a:r>
            <a:br>
              <a:rPr lang="en" sz="1800">
                <a:solidFill>
                  <a:schemeClr val="accent6"/>
                </a:solidFill>
                <a:latin typeface="Bayon"/>
                <a:ea typeface="Bayon"/>
                <a:cs typeface="Bayon"/>
                <a:sym typeface="Bayon"/>
              </a:rPr>
            </a:br>
            <a:r>
              <a:rPr lang="en" sz="1800">
                <a:solidFill>
                  <a:schemeClr val="accent6"/>
                </a:solidFill>
                <a:latin typeface="Bayon"/>
                <a:ea typeface="Bayon"/>
                <a:cs typeface="Bayon"/>
                <a:sym typeface="Bayon"/>
              </a:rPr>
              <a:t>process</a:t>
            </a:r>
            <a:endParaRPr sz="1800">
              <a:solidFill>
                <a:schemeClr val="accent6"/>
              </a:solidFill>
              <a:latin typeface="Bayon"/>
              <a:ea typeface="Bayon"/>
              <a:cs typeface="Bayon"/>
              <a:sym typeface="Bayon"/>
            </a:endParaRPr>
          </a:p>
        </p:txBody>
      </p:sp>
      <p:sp>
        <p:nvSpPr>
          <p:cNvPr id="1555" name="Google Shape;1555;p40"/>
          <p:cNvSpPr txBox="1">
            <a:spLocks noGrp="1"/>
          </p:cNvSpPr>
          <p:nvPr>
            <p:ph type="subTitle" idx="4294967295"/>
          </p:nvPr>
        </p:nvSpPr>
        <p:spPr>
          <a:xfrm>
            <a:off x="3888900" y="2598388"/>
            <a:ext cx="1133100" cy="423300"/>
          </a:xfrm>
          <a:prstGeom prst="rect">
            <a:avLst/>
          </a:prstGeom>
          <a:ln>
            <a:noFill/>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sz="1800">
                <a:solidFill>
                  <a:schemeClr val="accent6"/>
                </a:solidFill>
                <a:latin typeface="Bayon"/>
                <a:ea typeface="Bayon"/>
                <a:cs typeface="Bayon"/>
                <a:sym typeface="Bayon"/>
              </a:rPr>
              <a:t>analyse</a:t>
            </a:r>
            <a:endParaRPr sz="1800">
              <a:solidFill>
                <a:schemeClr val="accent6"/>
              </a:solidFill>
              <a:latin typeface="Bayon"/>
              <a:ea typeface="Bayon"/>
              <a:cs typeface="Bayon"/>
              <a:sym typeface="Bayon"/>
            </a:endParaRPr>
          </a:p>
        </p:txBody>
      </p:sp>
      <p:sp>
        <p:nvSpPr>
          <p:cNvPr id="1556" name="Google Shape;1556;p40"/>
          <p:cNvSpPr txBox="1">
            <a:spLocks noGrp="1"/>
          </p:cNvSpPr>
          <p:nvPr>
            <p:ph type="subTitle" idx="4294967295"/>
          </p:nvPr>
        </p:nvSpPr>
        <p:spPr>
          <a:xfrm>
            <a:off x="5468700" y="2598388"/>
            <a:ext cx="1133100" cy="423300"/>
          </a:xfrm>
          <a:prstGeom prst="rect">
            <a:avLst/>
          </a:prstGeom>
          <a:ln>
            <a:noFill/>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sz="1800">
                <a:solidFill>
                  <a:schemeClr val="accent6"/>
                </a:solidFill>
                <a:latin typeface="Bayon"/>
                <a:ea typeface="Bayon"/>
                <a:cs typeface="Bayon"/>
                <a:sym typeface="Bayon"/>
              </a:rPr>
              <a:t>model</a:t>
            </a:r>
            <a:endParaRPr sz="1800">
              <a:solidFill>
                <a:schemeClr val="accent6"/>
              </a:solidFill>
              <a:latin typeface="Bayon"/>
              <a:ea typeface="Bayon"/>
              <a:cs typeface="Bayon"/>
              <a:sym typeface="Bayon"/>
            </a:endParaRPr>
          </a:p>
        </p:txBody>
      </p:sp>
      <p:sp>
        <p:nvSpPr>
          <p:cNvPr id="1557" name="Google Shape;1557;p40"/>
          <p:cNvSpPr txBox="1">
            <a:spLocks noGrp="1"/>
          </p:cNvSpPr>
          <p:nvPr>
            <p:ph type="subTitle" idx="4294967295"/>
          </p:nvPr>
        </p:nvSpPr>
        <p:spPr>
          <a:xfrm>
            <a:off x="7048500" y="2598388"/>
            <a:ext cx="1133100" cy="423300"/>
          </a:xfrm>
          <a:prstGeom prst="rect">
            <a:avLst/>
          </a:prstGeom>
          <a:ln>
            <a:noFill/>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sz="1800">
                <a:solidFill>
                  <a:schemeClr val="accent6"/>
                </a:solidFill>
                <a:latin typeface="Bayon"/>
                <a:ea typeface="Bayon"/>
                <a:cs typeface="Bayon"/>
                <a:sym typeface="Bayon"/>
              </a:rPr>
              <a:t>evaluate</a:t>
            </a:r>
            <a:endParaRPr sz="1800">
              <a:solidFill>
                <a:schemeClr val="accent6"/>
              </a:solidFill>
              <a:latin typeface="Bayon"/>
              <a:ea typeface="Bayon"/>
              <a:cs typeface="Bayon"/>
              <a:sym typeface="Bayon"/>
            </a:endParaRPr>
          </a:p>
        </p:txBody>
      </p:sp>
      <p:sp>
        <p:nvSpPr>
          <p:cNvPr id="1558" name="Google Shape;1558;p40"/>
          <p:cNvSpPr/>
          <p:nvPr/>
        </p:nvSpPr>
        <p:spPr>
          <a:xfrm>
            <a:off x="1981486" y="2678338"/>
            <a:ext cx="210000" cy="263400"/>
          </a:xfrm>
          <a:prstGeom prst="rightArrow">
            <a:avLst>
              <a:gd name="adj1" fmla="val 50000"/>
              <a:gd name="adj2"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0"/>
          <p:cNvSpPr/>
          <p:nvPr/>
        </p:nvSpPr>
        <p:spPr>
          <a:xfrm>
            <a:off x="3559132" y="2678338"/>
            <a:ext cx="210000" cy="263400"/>
          </a:xfrm>
          <a:prstGeom prst="rightArrow">
            <a:avLst>
              <a:gd name="adj1" fmla="val 50000"/>
              <a:gd name="adj2"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0"/>
          <p:cNvSpPr/>
          <p:nvPr/>
        </p:nvSpPr>
        <p:spPr>
          <a:xfrm>
            <a:off x="5136779" y="2678338"/>
            <a:ext cx="210000" cy="2634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0"/>
          <p:cNvSpPr/>
          <p:nvPr/>
        </p:nvSpPr>
        <p:spPr>
          <a:xfrm>
            <a:off x="6714425" y="2678338"/>
            <a:ext cx="210000" cy="263400"/>
          </a:xfrm>
          <a:prstGeom prst="rightArrow">
            <a:avLst>
              <a:gd name="adj1" fmla="val 50000"/>
              <a:gd name="adj2"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2" name="Google Shape;1562;p40"/>
          <p:cNvGrpSpPr/>
          <p:nvPr/>
        </p:nvGrpSpPr>
        <p:grpSpPr>
          <a:xfrm>
            <a:off x="2610649" y="1476292"/>
            <a:ext cx="620090" cy="618484"/>
            <a:chOff x="-48629225" y="3938500"/>
            <a:chExt cx="299300" cy="298525"/>
          </a:xfrm>
        </p:grpSpPr>
        <p:sp>
          <p:nvSpPr>
            <p:cNvPr id="1563" name="Google Shape;1563;p40"/>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0"/>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0"/>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0"/>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7" name="Google Shape;1567;p40"/>
          <p:cNvGrpSpPr/>
          <p:nvPr/>
        </p:nvGrpSpPr>
        <p:grpSpPr>
          <a:xfrm>
            <a:off x="4176566" y="1475542"/>
            <a:ext cx="657147" cy="620104"/>
            <a:chOff x="-46422300" y="3936925"/>
            <a:chExt cx="320575" cy="302475"/>
          </a:xfrm>
        </p:grpSpPr>
        <p:sp>
          <p:nvSpPr>
            <p:cNvPr id="1568" name="Google Shape;1568;p40"/>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0"/>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0" name="Google Shape;1570;p40"/>
          <p:cNvGrpSpPr/>
          <p:nvPr/>
        </p:nvGrpSpPr>
        <p:grpSpPr>
          <a:xfrm>
            <a:off x="1047756" y="1458579"/>
            <a:ext cx="620090" cy="619697"/>
            <a:chOff x="-49764975" y="3183375"/>
            <a:chExt cx="299300" cy="299125"/>
          </a:xfrm>
        </p:grpSpPr>
        <p:sp>
          <p:nvSpPr>
            <p:cNvPr id="1571" name="Google Shape;1571;p40"/>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0"/>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0"/>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0"/>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0"/>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0"/>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0"/>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0"/>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0"/>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0" name="Google Shape;1580;p40"/>
          <p:cNvGrpSpPr/>
          <p:nvPr/>
        </p:nvGrpSpPr>
        <p:grpSpPr>
          <a:xfrm>
            <a:off x="5754877" y="1468269"/>
            <a:ext cx="620090" cy="622827"/>
            <a:chOff x="-49764975" y="3551225"/>
            <a:chExt cx="299300" cy="300650"/>
          </a:xfrm>
        </p:grpSpPr>
        <p:sp>
          <p:nvSpPr>
            <p:cNvPr id="1581" name="Google Shape;1581;p40"/>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0"/>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0"/>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0"/>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0"/>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0"/>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0"/>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0"/>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0"/>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0"/>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0"/>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2" name="Google Shape;1592;p40"/>
          <p:cNvGrpSpPr/>
          <p:nvPr/>
        </p:nvGrpSpPr>
        <p:grpSpPr>
          <a:xfrm>
            <a:off x="7315258" y="1470030"/>
            <a:ext cx="621777" cy="621777"/>
            <a:chOff x="-47154800" y="3569100"/>
            <a:chExt cx="300100" cy="300100"/>
          </a:xfrm>
        </p:grpSpPr>
        <p:sp>
          <p:nvSpPr>
            <p:cNvPr id="1593" name="Google Shape;1593;p40"/>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0"/>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0"/>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0"/>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0"/>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0"/>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9" name="Google Shape;1599;p40"/>
          <p:cNvSpPr/>
          <p:nvPr/>
        </p:nvSpPr>
        <p:spPr>
          <a:xfrm>
            <a:off x="6924425" y="1132825"/>
            <a:ext cx="1427700" cy="2413500"/>
          </a:xfrm>
          <a:prstGeom prst="rect">
            <a:avLst/>
          </a:prstGeom>
          <a:solidFill>
            <a:srgbClr val="FCFCFC">
              <a:alpha val="76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0"/>
          <p:cNvSpPr/>
          <p:nvPr/>
        </p:nvSpPr>
        <p:spPr>
          <a:xfrm>
            <a:off x="623850" y="1132825"/>
            <a:ext cx="4773000" cy="2413500"/>
          </a:xfrm>
          <a:prstGeom prst="rect">
            <a:avLst/>
          </a:prstGeom>
          <a:solidFill>
            <a:srgbClr val="FCFCFC">
              <a:alpha val="76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04"/>
        <p:cNvGrpSpPr/>
        <p:nvPr/>
      </p:nvGrpSpPr>
      <p:grpSpPr>
        <a:xfrm>
          <a:off x="0" y="0"/>
          <a:ext cx="0" cy="0"/>
          <a:chOff x="0" y="0"/>
          <a:chExt cx="0" cy="0"/>
        </a:xfrm>
      </p:grpSpPr>
      <p:sp>
        <p:nvSpPr>
          <p:cNvPr id="1605" name="Google Shape;1605;p41"/>
          <p:cNvSpPr/>
          <p:nvPr/>
        </p:nvSpPr>
        <p:spPr>
          <a:xfrm rot="5400000">
            <a:off x="7249748" y="2245438"/>
            <a:ext cx="717000" cy="1129200"/>
          </a:xfrm>
          <a:prstGeom prst="round2SameRect">
            <a:avLst>
              <a:gd name="adj1" fmla="val 49646"/>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1"/>
          <p:cNvSpPr/>
          <p:nvPr/>
        </p:nvSpPr>
        <p:spPr>
          <a:xfrm rot="5400000">
            <a:off x="5672102" y="2245438"/>
            <a:ext cx="717000" cy="1129200"/>
          </a:xfrm>
          <a:prstGeom prst="round2SameRect">
            <a:avLst>
              <a:gd name="adj1" fmla="val 49646"/>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1"/>
          <p:cNvSpPr/>
          <p:nvPr/>
        </p:nvSpPr>
        <p:spPr>
          <a:xfrm rot="5400000">
            <a:off x="4094455" y="2245438"/>
            <a:ext cx="717000" cy="1129200"/>
          </a:xfrm>
          <a:prstGeom prst="round2SameRect">
            <a:avLst>
              <a:gd name="adj1" fmla="val 49646"/>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1"/>
          <p:cNvSpPr/>
          <p:nvPr/>
        </p:nvSpPr>
        <p:spPr>
          <a:xfrm rot="5400000">
            <a:off x="2516809" y="2245438"/>
            <a:ext cx="717000" cy="1129200"/>
          </a:xfrm>
          <a:prstGeom prst="round2SameRect">
            <a:avLst>
              <a:gd name="adj1" fmla="val 49646"/>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1"/>
          <p:cNvSpPr/>
          <p:nvPr/>
        </p:nvSpPr>
        <p:spPr>
          <a:xfrm rot="5400000">
            <a:off x="939162" y="2245438"/>
            <a:ext cx="717000" cy="1129200"/>
          </a:xfrm>
          <a:prstGeom prst="round2SameRect">
            <a:avLst>
              <a:gd name="adj1" fmla="val 49646"/>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Workflow</a:t>
            </a:r>
            <a:endParaRPr/>
          </a:p>
        </p:txBody>
      </p:sp>
      <p:sp>
        <p:nvSpPr>
          <p:cNvPr id="1611" name="Google Shape;1611;p41"/>
          <p:cNvSpPr txBox="1">
            <a:spLocks noGrp="1"/>
          </p:cNvSpPr>
          <p:nvPr>
            <p:ph type="subTitle" idx="4294967295"/>
          </p:nvPr>
        </p:nvSpPr>
        <p:spPr>
          <a:xfrm>
            <a:off x="729300" y="2598388"/>
            <a:ext cx="1133100" cy="423300"/>
          </a:xfrm>
          <a:prstGeom prst="rect">
            <a:avLst/>
          </a:prstGeom>
          <a:ln>
            <a:noFill/>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sz="1800">
                <a:solidFill>
                  <a:schemeClr val="accent6"/>
                </a:solidFill>
                <a:latin typeface="Bayon"/>
                <a:ea typeface="Bayon"/>
                <a:cs typeface="Bayon"/>
                <a:sym typeface="Bayon"/>
              </a:rPr>
              <a:t>Scrape</a:t>
            </a:r>
            <a:endParaRPr sz="1800">
              <a:solidFill>
                <a:schemeClr val="accent6"/>
              </a:solidFill>
              <a:latin typeface="Bayon"/>
              <a:ea typeface="Bayon"/>
              <a:cs typeface="Bayon"/>
              <a:sym typeface="Bayon"/>
            </a:endParaRPr>
          </a:p>
        </p:txBody>
      </p:sp>
      <p:sp>
        <p:nvSpPr>
          <p:cNvPr id="1612" name="Google Shape;1612;p41"/>
          <p:cNvSpPr txBox="1">
            <a:spLocks noGrp="1"/>
          </p:cNvSpPr>
          <p:nvPr>
            <p:ph type="subTitle" idx="4294967295"/>
          </p:nvPr>
        </p:nvSpPr>
        <p:spPr>
          <a:xfrm>
            <a:off x="2290550" y="2449000"/>
            <a:ext cx="1151700" cy="572700"/>
          </a:xfrm>
          <a:prstGeom prst="rect">
            <a:avLst/>
          </a:prstGeom>
          <a:ln>
            <a:noFill/>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sz="1800">
                <a:solidFill>
                  <a:schemeClr val="accent6"/>
                </a:solidFill>
                <a:latin typeface="Bayon"/>
                <a:ea typeface="Bayon"/>
                <a:cs typeface="Bayon"/>
                <a:sym typeface="Bayon"/>
              </a:rPr>
              <a:t>Pre-</a:t>
            </a:r>
            <a:br>
              <a:rPr lang="en" sz="1800">
                <a:solidFill>
                  <a:schemeClr val="accent6"/>
                </a:solidFill>
                <a:latin typeface="Bayon"/>
                <a:ea typeface="Bayon"/>
                <a:cs typeface="Bayon"/>
                <a:sym typeface="Bayon"/>
              </a:rPr>
            </a:br>
            <a:r>
              <a:rPr lang="en" sz="1800">
                <a:solidFill>
                  <a:schemeClr val="accent6"/>
                </a:solidFill>
                <a:latin typeface="Bayon"/>
                <a:ea typeface="Bayon"/>
                <a:cs typeface="Bayon"/>
                <a:sym typeface="Bayon"/>
              </a:rPr>
              <a:t>process</a:t>
            </a:r>
            <a:endParaRPr sz="1800">
              <a:solidFill>
                <a:schemeClr val="accent6"/>
              </a:solidFill>
              <a:latin typeface="Bayon"/>
              <a:ea typeface="Bayon"/>
              <a:cs typeface="Bayon"/>
              <a:sym typeface="Bayon"/>
            </a:endParaRPr>
          </a:p>
        </p:txBody>
      </p:sp>
      <p:sp>
        <p:nvSpPr>
          <p:cNvPr id="1613" name="Google Shape;1613;p41"/>
          <p:cNvSpPr txBox="1">
            <a:spLocks noGrp="1"/>
          </p:cNvSpPr>
          <p:nvPr>
            <p:ph type="subTitle" idx="4294967295"/>
          </p:nvPr>
        </p:nvSpPr>
        <p:spPr>
          <a:xfrm>
            <a:off x="3888900" y="2598388"/>
            <a:ext cx="1133100" cy="423300"/>
          </a:xfrm>
          <a:prstGeom prst="rect">
            <a:avLst/>
          </a:prstGeom>
          <a:ln>
            <a:noFill/>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sz="1800">
                <a:solidFill>
                  <a:schemeClr val="accent6"/>
                </a:solidFill>
                <a:latin typeface="Bayon"/>
                <a:ea typeface="Bayon"/>
                <a:cs typeface="Bayon"/>
                <a:sym typeface="Bayon"/>
              </a:rPr>
              <a:t>analyse</a:t>
            </a:r>
            <a:endParaRPr sz="1800">
              <a:solidFill>
                <a:schemeClr val="accent6"/>
              </a:solidFill>
              <a:latin typeface="Bayon"/>
              <a:ea typeface="Bayon"/>
              <a:cs typeface="Bayon"/>
              <a:sym typeface="Bayon"/>
            </a:endParaRPr>
          </a:p>
        </p:txBody>
      </p:sp>
      <p:sp>
        <p:nvSpPr>
          <p:cNvPr id="1614" name="Google Shape;1614;p41"/>
          <p:cNvSpPr txBox="1">
            <a:spLocks noGrp="1"/>
          </p:cNvSpPr>
          <p:nvPr>
            <p:ph type="subTitle" idx="4294967295"/>
          </p:nvPr>
        </p:nvSpPr>
        <p:spPr>
          <a:xfrm>
            <a:off x="5468700" y="2598388"/>
            <a:ext cx="1133100" cy="423300"/>
          </a:xfrm>
          <a:prstGeom prst="rect">
            <a:avLst/>
          </a:prstGeom>
          <a:ln>
            <a:noFill/>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sz="1800">
                <a:solidFill>
                  <a:schemeClr val="accent6"/>
                </a:solidFill>
                <a:latin typeface="Bayon"/>
                <a:ea typeface="Bayon"/>
                <a:cs typeface="Bayon"/>
                <a:sym typeface="Bayon"/>
              </a:rPr>
              <a:t>model</a:t>
            </a:r>
            <a:endParaRPr sz="1800">
              <a:solidFill>
                <a:schemeClr val="accent6"/>
              </a:solidFill>
              <a:latin typeface="Bayon"/>
              <a:ea typeface="Bayon"/>
              <a:cs typeface="Bayon"/>
              <a:sym typeface="Bayon"/>
            </a:endParaRPr>
          </a:p>
        </p:txBody>
      </p:sp>
      <p:sp>
        <p:nvSpPr>
          <p:cNvPr id="1615" name="Google Shape;1615;p41"/>
          <p:cNvSpPr txBox="1">
            <a:spLocks noGrp="1"/>
          </p:cNvSpPr>
          <p:nvPr>
            <p:ph type="subTitle" idx="4294967295"/>
          </p:nvPr>
        </p:nvSpPr>
        <p:spPr>
          <a:xfrm>
            <a:off x="7048500" y="2598388"/>
            <a:ext cx="1133100" cy="423300"/>
          </a:xfrm>
          <a:prstGeom prst="rect">
            <a:avLst/>
          </a:prstGeom>
          <a:ln>
            <a:noFill/>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sz="1800">
                <a:solidFill>
                  <a:schemeClr val="accent6"/>
                </a:solidFill>
                <a:latin typeface="Bayon"/>
                <a:ea typeface="Bayon"/>
                <a:cs typeface="Bayon"/>
                <a:sym typeface="Bayon"/>
              </a:rPr>
              <a:t>evaluate</a:t>
            </a:r>
            <a:endParaRPr sz="1800">
              <a:solidFill>
                <a:schemeClr val="accent6"/>
              </a:solidFill>
              <a:latin typeface="Bayon"/>
              <a:ea typeface="Bayon"/>
              <a:cs typeface="Bayon"/>
              <a:sym typeface="Bayon"/>
            </a:endParaRPr>
          </a:p>
        </p:txBody>
      </p:sp>
      <p:sp>
        <p:nvSpPr>
          <p:cNvPr id="1616" name="Google Shape;1616;p41"/>
          <p:cNvSpPr/>
          <p:nvPr/>
        </p:nvSpPr>
        <p:spPr>
          <a:xfrm>
            <a:off x="1981486" y="2678338"/>
            <a:ext cx="210000" cy="263400"/>
          </a:xfrm>
          <a:prstGeom prst="rightArrow">
            <a:avLst>
              <a:gd name="adj1" fmla="val 50000"/>
              <a:gd name="adj2"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1"/>
          <p:cNvSpPr/>
          <p:nvPr/>
        </p:nvSpPr>
        <p:spPr>
          <a:xfrm>
            <a:off x="3559132" y="2678338"/>
            <a:ext cx="210000" cy="263400"/>
          </a:xfrm>
          <a:prstGeom prst="rightArrow">
            <a:avLst>
              <a:gd name="adj1" fmla="val 50000"/>
              <a:gd name="adj2"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1"/>
          <p:cNvSpPr/>
          <p:nvPr/>
        </p:nvSpPr>
        <p:spPr>
          <a:xfrm>
            <a:off x="5136779" y="2678338"/>
            <a:ext cx="210000" cy="2634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1"/>
          <p:cNvSpPr/>
          <p:nvPr/>
        </p:nvSpPr>
        <p:spPr>
          <a:xfrm>
            <a:off x="6714425" y="2678338"/>
            <a:ext cx="210000" cy="263400"/>
          </a:xfrm>
          <a:prstGeom prst="rightArrow">
            <a:avLst>
              <a:gd name="adj1" fmla="val 50000"/>
              <a:gd name="adj2"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0" name="Google Shape;1620;p41"/>
          <p:cNvGrpSpPr/>
          <p:nvPr/>
        </p:nvGrpSpPr>
        <p:grpSpPr>
          <a:xfrm>
            <a:off x="2610649" y="1476292"/>
            <a:ext cx="620090" cy="618484"/>
            <a:chOff x="-48629225" y="3938500"/>
            <a:chExt cx="299300" cy="298525"/>
          </a:xfrm>
        </p:grpSpPr>
        <p:sp>
          <p:nvSpPr>
            <p:cNvPr id="1621" name="Google Shape;1621;p41"/>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1"/>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1"/>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1"/>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5" name="Google Shape;1625;p41"/>
          <p:cNvGrpSpPr/>
          <p:nvPr/>
        </p:nvGrpSpPr>
        <p:grpSpPr>
          <a:xfrm>
            <a:off x="4176566" y="1475542"/>
            <a:ext cx="657147" cy="620104"/>
            <a:chOff x="-46422300" y="3936925"/>
            <a:chExt cx="320575" cy="302475"/>
          </a:xfrm>
        </p:grpSpPr>
        <p:sp>
          <p:nvSpPr>
            <p:cNvPr id="1626" name="Google Shape;1626;p41"/>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1"/>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8" name="Google Shape;1628;p41"/>
          <p:cNvGrpSpPr/>
          <p:nvPr/>
        </p:nvGrpSpPr>
        <p:grpSpPr>
          <a:xfrm>
            <a:off x="1047756" y="1458579"/>
            <a:ext cx="620090" cy="619697"/>
            <a:chOff x="-49764975" y="3183375"/>
            <a:chExt cx="299300" cy="299125"/>
          </a:xfrm>
        </p:grpSpPr>
        <p:sp>
          <p:nvSpPr>
            <p:cNvPr id="1629" name="Google Shape;1629;p41"/>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1"/>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1"/>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1"/>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1"/>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1"/>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1"/>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1"/>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1"/>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8" name="Google Shape;1638;p41"/>
          <p:cNvGrpSpPr/>
          <p:nvPr/>
        </p:nvGrpSpPr>
        <p:grpSpPr>
          <a:xfrm>
            <a:off x="5754877" y="1468269"/>
            <a:ext cx="620090" cy="622827"/>
            <a:chOff x="-49764975" y="3551225"/>
            <a:chExt cx="299300" cy="300650"/>
          </a:xfrm>
        </p:grpSpPr>
        <p:sp>
          <p:nvSpPr>
            <p:cNvPr id="1639" name="Google Shape;1639;p41"/>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1"/>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1"/>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1"/>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1"/>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1"/>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1"/>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1"/>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1"/>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1"/>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1"/>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41"/>
          <p:cNvGrpSpPr/>
          <p:nvPr/>
        </p:nvGrpSpPr>
        <p:grpSpPr>
          <a:xfrm>
            <a:off x="7315258" y="1470030"/>
            <a:ext cx="621777" cy="621777"/>
            <a:chOff x="-47154800" y="3569100"/>
            <a:chExt cx="300100" cy="300100"/>
          </a:xfrm>
        </p:grpSpPr>
        <p:sp>
          <p:nvSpPr>
            <p:cNvPr id="1651" name="Google Shape;1651;p41"/>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1"/>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1"/>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1"/>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1"/>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1"/>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7" name="Google Shape;1657;p41"/>
          <p:cNvSpPr/>
          <p:nvPr/>
        </p:nvSpPr>
        <p:spPr>
          <a:xfrm>
            <a:off x="623850" y="1132825"/>
            <a:ext cx="6363300" cy="2413500"/>
          </a:xfrm>
          <a:prstGeom prst="rect">
            <a:avLst/>
          </a:prstGeom>
          <a:solidFill>
            <a:srgbClr val="FCFCFC">
              <a:alpha val="76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1662" name="Google Shape;1662;p42"/>
          <p:cNvSpPr txBox="1">
            <a:spLocks noGrp="1"/>
          </p:cNvSpPr>
          <p:nvPr>
            <p:ph type="title"/>
          </p:nvPr>
        </p:nvSpPr>
        <p:spPr>
          <a:xfrm>
            <a:off x="729300" y="445025"/>
            <a:ext cx="768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methods are we using to clean?</a:t>
            </a:r>
            <a:endParaRPr/>
          </a:p>
        </p:txBody>
      </p:sp>
      <p:sp>
        <p:nvSpPr>
          <p:cNvPr id="1663" name="Google Shape;1663;p42"/>
          <p:cNvSpPr txBox="1">
            <a:spLocks noGrp="1"/>
          </p:cNvSpPr>
          <p:nvPr>
            <p:ph type="body" idx="1"/>
          </p:nvPr>
        </p:nvSpPr>
        <p:spPr>
          <a:xfrm>
            <a:off x="176200" y="1255525"/>
            <a:ext cx="8447700" cy="3765000"/>
          </a:xfrm>
          <a:prstGeom prst="rect">
            <a:avLst/>
          </a:prstGeom>
        </p:spPr>
        <p:txBody>
          <a:bodyPr spcFirstLastPara="1" wrap="square" lIns="91425" tIns="91425" rIns="91425" bIns="91425" anchor="t" anchorCtr="0">
            <a:noAutofit/>
          </a:bodyPr>
          <a:lstStyle/>
          <a:p>
            <a:pPr marL="1828800" lvl="0" indent="0" algn="l" rtl="0">
              <a:spcBef>
                <a:spcPts val="0"/>
              </a:spcBef>
              <a:spcAft>
                <a:spcPts val="0"/>
              </a:spcAft>
              <a:buNone/>
            </a:pPr>
            <a:endParaRPr sz="3000"/>
          </a:p>
          <a:p>
            <a:pPr marL="457200" lvl="0" indent="-419100" algn="l" rtl="0">
              <a:spcBef>
                <a:spcPts val="1200"/>
              </a:spcBef>
              <a:spcAft>
                <a:spcPts val="0"/>
              </a:spcAft>
              <a:buSzPts val="3000"/>
              <a:buChar char="●"/>
            </a:pPr>
            <a:r>
              <a:rPr lang="en" sz="3000"/>
              <a:t>Web Scraping</a:t>
            </a:r>
            <a:endParaRPr sz="3000"/>
          </a:p>
          <a:p>
            <a:pPr marL="457200" lvl="0" indent="-419100" algn="l" rtl="0">
              <a:spcBef>
                <a:spcPts val="0"/>
              </a:spcBef>
              <a:spcAft>
                <a:spcPts val="0"/>
              </a:spcAft>
              <a:buSzPts val="3000"/>
              <a:buChar char="●"/>
            </a:pPr>
            <a:r>
              <a:rPr lang="en" sz="3000"/>
              <a:t>Remove Null/Duplicate values</a:t>
            </a:r>
            <a:endParaRPr sz="3000"/>
          </a:p>
          <a:p>
            <a:pPr marL="457200" lvl="0" indent="-419100" algn="l" rtl="0">
              <a:spcBef>
                <a:spcPts val="0"/>
              </a:spcBef>
              <a:spcAft>
                <a:spcPts val="0"/>
              </a:spcAft>
              <a:buSzPts val="3000"/>
              <a:buChar char="●"/>
            </a:pPr>
            <a:r>
              <a:rPr lang="en" sz="3000"/>
              <a:t>Remove punctuations</a:t>
            </a:r>
            <a:endParaRPr sz="3000"/>
          </a:p>
          <a:p>
            <a:pPr marL="1828800" lvl="0" indent="0" algn="l" rtl="0">
              <a:spcBef>
                <a:spcPts val="1200"/>
              </a:spcBef>
              <a:spcAft>
                <a:spcPts val="1200"/>
              </a:spcAft>
              <a:buNone/>
            </a:pPr>
            <a:endParaRPr sz="3000"/>
          </a:p>
        </p:txBody>
      </p:sp>
      <p:pic>
        <p:nvPicPr>
          <p:cNvPr id="1664" name="Google Shape;1664;p42"/>
          <p:cNvPicPr preferRelativeResize="0"/>
          <p:nvPr/>
        </p:nvPicPr>
        <p:blipFill>
          <a:blip r:embed="rId3">
            <a:alphaModFix/>
          </a:blip>
          <a:stretch>
            <a:fillRect/>
          </a:stretch>
        </p:blipFill>
        <p:spPr>
          <a:xfrm>
            <a:off x="5009550" y="1208050"/>
            <a:ext cx="3810000" cy="3171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68"/>
        <p:cNvGrpSpPr/>
        <p:nvPr/>
      </p:nvGrpSpPr>
      <p:grpSpPr>
        <a:xfrm>
          <a:off x="0" y="0"/>
          <a:ext cx="0" cy="0"/>
          <a:chOff x="0" y="0"/>
          <a:chExt cx="0" cy="0"/>
        </a:xfrm>
      </p:grpSpPr>
      <p:sp>
        <p:nvSpPr>
          <p:cNvPr id="1669" name="Google Shape;1669;p43"/>
          <p:cNvSpPr txBox="1">
            <a:spLocks noGrp="1"/>
          </p:cNvSpPr>
          <p:nvPr>
            <p:ph type="title"/>
          </p:nvPr>
        </p:nvSpPr>
        <p:spPr>
          <a:xfrm>
            <a:off x="729300" y="445025"/>
            <a:ext cx="768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methods are we using to clean?</a:t>
            </a:r>
            <a:endParaRPr/>
          </a:p>
        </p:txBody>
      </p:sp>
      <p:sp>
        <p:nvSpPr>
          <p:cNvPr id="1670" name="Google Shape;1670;p43"/>
          <p:cNvSpPr txBox="1">
            <a:spLocks noGrp="1"/>
          </p:cNvSpPr>
          <p:nvPr>
            <p:ph type="body" idx="1"/>
          </p:nvPr>
        </p:nvSpPr>
        <p:spPr>
          <a:xfrm>
            <a:off x="176200" y="1255525"/>
            <a:ext cx="8447700" cy="376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3000"/>
          </a:p>
          <a:p>
            <a:pPr marL="457200" lvl="0" indent="-419100" algn="l" rtl="0">
              <a:spcBef>
                <a:spcPts val="1200"/>
              </a:spcBef>
              <a:spcAft>
                <a:spcPts val="0"/>
              </a:spcAft>
              <a:buSzPts val="3000"/>
              <a:buChar char="●"/>
            </a:pPr>
            <a:r>
              <a:rPr lang="en" sz="3000"/>
              <a:t>Tokenization</a:t>
            </a:r>
            <a:endParaRPr sz="3000"/>
          </a:p>
          <a:p>
            <a:pPr marL="457200" lvl="0" indent="-419100" algn="l" rtl="0">
              <a:spcBef>
                <a:spcPts val="0"/>
              </a:spcBef>
              <a:spcAft>
                <a:spcPts val="0"/>
              </a:spcAft>
              <a:buSzPts val="3000"/>
              <a:buChar char="●"/>
            </a:pPr>
            <a:r>
              <a:rPr lang="en" sz="3000"/>
              <a:t>Remove stopwords</a:t>
            </a:r>
            <a:endParaRPr sz="3000"/>
          </a:p>
          <a:p>
            <a:pPr marL="457200" lvl="0" indent="-419100" algn="l" rtl="0">
              <a:spcBef>
                <a:spcPts val="0"/>
              </a:spcBef>
              <a:spcAft>
                <a:spcPts val="0"/>
              </a:spcAft>
              <a:buSzPts val="3000"/>
              <a:buChar char="●"/>
            </a:pPr>
            <a:r>
              <a:rPr lang="en" sz="3000"/>
              <a:t>Stem / Lemmatize</a:t>
            </a:r>
            <a:endParaRPr sz="3000"/>
          </a:p>
        </p:txBody>
      </p:sp>
      <p:pic>
        <p:nvPicPr>
          <p:cNvPr id="1671" name="Google Shape;1671;p43"/>
          <p:cNvPicPr preferRelativeResize="0"/>
          <p:nvPr/>
        </p:nvPicPr>
        <p:blipFill>
          <a:blip r:embed="rId3">
            <a:alphaModFix/>
          </a:blip>
          <a:stretch>
            <a:fillRect/>
          </a:stretch>
        </p:blipFill>
        <p:spPr>
          <a:xfrm>
            <a:off x="5009550" y="1208050"/>
            <a:ext cx="3810000" cy="3171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75"/>
        <p:cNvGrpSpPr/>
        <p:nvPr/>
      </p:nvGrpSpPr>
      <p:grpSpPr>
        <a:xfrm>
          <a:off x="0" y="0"/>
          <a:ext cx="0" cy="0"/>
          <a:chOff x="0" y="0"/>
          <a:chExt cx="0" cy="0"/>
        </a:xfrm>
      </p:grpSpPr>
      <p:sp>
        <p:nvSpPr>
          <p:cNvPr id="1676" name="Google Shape;1676;p44"/>
          <p:cNvSpPr txBox="1">
            <a:spLocks noGrp="1"/>
          </p:cNvSpPr>
          <p:nvPr>
            <p:ph type="title"/>
          </p:nvPr>
        </p:nvSpPr>
        <p:spPr>
          <a:xfrm>
            <a:off x="729300" y="445025"/>
            <a:ext cx="768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Web scraping</a:t>
            </a:r>
            <a:endParaRPr/>
          </a:p>
        </p:txBody>
      </p:sp>
      <p:sp>
        <p:nvSpPr>
          <p:cNvPr id="1677" name="Google Shape;1677;p44"/>
          <p:cNvSpPr txBox="1">
            <a:spLocks noGrp="1"/>
          </p:cNvSpPr>
          <p:nvPr>
            <p:ph type="body" idx="1"/>
          </p:nvPr>
        </p:nvSpPr>
        <p:spPr>
          <a:xfrm>
            <a:off x="2907875" y="3306550"/>
            <a:ext cx="5135400" cy="17502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b="1"/>
              <a:t>Easier retrieving data</a:t>
            </a:r>
            <a:endParaRPr sz="1700" b="1"/>
          </a:p>
          <a:p>
            <a:pPr marL="0" lvl="0" indent="0" algn="l" rtl="0">
              <a:spcBef>
                <a:spcPts val="1200"/>
              </a:spcBef>
              <a:spcAft>
                <a:spcPts val="0"/>
              </a:spcAft>
              <a:buNone/>
            </a:pPr>
            <a:endParaRPr sz="1700" b="1"/>
          </a:p>
          <a:p>
            <a:pPr marL="457200" lvl="0" indent="-336550" algn="l" rtl="0">
              <a:spcBef>
                <a:spcPts val="1200"/>
              </a:spcBef>
              <a:spcAft>
                <a:spcPts val="0"/>
              </a:spcAft>
              <a:buSzPts val="1700"/>
              <a:buChar char="●"/>
            </a:pPr>
            <a:r>
              <a:rPr lang="en" sz="1700" b="1"/>
              <a:t>5 times greater object limit</a:t>
            </a:r>
            <a:endParaRPr sz="1700" b="1"/>
          </a:p>
          <a:p>
            <a:pPr marL="457200" lvl="0" indent="0" algn="l" rtl="0">
              <a:spcBef>
                <a:spcPts val="1200"/>
              </a:spcBef>
              <a:spcAft>
                <a:spcPts val="0"/>
              </a:spcAft>
              <a:buNone/>
            </a:pPr>
            <a:endParaRPr sz="1700" b="1"/>
          </a:p>
          <a:p>
            <a:pPr marL="0" lvl="0" indent="0" algn="l" rtl="0">
              <a:spcBef>
                <a:spcPts val="1200"/>
              </a:spcBef>
              <a:spcAft>
                <a:spcPts val="1200"/>
              </a:spcAft>
              <a:buNone/>
            </a:pPr>
            <a:endParaRPr sz="1700" b="1"/>
          </a:p>
        </p:txBody>
      </p:sp>
      <p:sp>
        <p:nvSpPr>
          <p:cNvPr id="1678" name="Google Shape;1678;p44"/>
          <p:cNvSpPr/>
          <p:nvPr/>
        </p:nvSpPr>
        <p:spPr>
          <a:xfrm>
            <a:off x="476250" y="2320523"/>
            <a:ext cx="8191454" cy="502626"/>
          </a:xfrm>
          <a:prstGeom prst="rect">
            <a:avLst/>
          </a:prstGeom>
        </p:spPr>
        <p:txBody>
          <a:bodyPr>
            <a:prstTxWarp prst="textPlain">
              <a:avLst/>
            </a:prstTxWarp>
          </a:bodyPr>
          <a:lstStyle/>
          <a:p>
            <a:pPr lvl="0" algn="ctr"/>
            <a:r>
              <a:rPr b="0" i="0">
                <a:ln w="9525" cap="flat" cmpd="sng">
                  <a:solidFill>
                    <a:srgbClr val="674EA7"/>
                  </a:solidFill>
                  <a:prstDash val="solid"/>
                  <a:round/>
                  <a:headEnd type="none" w="sm" len="sm"/>
                  <a:tailEnd type="none" w="sm" len="sm"/>
                </a:ln>
                <a:solidFill>
                  <a:srgbClr val="674EA7"/>
                </a:solidFill>
                <a:latin typeface="Arial"/>
              </a:rPr>
              <a:t>Reddit API vs Pushshift API</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3" name="Google Shape;1683;p45"/>
          <p:cNvSpPr txBox="1">
            <a:spLocks noGrp="1"/>
          </p:cNvSpPr>
          <p:nvPr>
            <p:ph type="title"/>
          </p:nvPr>
        </p:nvSpPr>
        <p:spPr>
          <a:xfrm>
            <a:off x="729300" y="445025"/>
            <a:ext cx="768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Where do we scrape from?</a:t>
            </a:r>
            <a:endParaRPr/>
          </a:p>
        </p:txBody>
      </p:sp>
      <p:pic>
        <p:nvPicPr>
          <p:cNvPr id="1684" name="Google Shape;1684;p45"/>
          <p:cNvPicPr preferRelativeResize="0"/>
          <p:nvPr/>
        </p:nvPicPr>
        <p:blipFill>
          <a:blip r:embed="rId3">
            <a:alphaModFix/>
          </a:blip>
          <a:stretch>
            <a:fillRect/>
          </a:stretch>
        </p:blipFill>
        <p:spPr>
          <a:xfrm>
            <a:off x="0" y="3344175"/>
            <a:ext cx="9144001" cy="1793767"/>
          </a:xfrm>
          <a:prstGeom prst="rect">
            <a:avLst/>
          </a:prstGeom>
          <a:noFill/>
          <a:ln>
            <a:noFill/>
          </a:ln>
        </p:spPr>
      </p:pic>
      <p:pic>
        <p:nvPicPr>
          <p:cNvPr id="1685" name="Google Shape;1685;p45"/>
          <p:cNvPicPr preferRelativeResize="0"/>
          <p:nvPr/>
        </p:nvPicPr>
        <p:blipFill>
          <a:blip r:embed="rId4">
            <a:alphaModFix/>
          </a:blip>
          <a:stretch>
            <a:fillRect/>
          </a:stretch>
        </p:blipFill>
        <p:spPr>
          <a:xfrm>
            <a:off x="-34875" y="1093875"/>
            <a:ext cx="9178875" cy="2250300"/>
          </a:xfrm>
          <a:prstGeom prst="rect">
            <a:avLst/>
          </a:prstGeom>
          <a:noFill/>
          <a:ln>
            <a:noFill/>
          </a:ln>
        </p:spPr>
      </p:pic>
      <p:pic>
        <p:nvPicPr>
          <p:cNvPr id="1686" name="Google Shape;1686;p45"/>
          <p:cNvPicPr preferRelativeResize="0"/>
          <p:nvPr/>
        </p:nvPicPr>
        <p:blipFill>
          <a:blip r:embed="rId5">
            <a:alphaModFix/>
          </a:blip>
          <a:stretch>
            <a:fillRect/>
          </a:stretch>
        </p:blipFill>
        <p:spPr>
          <a:xfrm>
            <a:off x="8076275" y="2388000"/>
            <a:ext cx="1067725" cy="956175"/>
          </a:xfrm>
          <a:prstGeom prst="rect">
            <a:avLst/>
          </a:prstGeom>
          <a:noFill/>
          <a:ln>
            <a:noFill/>
          </a:ln>
        </p:spPr>
      </p:pic>
      <p:pic>
        <p:nvPicPr>
          <p:cNvPr id="1687" name="Google Shape;1687;p45"/>
          <p:cNvPicPr preferRelativeResize="0"/>
          <p:nvPr/>
        </p:nvPicPr>
        <p:blipFill>
          <a:blip r:embed="rId6">
            <a:alphaModFix/>
          </a:blip>
          <a:stretch>
            <a:fillRect/>
          </a:stretch>
        </p:blipFill>
        <p:spPr>
          <a:xfrm>
            <a:off x="8139275" y="4460350"/>
            <a:ext cx="1004725" cy="677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91"/>
        <p:cNvGrpSpPr/>
        <p:nvPr/>
      </p:nvGrpSpPr>
      <p:grpSpPr>
        <a:xfrm>
          <a:off x="0" y="0"/>
          <a:ext cx="0" cy="0"/>
          <a:chOff x="0" y="0"/>
          <a:chExt cx="0" cy="0"/>
        </a:xfrm>
      </p:grpSpPr>
      <p:sp>
        <p:nvSpPr>
          <p:cNvPr id="1692" name="Google Shape;1692;p46"/>
          <p:cNvSpPr txBox="1">
            <a:spLocks noGrp="1"/>
          </p:cNvSpPr>
          <p:nvPr>
            <p:ph type="title"/>
          </p:nvPr>
        </p:nvSpPr>
        <p:spPr>
          <a:xfrm>
            <a:off x="-1348375" y="445025"/>
            <a:ext cx="768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REmoved &amp; deleted</a:t>
            </a:r>
            <a:endParaRPr/>
          </a:p>
        </p:txBody>
      </p:sp>
      <p:sp>
        <p:nvSpPr>
          <p:cNvPr id="1693" name="Google Shape;1693;p46"/>
          <p:cNvSpPr txBox="1">
            <a:spLocks noGrp="1"/>
          </p:cNvSpPr>
          <p:nvPr>
            <p:ph type="body" idx="1"/>
          </p:nvPr>
        </p:nvSpPr>
        <p:spPr>
          <a:xfrm>
            <a:off x="423675" y="1224625"/>
            <a:ext cx="5638500" cy="2149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endParaRPr/>
          </a:p>
          <a:p>
            <a:pPr marL="457200" lvl="0" indent="-317500" algn="l" rtl="0">
              <a:spcBef>
                <a:spcPts val="0"/>
              </a:spcBef>
              <a:spcAft>
                <a:spcPts val="0"/>
              </a:spcAft>
              <a:buSzPts val="1400"/>
              <a:buChar char="-"/>
            </a:pPr>
            <a:endParaRPr/>
          </a:p>
          <a:p>
            <a:pPr marL="457200" lvl="0" indent="-317500" algn="l" rtl="0">
              <a:spcBef>
                <a:spcPts val="0"/>
              </a:spcBef>
              <a:spcAft>
                <a:spcPts val="0"/>
              </a:spcAft>
              <a:buSzPts val="1400"/>
              <a:buChar char="-"/>
            </a:pPr>
            <a:r>
              <a:rPr lang="en"/>
              <a:t>Removed &amp; Deleted posts are not beneficial to our case</a:t>
            </a:r>
            <a:endParaRPr/>
          </a:p>
          <a:p>
            <a:pPr marL="0" lvl="0" indent="0" algn="l" rtl="0">
              <a:spcBef>
                <a:spcPts val="1200"/>
              </a:spcBef>
              <a:spcAft>
                <a:spcPts val="0"/>
              </a:spcAft>
              <a:buNone/>
            </a:pPr>
            <a:endParaRPr/>
          </a:p>
          <a:p>
            <a:pPr marL="457200" lvl="0" indent="0" algn="l" rtl="0">
              <a:spcBef>
                <a:spcPts val="1200"/>
              </a:spcBef>
              <a:spcAft>
                <a:spcPts val="0"/>
              </a:spcAft>
              <a:buNone/>
            </a:pPr>
            <a:endParaRPr/>
          </a:p>
          <a:p>
            <a:pPr marL="457200" lvl="0" indent="0" algn="l" rtl="0">
              <a:spcBef>
                <a:spcPts val="1200"/>
              </a:spcBef>
              <a:spcAft>
                <a:spcPts val="0"/>
              </a:spcAft>
              <a:buNone/>
            </a:pPr>
            <a:endParaRPr/>
          </a:p>
          <a:p>
            <a:pPr marL="0" lvl="0" indent="0" algn="l" rtl="0">
              <a:spcBef>
                <a:spcPts val="1200"/>
              </a:spcBef>
              <a:spcAft>
                <a:spcPts val="0"/>
              </a:spcAft>
              <a:buNone/>
            </a:pPr>
            <a:endParaRPr/>
          </a:p>
          <a:p>
            <a:pPr marL="457200" lvl="0" indent="-317500" algn="l" rtl="0">
              <a:spcBef>
                <a:spcPts val="1200"/>
              </a:spcBef>
              <a:spcAft>
                <a:spcPts val="0"/>
              </a:spcAft>
              <a:buSzPts val="1400"/>
              <a:buChar char="-"/>
            </a:pPr>
            <a:r>
              <a:rPr lang="en"/>
              <a:t>They are replaced with an empty string</a:t>
            </a:r>
            <a:endParaRPr/>
          </a:p>
        </p:txBody>
      </p:sp>
      <p:pic>
        <p:nvPicPr>
          <p:cNvPr id="1694" name="Google Shape;1694;p46"/>
          <p:cNvPicPr preferRelativeResize="0"/>
          <p:nvPr/>
        </p:nvPicPr>
        <p:blipFill>
          <a:blip r:embed="rId3">
            <a:alphaModFix/>
          </a:blip>
          <a:stretch>
            <a:fillRect/>
          </a:stretch>
        </p:blipFill>
        <p:spPr>
          <a:xfrm>
            <a:off x="5371300" y="3212275"/>
            <a:ext cx="3772701" cy="1327700"/>
          </a:xfrm>
          <a:prstGeom prst="rect">
            <a:avLst/>
          </a:prstGeom>
          <a:noFill/>
          <a:ln>
            <a:noFill/>
          </a:ln>
        </p:spPr>
      </p:pic>
      <p:pic>
        <p:nvPicPr>
          <p:cNvPr id="1695" name="Google Shape;1695;p46"/>
          <p:cNvPicPr preferRelativeResize="0"/>
          <p:nvPr/>
        </p:nvPicPr>
        <p:blipFill>
          <a:blip r:embed="rId4">
            <a:alphaModFix/>
          </a:blip>
          <a:stretch>
            <a:fillRect/>
          </a:stretch>
        </p:blipFill>
        <p:spPr>
          <a:xfrm>
            <a:off x="5371300" y="876675"/>
            <a:ext cx="3772701" cy="2118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sp>
        <p:nvSpPr>
          <p:cNvPr id="1700" name="Google Shape;1700;p47"/>
          <p:cNvSpPr txBox="1">
            <a:spLocks noGrp="1"/>
          </p:cNvSpPr>
          <p:nvPr>
            <p:ph type="title"/>
          </p:nvPr>
        </p:nvSpPr>
        <p:spPr>
          <a:xfrm>
            <a:off x="600925" y="428650"/>
            <a:ext cx="768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Remove punctuation &amp; Tokenization </a:t>
            </a:r>
            <a:endParaRPr/>
          </a:p>
        </p:txBody>
      </p:sp>
      <p:sp>
        <p:nvSpPr>
          <p:cNvPr id="1701" name="Google Shape;1701;p47"/>
          <p:cNvSpPr txBox="1"/>
          <p:nvPr/>
        </p:nvSpPr>
        <p:spPr>
          <a:xfrm>
            <a:off x="1450700" y="1430825"/>
            <a:ext cx="303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Didact Gothic"/>
              <a:ea typeface="Didact Gothic"/>
              <a:cs typeface="Didact Gothic"/>
              <a:sym typeface="Didact Gothic"/>
            </a:endParaRPr>
          </a:p>
        </p:txBody>
      </p:sp>
      <p:sp>
        <p:nvSpPr>
          <p:cNvPr id="1702" name="Google Shape;1702;p47"/>
          <p:cNvSpPr txBox="1"/>
          <p:nvPr/>
        </p:nvSpPr>
        <p:spPr>
          <a:xfrm>
            <a:off x="1598125" y="1316150"/>
            <a:ext cx="525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Didact Gothic"/>
              <a:ea typeface="Didact Gothic"/>
              <a:cs typeface="Didact Gothic"/>
              <a:sym typeface="Didact Gothic"/>
            </a:endParaRPr>
          </a:p>
        </p:txBody>
      </p:sp>
      <p:pic>
        <p:nvPicPr>
          <p:cNvPr id="1703" name="Google Shape;1703;p47"/>
          <p:cNvPicPr preferRelativeResize="0"/>
          <p:nvPr/>
        </p:nvPicPr>
        <p:blipFill rotWithShape="1">
          <a:blip r:embed="rId3">
            <a:alphaModFix/>
          </a:blip>
          <a:srcRect r="47797"/>
          <a:stretch/>
        </p:blipFill>
        <p:spPr>
          <a:xfrm>
            <a:off x="1719800" y="1716340"/>
            <a:ext cx="6088551" cy="3017659"/>
          </a:xfrm>
          <a:prstGeom prst="rect">
            <a:avLst/>
          </a:prstGeom>
          <a:noFill/>
          <a:ln>
            <a:noFill/>
          </a:ln>
        </p:spPr>
      </p:pic>
      <p:sp>
        <p:nvSpPr>
          <p:cNvPr id="1704" name="Google Shape;1704;p47"/>
          <p:cNvSpPr txBox="1"/>
          <p:nvPr/>
        </p:nvSpPr>
        <p:spPr>
          <a:xfrm>
            <a:off x="4546575" y="1246925"/>
            <a:ext cx="1228500" cy="6156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b="1">
                <a:highlight>
                  <a:srgbClr val="FF0000"/>
                </a:highlight>
                <a:latin typeface="Didact Gothic"/>
                <a:ea typeface="Didact Gothic"/>
                <a:cs typeface="Didact Gothic"/>
                <a:sym typeface="Didact Gothic"/>
              </a:rPr>
              <a:t>Removed Punctuation</a:t>
            </a:r>
            <a:endParaRPr b="1">
              <a:highlight>
                <a:srgbClr val="FF0000"/>
              </a:highlight>
              <a:latin typeface="Didact Gothic"/>
              <a:ea typeface="Didact Gothic"/>
              <a:cs typeface="Didact Gothic"/>
              <a:sym typeface="Didact Gothic"/>
            </a:endParaRPr>
          </a:p>
        </p:txBody>
      </p:sp>
      <p:sp>
        <p:nvSpPr>
          <p:cNvPr id="1705" name="Google Shape;1705;p47"/>
          <p:cNvSpPr txBox="1"/>
          <p:nvPr/>
        </p:nvSpPr>
        <p:spPr>
          <a:xfrm>
            <a:off x="6402550" y="1399325"/>
            <a:ext cx="1405800" cy="400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b="1">
                <a:highlight>
                  <a:srgbClr val="6AA84F"/>
                </a:highlight>
                <a:latin typeface="Didact Gothic"/>
                <a:ea typeface="Didact Gothic"/>
                <a:cs typeface="Didact Gothic"/>
                <a:sym typeface="Didact Gothic"/>
              </a:rPr>
              <a:t>Tokenization</a:t>
            </a:r>
            <a:endParaRPr b="1">
              <a:highlight>
                <a:srgbClr val="6AA84F"/>
              </a:highlight>
              <a:latin typeface="Didact Gothic"/>
              <a:ea typeface="Didact Gothic"/>
              <a:cs typeface="Didact Gothic"/>
              <a:sym typeface="Didact Gothic"/>
            </a:endParaRPr>
          </a:p>
        </p:txBody>
      </p:sp>
      <p:sp>
        <p:nvSpPr>
          <p:cNvPr id="1706" name="Google Shape;1706;p47"/>
          <p:cNvSpPr/>
          <p:nvPr/>
        </p:nvSpPr>
        <p:spPr>
          <a:xfrm>
            <a:off x="1876600" y="2069650"/>
            <a:ext cx="311400" cy="4002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7"/>
          <p:cNvSpPr/>
          <p:nvPr/>
        </p:nvSpPr>
        <p:spPr>
          <a:xfrm>
            <a:off x="3945525" y="2069650"/>
            <a:ext cx="311400" cy="4002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7"/>
          <p:cNvSpPr/>
          <p:nvPr/>
        </p:nvSpPr>
        <p:spPr>
          <a:xfrm>
            <a:off x="3842275" y="2069650"/>
            <a:ext cx="3966000" cy="2664300"/>
          </a:xfrm>
          <a:prstGeom prst="rect">
            <a:avLst/>
          </a:prstGeom>
          <a:noFill/>
          <a:ln w="2857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7"/>
          <p:cNvSpPr/>
          <p:nvPr/>
        </p:nvSpPr>
        <p:spPr>
          <a:xfrm>
            <a:off x="4256925" y="2976475"/>
            <a:ext cx="475500" cy="5727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7"/>
          <p:cNvSpPr/>
          <p:nvPr/>
        </p:nvSpPr>
        <p:spPr>
          <a:xfrm>
            <a:off x="2188000" y="2976475"/>
            <a:ext cx="475500" cy="5727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1291"/>
        <p:cNvGrpSpPr/>
        <p:nvPr/>
      </p:nvGrpSpPr>
      <p:grpSpPr>
        <a:xfrm>
          <a:off x="0" y="0"/>
          <a:ext cx="0" cy="0"/>
          <a:chOff x="0" y="0"/>
          <a:chExt cx="0" cy="0"/>
        </a:xfrm>
      </p:grpSpPr>
      <p:sp>
        <p:nvSpPr>
          <p:cNvPr id="1292" name="Google Shape;1292;p30"/>
          <p:cNvSpPr txBox="1">
            <a:spLocks noGrp="1"/>
          </p:cNvSpPr>
          <p:nvPr>
            <p:ph type="title"/>
          </p:nvPr>
        </p:nvSpPr>
        <p:spPr>
          <a:xfrm>
            <a:off x="729300" y="445025"/>
            <a:ext cx="768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a:t>
            </a:r>
            <a:endParaRPr/>
          </a:p>
        </p:txBody>
      </p:sp>
      <p:sp>
        <p:nvSpPr>
          <p:cNvPr id="1293" name="Google Shape;1293;p30"/>
          <p:cNvSpPr txBox="1">
            <a:spLocks noGrp="1"/>
          </p:cNvSpPr>
          <p:nvPr>
            <p:ph type="body" idx="1"/>
          </p:nvPr>
        </p:nvSpPr>
        <p:spPr>
          <a:xfrm>
            <a:off x="456200" y="1235050"/>
            <a:ext cx="8520600" cy="3416400"/>
          </a:xfrm>
          <a:prstGeom prst="rect">
            <a:avLst/>
          </a:prstGeom>
        </p:spPr>
        <p:txBody>
          <a:bodyPr spcFirstLastPara="1" wrap="square" lIns="91425" tIns="91425" rIns="91425" bIns="91425" anchor="t" anchorCtr="0">
            <a:noAutofit/>
          </a:bodyPr>
          <a:lstStyle/>
          <a:p>
            <a:pPr marL="457200" lvl="0" indent="-323850" algn="l" rtl="0">
              <a:lnSpc>
                <a:spcPct val="150000"/>
              </a:lnSpc>
              <a:spcBef>
                <a:spcPts val="0"/>
              </a:spcBef>
              <a:spcAft>
                <a:spcPts val="0"/>
              </a:spcAft>
              <a:buSzPts val="1500"/>
              <a:buChar char="-"/>
            </a:pPr>
            <a:r>
              <a:rPr lang="en" sz="1500" b="1"/>
              <a:t>Background</a:t>
            </a:r>
            <a:endParaRPr sz="1500" b="1"/>
          </a:p>
          <a:p>
            <a:pPr marL="457200" lvl="0" indent="-323850" algn="l" rtl="0">
              <a:lnSpc>
                <a:spcPct val="150000"/>
              </a:lnSpc>
              <a:spcBef>
                <a:spcPts val="0"/>
              </a:spcBef>
              <a:spcAft>
                <a:spcPts val="0"/>
              </a:spcAft>
              <a:buSzPts val="1500"/>
              <a:buChar char="-"/>
            </a:pPr>
            <a:r>
              <a:rPr lang="en" sz="1500" b="1"/>
              <a:t>Problem Statement</a:t>
            </a:r>
            <a:endParaRPr sz="1500" b="1"/>
          </a:p>
          <a:p>
            <a:pPr marL="457200" lvl="0" indent="-323850" algn="l" rtl="0">
              <a:lnSpc>
                <a:spcPct val="150000"/>
              </a:lnSpc>
              <a:spcBef>
                <a:spcPts val="0"/>
              </a:spcBef>
              <a:spcAft>
                <a:spcPts val="0"/>
              </a:spcAft>
              <a:buSzPts val="1500"/>
              <a:buChar char="-"/>
            </a:pPr>
            <a:r>
              <a:rPr lang="en" sz="1500" b="1"/>
              <a:t>Workflow</a:t>
            </a:r>
            <a:endParaRPr sz="1500" b="1"/>
          </a:p>
          <a:p>
            <a:pPr marL="457200" lvl="0" indent="-323850" algn="l" rtl="0">
              <a:lnSpc>
                <a:spcPct val="150000"/>
              </a:lnSpc>
              <a:spcBef>
                <a:spcPts val="0"/>
              </a:spcBef>
              <a:spcAft>
                <a:spcPts val="0"/>
              </a:spcAft>
              <a:buSzPts val="1500"/>
              <a:buChar char="-"/>
            </a:pPr>
            <a:r>
              <a:rPr lang="en" sz="1500" b="1"/>
              <a:t>Data Cleaning</a:t>
            </a:r>
            <a:endParaRPr sz="1500" b="1"/>
          </a:p>
          <a:p>
            <a:pPr marL="457200" lvl="0" indent="-323850" algn="l" rtl="0">
              <a:lnSpc>
                <a:spcPct val="150000"/>
              </a:lnSpc>
              <a:spcBef>
                <a:spcPts val="0"/>
              </a:spcBef>
              <a:spcAft>
                <a:spcPts val="0"/>
              </a:spcAft>
              <a:buSzPts val="1500"/>
              <a:buChar char="-"/>
            </a:pPr>
            <a:r>
              <a:rPr lang="en" sz="1500" b="1"/>
              <a:t>EDA</a:t>
            </a:r>
            <a:endParaRPr sz="1500" b="1"/>
          </a:p>
          <a:p>
            <a:pPr marL="457200" lvl="0" indent="-323850" algn="l" rtl="0">
              <a:lnSpc>
                <a:spcPct val="150000"/>
              </a:lnSpc>
              <a:spcBef>
                <a:spcPts val="0"/>
              </a:spcBef>
              <a:spcAft>
                <a:spcPts val="0"/>
              </a:spcAft>
              <a:buSzPts val="1500"/>
              <a:buChar char="-"/>
            </a:pPr>
            <a:r>
              <a:rPr lang="en" sz="1500" b="1"/>
              <a:t>Modelling</a:t>
            </a:r>
            <a:endParaRPr sz="1500" b="1"/>
          </a:p>
          <a:p>
            <a:pPr marL="457200" lvl="0" indent="-323850" algn="l" rtl="0">
              <a:lnSpc>
                <a:spcPct val="150000"/>
              </a:lnSpc>
              <a:spcBef>
                <a:spcPts val="0"/>
              </a:spcBef>
              <a:spcAft>
                <a:spcPts val="0"/>
              </a:spcAft>
              <a:buSzPts val="1500"/>
              <a:buChar char="-"/>
            </a:pPr>
            <a:r>
              <a:rPr lang="en" sz="1500" b="1"/>
              <a:t>Limitations/Moving Forward</a:t>
            </a:r>
            <a:endParaRPr sz="1500" b="1"/>
          </a:p>
          <a:p>
            <a:pPr marL="457200" lvl="0" indent="-323850" algn="l" rtl="0">
              <a:lnSpc>
                <a:spcPct val="150000"/>
              </a:lnSpc>
              <a:spcBef>
                <a:spcPts val="0"/>
              </a:spcBef>
              <a:spcAft>
                <a:spcPts val="0"/>
              </a:spcAft>
              <a:buSzPts val="1500"/>
              <a:buChar char="-"/>
            </a:pPr>
            <a:r>
              <a:rPr lang="en" sz="1500" b="1"/>
              <a:t>Recommendations</a:t>
            </a:r>
            <a:endParaRPr sz="1500" b="1"/>
          </a:p>
          <a:p>
            <a:pPr marL="457200" lvl="0" indent="-323850" algn="l" rtl="0">
              <a:lnSpc>
                <a:spcPct val="150000"/>
              </a:lnSpc>
              <a:spcBef>
                <a:spcPts val="0"/>
              </a:spcBef>
              <a:spcAft>
                <a:spcPts val="0"/>
              </a:spcAft>
              <a:buSzPts val="1500"/>
              <a:buChar char="-"/>
            </a:pPr>
            <a:r>
              <a:rPr lang="en" sz="1500" b="1"/>
              <a:t>Conclusion</a:t>
            </a:r>
            <a:endParaRPr sz="1500" b="1"/>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sp>
        <p:nvSpPr>
          <p:cNvPr id="1715" name="Google Shape;1715;p48"/>
          <p:cNvSpPr txBox="1">
            <a:spLocks noGrp="1"/>
          </p:cNvSpPr>
          <p:nvPr>
            <p:ph type="title"/>
          </p:nvPr>
        </p:nvSpPr>
        <p:spPr>
          <a:xfrm>
            <a:off x="729300" y="445025"/>
            <a:ext cx="768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Lemmatization</a:t>
            </a:r>
            <a:endParaRPr/>
          </a:p>
        </p:txBody>
      </p:sp>
      <p:sp>
        <p:nvSpPr>
          <p:cNvPr id="1716" name="Google Shape;1716;p48"/>
          <p:cNvSpPr txBox="1">
            <a:spLocks noGrp="1"/>
          </p:cNvSpPr>
          <p:nvPr>
            <p:ph type="subTitle" idx="4294967295"/>
          </p:nvPr>
        </p:nvSpPr>
        <p:spPr>
          <a:xfrm>
            <a:off x="2168700" y="1124775"/>
            <a:ext cx="2337900" cy="509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2000" b="1"/>
              <a:t>What?</a:t>
            </a:r>
            <a:endParaRPr sz="2000" b="1"/>
          </a:p>
        </p:txBody>
      </p:sp>
      <p:sp>
        <p:nvSpPr>
          <p:cNvPr id="1717" name="Google Shape;1717;p48"/>
          <p:cNvSpPr/>
          <p:nvPr/>
        </p:nvSpPr>
        <p:spPr>
          <a:xfrm rot="5400000">
            <a:off x="1430850" y="2333306"/>
            <a:ext cx="717000" cy="762000"/>
          </a:xfrm>
          <a:prstGeom prst="round2SameRect">
            <a:avLst>
              <a:gd name="adj1" fmla="val 49646"/>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8"/>
          <p:cNvSpPr/>
          <p:nvPr/>
        </p:nvSpPr>
        <p:spPr>
          <a:xfrm rot="5400000">
            <a:off x="1430850" y="1000244"/>
            <a:ext cx="717000" cy="762000"/>
          </a:xfrm>
          <a:prstGeom prst="round2SameRect">
            <a:avLst>
              <a:gd name="adj1" fmla="val 49646"/>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8"/>
          <p:cNvSpPr/>
          <p:nvPr/>
        </p:nvSpPr>
        <p:spPr>
          <a:xfrm rot="5400000">
            <a:off x="1430846" y="3666344"/>
            <a:ext cx="717000" cy="762000"/>
          </a:xfrm>
          <a:prstGeom prst="round2SameRect">
            <a:avLst>
              <a:gd name="adj1" fmla="val 49646"/>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8"/>
          <p:cNvSpPr txBox="1">
            <a:spLocks noGrp="1"/>
          </p:cNvSpPr>
          <p:nvPr>
            <p:ph type="subTitle" idx="4294967295"/>
          </p:nvPr>
        </p:nvSpPr>
        <p:spPr>
          <a:xfrm>
            <a:off x="2168700" y="2459775"/>
            <a:ext cx="2337900" cy="509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2000" b="1"/>
              <a:t>How?</a:t>
            </a:r>
            <a:endParaRPr sz="2000" b="1"/>
          </a:p>
        </p:txBody>
      </p:sp>
      <p:sp>
        <p:nvSpPr>
          <p:cNvPr id="1721" name="Google Shape;1721;p48"/>
          <p:cNvSpPr txBox="1">
            <a:spLocks noGrp="1"/>
          </p:cNvSpPr>
          <p:nvPr>
            <p:ph type="subTitle" idx="4294967295"/>
          </p:nvPr>
        </p:nvSpPr>
        <p:spPr>
          <a:xfrm>
            <a:off x="2181950" y="3790875"/>
            <a:ext cx="2285100" cy="492600"/>
          </a:xfrm>
          <a:prstGeom prst="rect">
            <a:avLst/>
          </a:prstGeom>
        </p:spPr>
        <p:txBody>
          <a:bodyPr spcFirstLastPara="1" wrap="square" lIns="91425" tIns="91425" rIns="91425" bIns="91425" anchor="t" anchorCtr="0">
            <a:spAutoFit/>
          </a:bodyPr>
          <a:lstStyle/>
          <a:p>
            <a:pPr marL="0" lvl="0" indent="0" algn="l" rtl="0">
              <a:spcBef>
                <a:spcPts val="0"/>
              </a:spcBef>
              <a:spcAft>
                <a:spcPts val="1200"/>
              </a:spcAft>
              <a:buNone/>
            </a:pPr>
            <a:r>
              <a:rPr lang="en" sz="2000" b="1"/>
              <a:t>Why?</a:t>
            </a:r>
            <a:endParaRPr sz="2000" b="1"/>
          </a:p>
        </p:txBody>
      </p:sp>
      <p:sp>
        <p:nvSpPr>
          <p:cNvPr id="1722" name="Google Shape;1722;p48"/>
          <p:cNvSpPr txBox="1">
            <a:spLocks noGrp="1"/>
          </p:cNvSpPr>
          <p:nvPr>
            <p:ph type="title" idx="4294967295"/>
          </p:nvPr>
        </p:nvSpPr>
        <p:spPr>
          <a:xfrm>
            <a:off x="1483550" y="1128624"/>
            <a:ext cx="561900" cy="5052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6"/>
                </a:solidFill>
              </a:rPr>
              <a:t>01.</a:t>
            </a:r>
            <a:endParaRPr sz="2400">
              <a:solidFill>
                <a:schemeClr val="accent6"/>
              </a:solidFill>
            </a:endParaRPr>
          </a:p>
        </p:txBody>
      </p:sp>
      <p:sp>
        <p:nvSpPr>
          <p:cNvPr id="1723" name="Google Shape;1723;p48"/>
          <p:cNvSpPr txBox="1">
            <a:spLocks noGrp="1"/>
          </p:cNvSpPr>
          <p:nvPr>
            <p:ph type="title" idx="4294967295"/>
          </p:nvPr>
        </p:nvSpPr>
        <p:spPr>
          <a:xfrm>
            <a:off x="1483550" y="2461655"/>
            <a:ext cx="561900" cy="5052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6"/>
                </a:solidFill>
              </a:rPr>
              <a:t>02.</a:t>
            </a:r>
            <a:endParaRPr sz="2400">
              <a:solidFill>
                <a:schemeClr val="accent6"/>
              </a:solidFill>
            </a:endParaRPr>
          </a:p>
        </p:txBody>
      </p:sp>
      <p:sp>
        <p:nvSpPr>
          <p:cNvPr id="1724" name="Google Shape;1724;p48"/>
          <p:cNvSpPr txBox="1">
            <a:spLocks noGrp="1"/>
          </p:cNvSpPr>
          <p:nvPr>
            <p:ph type="title" idx="4294967295"/>
          </p:nvPr>
        </p:nvSpPr>
        <p:spPr>
          <a:xfrm>
            <a:off x="1500189" y="3794749"/>
            <a:ext cx="561900" cy="5052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6"/>
                </a:solidFill>
              </a:rPr>
              <a:t>03.</a:t>
            </a:r>
            <a:endParaRPr sz="2400">
              <a:solidFill>
                <a:schemeClr val="accent6"/>
              </a:solidFill>
            </a:endParaRPr>
          </a:p>
        </p:txBody>
      </p:sp>
      <p:pic>
        <p:nvPicPr>
          <p:cNvPr id="1725" name="Google Shape;1725;p48"/>
          <p:cNvPicPr preferRelativeResize="0"/>
          <p:nvPr/>
        </p:nvPicPr>
        <p:blipFill rotWithShape="1">
          <a:blip r:embed="rId3">
            <a:alphaModFix/>
          </a:blip>
          <a:srcRect l="68523"/>
          <a:stretch/>
        </p:blipFill>
        <p:spPr>
          <a:xfrm>
            <a:off x="4506599" y="1022750"/>
            <a:ext cx="4240649" cy="3485750"/>
          </a:xfrm>
          <a:prstGeom prst="rect">
            <a:avLst/>
          </a:prstGeom>
          <a:noFill/>
          <a:ln>
            <a:noFill/>
          </a:ln>
        </p:spPr>
      </p:pic>
      <p:sp>
        <p:nvSpPr>
          <p:cNvPr id="1726" name="Google Shape;1726;p48"/>
          <p:cNvSpPr/>
          <p:nvPr/>
        </p:nvSpPr>
        <p:spPr>
          <a:xfrm>
            <a:off x="7483800" y="2010025"/>
            <a:ext cx="561900" cy="4497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8"/>
          <p:cNvSpPr/>
          <p:nvPr/>
        </p:nvSpPr>
        <p:spPr>
          <a:xfrm>
            <a:off x="5350200" y="2010025"/>
            <a:ext cx="561900" cy="4497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31"/>
        <p:cNvGrpSpPr/>
        <p:nvPr/>
      </p:nvGrpSpPr>
      <p:grpSpPr>
        <a:xfrm>
          <a:off x="0" y="0"/>
          <a:ext cx="0" cy="0"/>
          <a:chOff x="0" y="0"/>
          <a:chExt cx="0" cy="0"/>
        </a:xfrm>
      </p:grpSpPr>
      <p:sp>
        <p:nvSpPr>
          <p:cNvPr id="1732" name="Google Shape;1732;p49"/>
          <p:cNvSpPr/>
          <p:nvPr/>
        </p:nvSpPr>
        <p:spPr>
          <a:xfrm rot="5400000">
            <a:off x="1183801" y="996000"/>
            <a:ext cx="717000" cy="3120600"/>
          </a:xfrm>
          <a:prstGeom prst="round2SameRect">
            <a:avLst>
              <a:gd name="adj1" fmla="val 50000"/>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9"/>
          <p:cNvSpPr txBox="1">
            <a:spLocks noGrp="1"/>
          </p:cNvSpPr>
          <p:nvPr>
            <p:ph type="title"/>
          </p:nvPr>
        </p:nvSpPr>
        <p:spPr>
          <a:xfrm>
            <a:off x="643800" y="2193750"/>
            <a:ext cx="20217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800"/>
              <a:t>eda</a:t>
            </a:r>
            <a:endParaRPr sz="3800"/>
          </a:p>
        </p:txBody>
      </p:sp>
      <p:grpSp>
        <p:nvGrpSpPr>
          <p:cNvPr id="1734" name="Google Shape;1734;p49"/>
          <p:cNvGrpSpPr/>
          <p:nvPr/>
        </p:nvGrpSpPr>
        <p:grpSpPr>
          <a:xfrm>
            <a:off x="4456381" y="1028825"/>
            <a:ext cx="3657062" cy="3359867"/>
            <a:chOff x="4456381" y="1028825"/>
            <a:chExt cx="3657062" cy="3359867"/>
          </a:xfrm>
        </p:grpSpPr>
        <p:grpSp>
          <p:nvGrpSpPr>
            <p:cNvPr id="1735" name="Google Shape;1735;p49"/>
            <p:cNvGrpSpPr/>
            <p:nvPr/>
          </p:nvGrpSpPr>
          <p:grpSpPr>
            <a:xfrm>
              <a:off x="4806350" y="1028825"/>
              <a:ext cx="2998000" cy="2881257"/>
              <a:chOff x="4758675" y="913000"/>
              <a:chExt cx="2998000" cy="2881257"/>
            </a:xfrm>
          </p:grpSpPr>
          <p:sp>
            <p:nvSpPr>
              <p:cNvPr id="1736" name="Google Shape;1736;p49"/>
              <p:cNvSpPr/>
              <p:nvPr/>
            </p:nvSpPr>
            <p:spPr>
              <a:xfrm>
                <a:off x="4958825" y="1196857"/>
                <a:ext cx="2597700" cy="2597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7" name="Google Shape;1737;p49"/>
              <p:cNvGrpSpPr/>
              <p:nvPr/>
            </p:nvGrpSpPr>
            <p:grpSpPr>
              <a:xfrm>
                <a:off x="4758675" y="913000"/>
                <a:ext cx="2998000" cy="1732100"/>
                <a:chOff x="4799625" y="135925"/>
                <a:chExt cx="2998000" cy="1732100"/>
              </a:xfrm>
            </p:grpSpPr>
            <p:sp>
              <p:nvSpPr>
                <p:cNvPr id="1738" name="Google Shape;1738;p49"/>
                <p:cNvSpPr/>
                <p:nvPr/>
              </p:nvSpPr>
              <p:spPr>
                <a:xfrm>
                  <a:off x="4799625" y="371100"/>
                  <a:ext cx="31725" cy="850"/>
                </a:xfrm>
                <a:custGeom>
                  <a:avLst/>
                  <a:gdLst/>
                  <a:ahLst/>
                  <a:cxnLst/>
                  <a:rect l="l" t="t" r="r" b="b"/>
                  <a:pathLst>
                    <a:path w="1269" h="34" fill="none" extrusionOk="0">
                      <a:moveTo>
                        <a:pt x="1" y="1"/>
                      </a:moveTo>
                      <a:lnTo>
                        <a:pt x="1268" y="34"/>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9"/>
                <p:cNvSpPr/>
                <p:nvPr/>
              </p:nvSpPr>
              <p:spPr>
                <a:xfrm>
                  <a:off x="4866350" y="373600"/>
                  <a:ext cx="246025" cy="6700"/>
                </a:xfrm>
                <a:custGeom>
                  <a:avLst/>
                  <a:gdLst/>
                  <a:ahLst/>
                  <a:cxnLst/>
                  <a:rect l="l" t="t" r="r" b="b"/>
                  <a:pathLst>
                    <a:path w="9841" h="268" fill="none" extrusionOk="0">
                      <a:moveTo>
                        <a:pt x="0" y="1"/>
                      </a:moveTo>
                      <a:lnTo>
                        <a:pt x="9841" y="267"/>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9"/>
                <p:cNvSpPr/>
                <p:nvPr/>
              </p:nvSpPr>
              <p:spPr>
                <a:xfrm>
                  <a:off x="5129875" y="381100"/>
                  <a:ext cx="31700" cy="31725"/>
                </a:xfrm>
                <a:custGeom>
                  <a:avLst/>
                  <a:gdLst/>
                  <a:ahLst/>
                  <a:cxnLst/>
                  <a:rect l="l" t="t" r="r" b="b"/>
                  <a:pathLst>
                    <a:path w="1268" h="1269" fill="none" extrusionOk="0">
                      <a:moveTo>
                        <a:pt x="0" y="1"/>
                      </a:moveTo>
                      <a:lnTo>
                        <a:pt x="1268" y="34"/>
                      </a:lnTo>
                      <a:lnTo>
                        <a:pt x="1234" y="1268"/>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9"/>
                <p:cNvSpPr/>
                <p:nvPr/>
              </p:nvSpPr>
              <p:spPr>
                <a:xfrm>
                  <a:off x="5151550" y="455325"/>
                  <a:ext cx="8350" cy="508725"/>
                </a:xfrm>
                <a:custGeom>
                  <a:avLst/>
                  <a:gdLst/>
                  <a:ahLst/>
                  <a:cxnLst/>
                  <a:rect l="l" t="t" r="r" b="b"/>
                  <a:pathLst>
                    <a:path w="334" h="20349" fill="none" extrusionOk="0">
                      <a:moveTo>
                        <a:pt x="334" y="1"/>
                      </a:moveTo>
                      <a:lnTo>
                        <a:pt x="0" y="20349"/>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9"/>
                <p:cNvSpPr/>
                <p:nvPr/>
              </p:nvSpPr>
              <p:spPr>
                <a:xfrm>
                  <a:off x="5150725" y="984875"/>
                  <a:ext cx="31700" cy="33375"/>
                </a:xfrm>
                <a:custGeom>
                  <a:avLst/>
                  <a:gdLst/>
                  <a:ahLst/>
                  <a:cxnLst/>
                  <a:rect l="l" t="t" r="r" b="b"/>
                  <a:pathLst>
                    <a:path w="1268" h="1335" fill="none" extrusionOk="0">
                      <a:moveTo>
                        <a:pt x="33" y="0"/>
                      </a:moveTo>
                      <a:lnTo>
                        <a:pt x="0" y="1268"/>
                      </a:lnTo>
                      <a:lnTo>
                        <a:pt x="1268" y="1335"/>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9"/>
                <p:cNvSpPr/>
                <p:nvPr/>
              </p:nvSpPr>
              <p:spPr>
                <a:xfrm>
                  <a:off x="5223275" y="1019900"/>
                  <a:ext cx="82575" cy="4200"/>
                </a:xfrm>
                <a:custGeom>
                  <a:avLst/>
                  <a:gdLst/>
                  <a:ahLst/>
                  <a:cxnLst/>
                  <a:rect l="l" t="t" r="r" b="b"/>
                  <a:pathLst>
                    <a:path w="3303" h="168" fill="none" extrusionOk="0">
                      <a:moveTo>
                        <a:pt x="0" y="0"/>
                      </a:moveTo>
                      <a:lnTo>
                        <a:pt x="3302" y="167"/>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9"/>
                <p:cNvSpPr/>
                <p:nvPr/>
              </p:nvSpPr>
              <p:spPr>
                <a:xfrm>
                  <a:off x="5325850" y="995725"/>
                  <a:ext cx="31700" cy="30875"/>
                </a:xfrm>
                <a:custGeom>
                  <a:avLst/>
                  <a:gdLst/>
                  <a:ahLst/>
                  <a:cxnLst/>
                  <a:rect l="l" t="t" r="r" b="b"/>
                  <a:pathLst>
                    <a:path w="1268" h="1235" fill="none" extrusionOk="0">
                      <a:moveTo>
                        <a:pt x="0" y="1168"/>
                      </a:moveTo>
                      <a:lnTo>
                        <a:pt x="1268" y="1234"/>
                      </a:lnTo>
                      <a:lnTo>
                        <a:pt x="1268" y="0"/>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9"/>
                <p:cNvSpPr/>
                <p:nvPr/>
              </p:nvSpPr>
              <p:spPr>
                <a:xfrm>
                  <a:off x="5357525" y="301050"/>
                  <a:ext cx="4200" cy="649650"/>
                </a:xfrm>
                <a:custGeom>
                  <a:avLst/>
                  <a:gdLst/>
                  <a:ahLst/>
                  <a:cxnLst/>
                  <a:rect l="l" t="t" r="r" b="b"/>
                  <a:pathLst>
                    <a:path w="168" h="25986" fill="none" extrusionOk="0">
                      <a:moveTo>
                        <a:pt x="1" y="25986"/>
                      </a:moveTo>
                      <a:lnTo>
                        <a:pt x="167" y="1"/>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9"/>
                <p:cNvSpPr/>
                <p:nvPr/>
              </p:nvSpPr>
              <p:spPr>
                <a:xfrm>
                  <a:off x="5362525" y="247675"/>
                  <a:ext cx="31725" cy="30875"/>
                </a:xfrm>
                <a:custGeom>
                  <a:avLst/>
                  <a:gdLst/>
                  <a:ahLst/>
                  <a:cxnLst/>
                  <a:rect l="l" t="t" r="r" b="b"/>
                  <a:pathLst>
                    <a:path w="1269" h="1235" fill="none" extrusionOk="0">
                      <a:moveTo>
                        <a:pt x="1" y="1235"/>
                      </a:moveTo>
                      <a:lnTo>
                        <a:pt x="1" y="1"/>
                      </a:lnTo>
                      <a:lnTo>
                        <a:pt x="1268" y="1"/>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9"/>
                <p:cNvSpPr/>
                <p:nvPr/>
              </p:nvSpPr>
              <p:spPr>
                <a:xfrm>
                  <a:off x="5424250" y="247675"/>
                  <a:ext cx="61725" cy="25"/>
                </a:xfrm>
                <a:custGeom>
                  <a:avLst/>
                  <a:gdLst/>
                  <a:ahLst/>
                  <a:cxnLst/>
                  <a:rect l="l" t="t" r="r" b="b"/>
                  <a:pathLst>
                    <a:path w="2469" h="1" fill="none" extrusionOk="0">
                      <a:moveTo>
                        <a:pt x="0" y="1"/>
                      </a:moveTo>
                      <a:lnTo>
                        <a:pt x="2469" y="1"/>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9"/>
                <p:cNvSpPr/>
                <p:nvPr/>
              </p:nvSpPr>
              <p:spPr>
                <a:xfrm>
                  <a:off x="5501800" y="247675"/>
                  <a:ext cx="30875" cy="30875"/>
                </a:xfrm>
                <a:custGeom>
                  <a:avLst/>
                  <a:gdLst/>
                  <a:ahLst/>
                  <a:cxnLst/>
                  <a:rect l="l" t="t" r="r" b="b"/>
                  <a:pathLst>
                    <a:path w="1235" h="1235" fill="none" extrusionOk="0">
                      <a:moveTo>
                        <a:pt x="0" y="1"/>
                      </a:moveTo>
                      <a:lnTo>
                        <a:pt x="1235" y="1"/>
                      </a:lnTo>
                      <a:lnTo>
                        <a:pt x="1235" y="1235"/>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9"/>
                <p:cNvSpPr/>
                <p:nvPr/>
              </p:nvSpPr>
              <p:spPr>
                <a:xfrm>
                  <a:off x="5528475" y="324400"/>
                  <a:ext cx="3375" cy="432000"/>
                </a:xfrm>
                <a:custGeom>
                  <a:avLst/>
                  <a:gdLst/>
                  <a:ahLst/>
                  <a:cxnLst/>
                  <a:rect l="l" t="t" r="r" b="b"/>
                  <a:pathLst>
                    <a:path w="135" h="17280" fill="none" extrusionOk="0">
                      <a:moveTo>
                        <a:pt x="134" y="1"/>
                      </a:moveTo>
                      <a:lnTo>
                        <a:pt x="1" y="17280"/>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9"/>
                <p:cNvSpPr/>
                <p:nvPr/>
              </p:nvSpPr>
              <p:spPr>
                <a:xfrm>
                  <a:off x="5527650" y="778900"/>
                  <a:ext cx="31725" cy="30875"/>
                </a:xfrm>
                <a:custGeom>
                  <a:avLst/>
                  <a:gdLst/>
                  <a:ahLst/>
                  <a:cxnLst/>
                  <a:rect l="l" t="t" r="r" b="b"/>
                  <a:pathLst>
                    <a:path w="1269" h="1235" fill="none" extrusionOk="0">
                      <a:moveTo>
                        <a:pt x="0" y="0"/>
                      </a:moveTo>
                      <a:lnTo>
                        <a:pt x="0" y="1234"/>
                      </a:lnTo>
                      <a:lnTo>
                        <a:pt x="1268" y="1234"/>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9"/>
                <p:cNvSpPr/>
                <p:nvPr/>
              </p:nvSpPr>
              <p:spPr>
                <a:xfrm>
                  <a:off x="5602700" y="809750"/>
                  <a:ext cx="413650" cy="25"/>
                </a:xfrm>
                <a:custGeom>
                  <a:avLst/>
                  <a:gdLst/>
                  <a:ahLst/>
                  <a:cxnLst/>
                  <a:rect l="l" t="t" r="r" b="b"/>
                  <a:pathLst>
                    <a:path w="16546" h="1" fill="none" extrusionOk="0">
                      <a:moveTo>
                        <a:pt x="1" y="0"/>
                      </a:moveTo>
                      <a:lnTo>
                        <a:pt x="16546" y="0"/>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9"/>
                <p:cNvSpPr/>
                <p:nvPr/>
              </p:nvSpPr>
              <p:spPr>
                <a:xfrm>
                  <a:off x="6038025" y="809750"/>
                  <a:ext cx="31700" cy="31700"/>
                </a:xfrm>
                <a:custGeom>
                  <a:avLst/>
                  <a:gdLst/>
                  <a:ahLst/>
                  <a:cxnLst/>
                  <a:rect l="l" t="t" r="r" b="b"/>
                  <a:pathLst>
                    <a:path w="1268" h="1268" fill="none" extrusionOk="0">
                      <a:moveTo>
                        <a:pt x="0" y="0"/>
                      </a:moveTo>
                      <a:lnTo>
                        <a:pt x="1268" y="0"/>
                      </a:lnTo>
                      <a:lnTo>
                        <a:pt x="1268" y="1268"/>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9"/>
                <p:cNvSpPr/>
                <p:nvPr/>
              </p:nvSpPr>
              <p:spPr>
                <a:xfrm>
                  <a:off x="6069700" y="883975"/>
                  <a:ext cx="25" cy="85075"/>
                </a:xfrm>
                <a:custGeom>
                  <a:avLst/>
                  <a:gdLst/>
                  <a:ahLst/>
                  <a:cxnLst/>
                  <a:rect l="l" t="t" r="r" b="b"/>
                  <a:pathLst>
                    <a:path w="1" h="3403" fill="none" extrusionOk="0">
                      <a:moveTo>
                        <a:pt x="1" y="0"/>
                      </a:moveTo>
                      <a:lnTo>
                        <a:pt x="1" y="3403"/>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9"/>
                <p:cNvSpPr/>
                <p:nvPr/>
              </p:nvSpPr>
              <p:spPr>
                <a:xfrm>
                  <a:off x="6038025" y="990700"/>
                  <a:ext cx="31700" cy="30900"/>
                </a:xfrm>
                <a:custGeom>
                  <a:avLst/>
                  <a:gdLst/>
                  <a:ahLst/>
                  <a:cxnLst/>
                  <a:rect l="l" t="t" r="r" b="b"/>
                  <a:pathLst>
                    <a:path w="1268" h="1236" fill="none" extrusionOk="0">
                      <a:moveTo>
                        <a:pt x="1268" y="1"/>
                      </a:moveTo>
                      <a:lnTo>
                        <a:pt x="1268" y="1235"/>
                      </a:lnTo>
                      <a:lnTo>
                        <a:pt x="0" y="1202"/>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9"/>
                <p:cNvSpPr/>
                <p:nvPr/>
              </p:nvSpPr>
              <p:spPr>
                <a:xfrm>
                  <a:off x="5561000" y="1012400"/>
                  <a:ext cx="432000" cy="7525"/>
                </a:xfrm>
                <a:custGeom>
                  <a:avLst/>
                  <a:gdLst/>
                  <a:ahLst/>
                  <a:cxnLst/>
                  <a:rect l="l" t="t" r="r" b="b"/>
                  <a:pathLst>
                    <a:path w="17280" h="301" fill="none" extrusionOk="0">
                      <a:moveTo>
                        <a:pt x="17280" y="300"/>
                      </a:moveTo>
                      <a:lnTo>
                        <a:pt x="1" y="0"/>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9"/>
                <p:cNvSpPr/>
                <p:nvPr/>
              </p:nvSpPr>
              <p:spPr>
                <a:xfrm>
                  <a:off x="5506800" y="1011550"/>
                  <a:ext cx="31725" cy="30900"/>
                </a:xfrm>
                <a:custGeom>
                  <a:avLst/>
                  <a:gdLst/>
                  <a:ahLst/>
                  <a:cxnLst/>
                  <a:rect l="l" t="t" r="r" b="b"/>
                  <a:pathLst>
                    <a:path w="1269" h="1236" fill="none" extrusionOk="0">
                      <a:moveTo>
                        <a:pt x="1268" y="1"/>
                      </a:moveTo>
                      <a:lnTo>
                        <a:pt x="1" y="1"/>
                      </a:lnTo>
                      <a:lnTo>
                        <a:pt x="34" y="1235"/>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9"/>
                <p:cNvSpPr/>
                <p:nvPr/>
              </p:nvSpPr>
              <p:spPr>
                <a:xfrm>
                  <a:off x="5507625" y="1085775"/>
                  <a:ext cx="9200" cy="626300"/>
                </a:xfrm>
                <a:custGeom>
                  <a:avLst/>
                  <a:gdLst/>
                  <a:ahLst/>
                  <a:cxnLst/>
                  <a:rect l="l" t="t" r="r" b="b"/>
                  <a:pathLst>
                    <a:path w="368" h="25052" fill="none" extrusionOk="0">
                      <a:moveTo>
                        <a:pt x="1" y="1"/>
                      </a:moveTo>
                      <a:lnTo>
                        <a:pt x="368" y="25052"/>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9"/>
                <p:cNvSpPr/>
                <p:nvPr/>
              </p:nvSpPr>
              <p:spPr>
                <a:xfrm>
                  <a:off x="5516800" y="1733750"/>
                  <a:ext cx="31725" cy="31700"/>
                </a:xfrm>
                <a:custGeom>
                  <a:avLst/>
                  <a:gdLst/>
                  <a:ahLst/>
                  <a:cxnLst/>
                  <a:rect l="l" t="t" r="r" b="b"/>
                  <a:pathLst>
                    <a:path w="1269" h="1268" fill="none" extrusionOk="0">
                      <a:moveTo>
                        <a:pt x="1" y="0"/>
                      </a:moveTo>
                      <a:lnTo>
                        <a:pt x="34" y="1234"/>
                      </a:lnTo>
                      <a:lnTo>
                        <a:pt x="1268" y="1268"/>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9"/>
                <p:cNvSpPr/>
                <p:nvPr/>
              </p:nvSpPr>
              <p:spPr>
                <a:xfrm>
                  <a:off x="5591025" y="1765425"/>
                  <a:ext cx="833950" cy="4200"/>
                </a:xfrm>
                <a:custGeom>
                  <a:avLst/>
                  <a:gdLst/>
                  <a:ahLst/>
                  <a:cxnLst/>
                  <a:rect l="l" t="t" r="r" b="b"/>
                  <a:pathLst>
                    <a:path w="33358" h="168" fill="none" extrusionOk="0">
                      <a:moveTo>
                        <a:pt x="1" y="1"/>
                      </a:moveTo>
                      <a:lnTo>
                        <a:pt x="33358" y="168"/>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9"/>
                <p:cNvSpPr/>
                <p:nvPr/>
              </p:nvSpPr>
              <p:spPr>
                <a:xfrm>
                  <a:off x="6445800" y="1738750"/>
                  <a:ext cx="31725" cy="31700"/>
                </a:xfrm>
                <a:custGeom>
                  <a:avLst/>
                  <a:gdLst/>
                  <a:ahLst/>
                  <a:cxnLst/>
                  <a:rect l="l" t="t" r="r" b="b"/>
                  <a:pathLst>
                    <a:path w="1269" h="1268" fill="none" extrusionOk="0">
                      <a:moveTo>
                        <a:pt x="1" y="1235"/>
                      </a:moveTo>
                      <a:lnTo>
                        <a:pt x="1268" y="1268"/>
                      </a:lnTo>
                      <a:lnTo>
                        <a:pt x="1202" y="0"/>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9"/>
                <p:cNvSpPr/>
                <p:nvPr/>
              </p:nvSpPr>
              <p:spPr>
                <a:xfrm>
                  <a:off x="6443300" y="1016575"/>
                  <a:ext cx="30875" cy="682175"/>
                </a:xfrm>
                <a:custGeom>
                  <a:avLst/>
                  <a:gdLst/>
                  <a:ahLst/>
                  <a:cxnLst/>
                  <a:rect l="l" t="t" r="r" b="b"/>
                  <a:pathLst>
                    <a:path w="1235" h="27287" fill="none" extrusionOk="0">
                      <a:moveTo>
                        <a:pt x="1235" y="27286"/>
                      </a:moveTo>
                      <a:lnTo>
                        <a:pt x="1" y="0"/>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9"/>
                <p:cNvSpPr/>
                <p:nvPr/>
              </p:nvSpPr>
              <p:spPr>
                <a:xfrm>
                  <a:off x="6441625" y="928175"/>
                  <a:ext cx="50900" cy="68400"/>
                </a:xfrm>
                <a:custGeom>
                  <a:avLst/>
                  <a:gdLst/>
                  <a:ahLst/>
                  <a:cxnLst/>
                  <a:rect l="l" t="t" r="r" b="b"/>
                  <a:pathLst>
                    <a:path w="2036" h="2736" fill="none" extrusionOk="0">
                      <a:moveTo>
                        <a:pt x="34" y="2735"/>
                      </a:moveTo>
                      <a:lnTo>
                        <a:pt x="1" y="1468"/>
                      </a:lnTo>
                      <a:lnTo>
                        <a:pt x="2036" y="1268"/>
                      </a:lnTo>
                      <a:lnTo>
                        <a:pt x="2002" y="0"/>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9"/>
                <p:cNvSpPr/>
                <p:nvPr/>
              </p:nvSpPr>
              <p:spPr>
                <a:xfrm>
                  <a:off x="6473325" y="314400"/>
                  <a:ext cx="17525" cy="574600"/>
                </a:xfrm>
                <a:custGeom>
                  <a:avLst/>
                  <a:gdLst/>
                  <a:ahLst/>
                  <a:cxnLst/>
                  <a:rect l="l" t="t" r="r" b="b"/>
                  <a:pathLst>
                    <a:path w="701" h="22984" fill="none" extrusionOk="0">
                      <a:moveTo>
                        <a:pt x="701" y="22983"/>
                      </a:moveTo>
                      <a:lnTo>
                        <a:pt x="0" y="0"/>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9"/>
                <p:cNvSpPr/>
                <p:nvPr/>
              </p:nvSpPr>
              <p:spPr>
                <a:xfrm>
                  <a:off x="6472500" y="262700"/>
                  <a:ext cx="30875" cy="31700"/>
                </a:xfrm>
                <a:custGeom>
                  <a:avLst/>
                  <a:gdLst/>
                  <a:ahLst/>
                  <a:cxnLst/>
                  <a:rect l="l" t="t" r="r" b="b"/>
                  <a:pathLst>
                    <a:path w="1235" h="1268" fill="none" extrusionOk="0">
                      <a:moveTo>
                        <a:pt x="33" y="1268"/>
                      </a:moveTo>
                      <a:lnTo>
                        <a:pt x="0" y="0"/>
                      </a:lnTo>
                      <a:lnTo>
                        <a:pt x="1234" y="0"/>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9"/>
                <p:cNvSpPr/>
                <p:nvPr/>
              </p:nvSpPr>
              <p:spPr>
                <a:xfrm>
                  <a:off x="6541700" y="262700"/>
                  <a:ext cx="458700" cy="25"/>
                </a:xfrm>
                <a:custGeom>
                  <a:avLst/>
                  <a:gdLst/>
                  <a:ahLst/>
                  <a:cxnLst/>
                  <a:rect l="l" t="t" r="r" b="b"/>
                  <a:pathLst>
                    <a:path w="18348" h="1" fill="none" extrusionOk="0">
                      <a:moveTo>
                        <a:pt x="1" y="0"/>
                      </a:moveTo>
                      <a:lnTo>
                        <a:pt x="18347" y="0"/>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9"/>
                <p:cNvSpPr/>
                <p:nvPr/>
              </p:nvSpPr>
              <p:spPr>
                <a:xfrm>
                  <a:off x="7018725" y="262700"/>
                  <a:ext cx="31700" cy="31700"/>
                </a:xfrm>
                <a:custGeom>
                  <a:avLst/>
                  <a:gdLst/>
                  <a:ahLst/>
                  <a:cxnLst/>
                  <a:rect l="l" t="t" r="r" b="b"/>
                  <a:pathLst>
                    <a:path w="1268" h="1268" fill="none" extrusionOk="0">
                      <a:moveTo>
                        <a:pt x="0" y="0"/>
                      </a:moveTo>
                      <a:lnTo>
                        <a:pt x="1268" y="0"/>
                      </a:lnTo>
                      <a:lnTo>
                        <a:pt x="1268" y="1268"/>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9"/>
                <p:cNvSpPr/>
                <p:nvPr/>
              </p:nvSpPr>
              <p:spPr>
                <a:xfrm>
                  <a:off x="7051225" y="335250"/>
                  <a:ext cx="9200" cy="995725"/>
                </a:xfrm>
                <a:custGeom>
                  <a:avLst/>
                  <a:gdLst/>
                  <a:ahLst/>
                  <a:cxnLst/>
                  <a:rect l="l" t="t" r="r" b="b"/>
                  <a:pathLst>
                    <a:path w="368" h="39829" fill="none" extrusionOk="0">
                      <a:moveTo>
                        <a:pt x="1" y="0"/>
                      </a:moveTo>
                      <a:lnTo>
                        <a:pt x="368" y="39829"/>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9"/>
                <p:cNvSpPr/>
                <p:nvPr/>
              </p:nvSpPr>
              <p:spPr>
                <a:xfrm>
                  <a:off x="7060400" y="1351800"/>
                  <a:ext cx="31725" cy="30875"/>
                </a:xfrm>
                <a:custGeom>
                  <a:avLst/>
                  <a:gdLst/>
                  <a:ahLst/>
                  <a:cxnLst/>
                  <a:rect l="l" t="t" r="r" b="b"/>
                  <a:pathLst>
                    <a:path w="1269" h="1235" fill="none" extrusionOk="0">
                      <a:moveTo>
                        <a:pt x="1" y="1"/>
                      </a:moveTo>
                      <a:lnTo>
                        <a:pt x="1" y="1235"/>
                      </a:lnTo>
                      <a:lnTo>
                        <a:pt x="1268" y="1235"/>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9"/>
                <p:cNvSpPr/>
                <p:nvPr/>
              </p:nvSpPr>
              <p:spPr>
                <a:xfrm>
                  <a:off x="7119625" y="1382650"/>
                  <a:ext cx="55900" cy="25"/>
                </a:xfrm>
                <a:custGeom>
                  <a:avLst/>
                  <a:gdLst/>
                  <a:ahLst/>
                  <a:cxnLst/>
                  <a:rect l="l" t="t" r="r" b="b"/>
                  <a:pathLst>
                    <a:path w="2236" h="1" fill="none" extrusionOk="0">
                      <a:moveTo>
                        <a:pt x="0" y="1"/>
                      </a:moveTo>
                      <a:lnTo>
                        <a:pt x="2235" y="1"/>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9"/>
                <p:cNvSpPr/>
                <p:nvPr/>
              </p:nvSpPr>
              <p:spPr>
                <a:xfrm>
                  <a:off x="7189675" y="1351800"/>
                  <a:ext cx="30875" cy="30875"/>
                </a:xfrm>
                <a:custGeom>
                  <a:avLst/>
                  <a:gdLst/>
                  <a:ahLst/>
                  <a:cxnLst/>
                  <a:rect l="l" t="t" r="r" b="b"/>
                  <a:pathLst>
                    <a:path w="1235" h="1235" fill="none" extrusionOk="0">
                      <a:moveTo>
                        <a:pt x="0" y="1235"/>
                      </a:moveTo>
                      <a:lnTo>
                        <a:pt x="1234" y="1235"/>
                      </a:lnTo>
                      <a:lnTo>
                        <a:pt x="1234" y="1"/>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9"/>
                <p:cNvSpPr/>
                <p:nvPr/>
              </p:nvSpPr>
              <p:spPr>
                <a:xfrm>
                  <a:off x="7220525" y="1274250"/>
                  <a:ext cx="31725" cy="31700"/>
                </a:xfrm>
                <a:custGeom>
                  <a:avLst/>
                  <a:gdLst/>
                  <a:ahLst/>
                  <a:cxnLst/>
                  <a:rect l="l" t="t" r="r" b="b"/>
                  <a:pathLst>
                    <a:path w="1269" h="1268" fill="none" extrusionOk="0">
                      <a:moveTo>
                        <a:pt x="0" y="1268"/>
                      </a:moveTo>
                      <a:lnTo>
                        <a:pt x="0" y="0"/>
                      </a:lnTo>
                      <a:lnTo>
                        <a:pt x="1268" y="0"/>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9"/>
                <p:cNvSpPr/>
                <p:nvPr/>
              </p:nvSpPr>
              <p:spPr>
                <a:xfrm>
                  <a:off x="7288900" y="1274250"/>
                  <a:ext cx="258550" cy="25"/>
                </a:xfrm>
                <a:custGeom>
                  <a:avLst/>
                  <a:gdLst/>
                  <a:ahLst/>
                  <a:cxnLst/>
                  <a:rect l="l" t="t" r="r" b="b"/>
                  <a:pathLst>
                    <a:path w="10342" h="1" fill="none" extrusionOk="0">
                      <a:moveTo>
                        <a:pt x="1" y="0"/>
                      </a:moveTo>
                      <a:lnTo>
                        <a:pt x="10341" y="0"/>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9"/>
                <p:cNvSpPr/>
                <p:nvPr/>
              </p:nvSpPr>
              <p:spPr>
                <a:xfrm>
                  <a:off x="7565775" y="1274250"/>
                  <a:ext cx="31700" cy="25"/>
                </a:xfrm>
                <a:custGeom>
                  <a:avLst/>
                  <a:gdLst/>
                  <a:ahLst/>
                  <a:cxnLst/>
                  <a:rect l="l" t="t" r="r" b="b"/>
                  <a:pathLst>
                    <a:path w="1268" h="1" fill="none" extrusionOk="0">
                      <a:moveTo>
                        <a:pt x="0" y="0"/>
                      </a:moveTo>
                      <a:lnTo>
                        <a:pt x="1268" y="0"/>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9"/>
                <p:cNvSpPr/>
                <p:nvPr/>
              </p:nvSpPr>
              <p:spPr>
                <a:xfrm>
                  <a:off x="5509300" y="1416850"/>
                  <a:ext cx="237700" cy="25"/>
                </a:xfrm>
                <a:custGeom>
                  <a:avLst/>
                  <a:gdLst/>
                  <a:ahLst/>
                  <a:cxnLst/>
                  <a:rect l="l" t="t" r="r" b="b"/>
                  <a:pathLst>
                    <a:path w="9508" h="1" fill="none" extrusionOk="0">
                      <a:moveTo>
                        <a:pt x="9507" y="0"/>
                      </a:moveTo>
                      <a:lnTo>
                        <a:pt x="1" y="0"/>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9"/>
                <p:cNvSpPr/>
                <p:nvPr/>
              </p:nvSpPr>
              <p:spPr>
                <a:xfrm>
                  <a:off x="5646900" y="1351800"/>
                  <a:ext cx="136800" cy="105925"/>
                </a:xfrm>
                <a:custGeom>
                  <a:avLst/>
                  <a:gdLst/>
                  <a:ahLst/>
                  <a:cxnLst/>
                  <a:rect l="l" t="t" r="r" b="b"/>
                  <a:pathLst>
                    <a:path w="5472" h="4237" extrusionOk="0">
                      <a:moveTo>
                        <a:pt x="2736" y="1"/>
                      </a:moveTo>
                      <a:cubicBezTo>
                        <a:pt x="1" y="1"/>
                        <a:pt x="1" y="4237"/>
                        <a:pt x="2736" y="4237"/>
                      </a:cubicBezTo>
                      <a:cubicBezTo>
                        <a:pt x="5471" y="4237"/>
                        <a:pt x="5471" y="1"/>
                        <a:pt x="27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9"/>
                <p:cNvSpPr/>
                <p:nvPr/>
              </p:nvSpPr>
              <p:spPr>
                <a:xfrm>
                  <a:off x="7624150" y="1269250"/>
                  <a:ext cx="173475" cy="134275"/>
                </a:xfrm>
                <a:custGeom>
                  <a:avLst/>
                  <a:gdLst/>
                  <a:ahLst/>
                  <a:cxnLst/>
                  <a:rect l="l" t="t" r="r" b="b"/>
                  <a:pathLst>
                    <a:path w="6939" h="5371" extrusionOk="0">
                      <a:moveTo>
                        <a:pt x="3469" y="0"/>
                      </a:moveTo>
                      <a:cubicBezTo>
                        <a:pt x="0" y="0"/>
                        <a:pt x="0" y="5371"/>
                        <a:pt x="3469" y="5371"/>
                      </a:cubicBezTo>
                      <a:cubicBezTo>
                        <a:pt x="6939" y="5371"/>
                        <a:pt x="6939" y="0"/>
                        <a:pt x="3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9"/>
                <p:cNvSpPr/>
                <p:nvPr/>
              </p:nvSpPr>
              <p:spPr>
                <a:xfrm>
                  <a:off x="5491800" y="205975"/>
                  <a:ext cx="97575" cy="98425"/>
                </a:xfrm>
                <a:custGeom>
                  <a:avLst/>
                  <a:gdLst/>
                  <a:ahLst/>
                  <a:cxnLst/>
                  <a:rect l="l" t="t" r="r" b="b"/>
                  <a:pathLst>
                    <a:path w="3903" h="3937" extrusionOk="0">
                      <a:moveTo>
                        <a:pt x="1968" y="1"/>
                      </a:moveTo>
                      <a:cubicBezTo>
                        <a:pt x="867" y="1"/>
                        <a:pt x="0" y="901"/>
                        <a:pt x="0" y="1969"/>
                      </a:cubicBezTo>
                      <a:cubicBezTo>
                        <a:pt x="0" y="3036"/>
                        <a:pt x="867" y="3937"/>
                        <a:pt x="1968" y="3937"/>
                      </a:cubicBezTo>
                      <a:cubicBezTo>
                        <a:pt x="3036" y="3937"/>
                        <a:pt x="3903" y="3070"/>
                        <a:pt x="3903" y="1969"/>
                      </a:cubicBezTo>
                      <a:cubicBezTo>
                        <a:pt x="3903" y="901"/>
                        <a:pt x="3036" y="1"/>
                        <a:pt x="19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9"/>
                <p:cNvSpPr/>
                <p:nvPr/>
              </p:nvSpPr>
              <p:spPr>
                <a:xfrm>
                  <a:off x="6986200" y="198475"/>
                  <a:ext cx="128450" cy="128450"/>
                </a:xfrm>
                <a:custGeom>
                  <a:avLst/>
                  <a:gdLst/>
                  <a:ahLst/>
                  <a:cxnLst/>
                  <a:rect l="l" t="t" r="r" b="b"/>
                  <a:pathLst>
                    <a:path w="5138" h="5138" extrusionOk="0">
                      <a:moveTo>
                        <a:pt x="2569" y="1"/>
                      </a:moveTo>
                      <a:cubicBezTo>
                        <a:pt x="1134" y="1"/>
                        <a:pt x="0" y="1168"/>
                        <a:pt x="0" y="2569"/>
                      </a:cubicBezTo>
                      <a:cubicBezTo>
                        <a:pt x="0" y="4003"/>
                        <a:pt x="1134" y="5138"/>
                        <a:pt x="2569" y="5138"/>
                      </a:cubicBezTo>
                      <a:cubicBezTo>
                        <a:pt x="4003" y="5138"/>
                        <a:pt x="5137" y="4003"/>
                        <a:pt x="5137" y="2569"/>
                      </a:cubicBezTo>
                      <a:cubicBezTo>
                        <a:pt x="5137" y="1168"/>
                        <a:pt x="4003" y="1"/>
                        <a:pt x="25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9"/>
                <p:cNvSpPr/>
                <p:nvPr/>
              </p:nvSpPr>
              <p:spPr>
                <a:xfrm>
                  <a:off x="6716000" y="490350"/>
                  <a:ext cx="297725" cy="1275100"/>
                </a:xfrm>
                <a:custGeom>
                  <a:avLst/>
                  <a:gdLst/>
                  <a:ahLst/>
                  <a:cxnLst/>
                  <a:rect l="l" t="t" r="r" b="b"/>
                  <a:pathLst>
                    <a:path w="11909" h="51004" fill="none" extrusionOk="0">
                      <a:moveTo>
                        <a:pt x="1201" y="1"/>
                      </a:moveTo>
                      <a:cubicBezTo>
                        <a:pt x="1201" y="2436"/>
                        <a:pt x="701" y="22684"/>
                        <a:pt x="2035" y="22750"/>
                      </a:cubicBezTo>
                      <a:cubicBezTo>
                        <a:pt x="4203" y="22817"/>
                        <a:pt x="6939" y="22217"/>
                        <a:pt x="7039" y="25185"/>
                      </a:cubicBezTo>
                      <a:cubicBezTo>
                        <a:pt x="7105" y="26386"/>
                        <a:pt x="7773" y="30723"/>
                        <a:pt x="6171" y="31156"/>
                      </a:cubicBezTo>
                      <a:cubicBezTo>
                        <a:pt x="5604" y="31290"/>
                        <a:pt x="5004" y="31123"/>
                        <a:pt x="4437" y="31090"/>
                      </a:cubicBezTo>
                      <a:cubicBezTo>
                        <a:pt x="0" y="30656"/>
                        <a:pt x="1401" y="34125"/>
                        <a:pt x="1401" y="36927"/>
                      </a:cubicBezTo>
                      <a:cubicBezTo>
                        <a:pt x="1401" y="40463"/>
                        <a:pt x="467" y="45466"/>
                        <a:pt x="1401" y="48869"/>
                      </a:cubicBezTo>
                      <a:cubicBezTo>
                        <a:pt x="2002" y="51004"/>
                        <a:pt x="3036" y="50370"/>
                        <a:pt x="5404" y="50370"/>
                      </a:cubicBezTo>
                      <a:lnTo>
                        <a:pt x="11909" y="50370"/>
                      </a:lnTo>
                    </a:path>
                  </a:pathLst>
                </a:custGeom>
                <a:solidFill>
                  <a:schemeClr val="dk2"/>
                </a:solidFill>
                <a:ln w="317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9"/>
                <p:cNvSpPr/>
                <p:nvPr/>
              </p:nvSpPr>
              <p:spPr>
                <a:xfrm>
                  <a:off x="5208250" y="135925"/>
                  <a:ext cx="2300000" cy="1040775"/>
                </a:xfrm>
                <a:custGeom>
                  <a:avLst/>
                  <a:gdLst/>
                  <a:ahLst/>
                  <a:cxnLst/>
                  <a:rect l="l" t="t" r="r" b="b"/>
                  <a:pathLst>
                    <a:path w="92000" h="41631" fill="none" extrusionOk="0">
                      <a:moveTo>
                        <a:pt x="91032" y="41631"/>
                      </a:moveTo>
                      <a:cubicBezTo>
                        <a:pt x="91066" y="33958"/>
                        <a:pt x="91299" y="29989"/>
                        <a:pt x="91333" y="22317"/>
                      </a:cubicBezTo>
                      <a:cubicBezTo>
                        <a:pt x="91333" y="19982"/>
                        <a:pt x="92000" y="601"/>
                        <a:pt x="90765" y="601"/>
                      </a:cubicBezTo>
                      <a:cubicBezTo>
                        <a:pt x="73687" y="635"/>
                        <a:pt x="56574" y="635"/>
                        <a:pt x="39462" y="668"/>
                      </a:cubicBezTo>
                      <a:cubicBezTo>
                        <a:pt x="30889" y="701"/>
                        <a:pt x="22350" y="701"/>
                        <a:pt x="13777" y="735"/>
                      </a:cubicBezTo>
                      <a:cubicBezTo>
                        <a:pt x="11742" y="735"/>
                        <a:pt x="9674" y="735"/>
                        <a:pt x="7639" y="735"/>
                      </a:cubicBezTo>
                      <a:cubicBezTo>
                        <a:pt x="6339" y="735"/>
                        <a:pt x="1969" y="1"/>
                        <a:pt x="968" y="735"/>
                      </a:cubicBezTo>
                      <a:cubicBezTo>
                        <a:pt x="1" y="1469"/>
                        <a:pt x="401" y="3637"/>
                        <a:pt x="401" y="4938"/>
                      </a:cubicBezTo>
                      <a:cubicBezTo>
                        <a:pt x="401" y="13344"/>
                        <a:pt x="434" y="21750"/>
                        <a:pt x="434" y="30156"/>
                      </a:cubicBezTo>
                    </a:path>
                  </a:pathLst>
                </a:custGeom>
                <a:solidFill>
                  <a:schemeClr val="dk2"/>
                </a:solidFill>
                <a:ln w="317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9"/>
                <p:cNvSpPr/>
                <p:nvPr/>
              </p:nvSpPr>
              <p:spPr>
                <a:xfrm>
                  <a:off x="5058975" y="507025"/>
                  <a:ext cx="381125" cy="617975"/>
                </a:xfrm>
                <a:custGeom>
                  <a:avLst/>
                  <a:gdLst/>
                  <a:ahLst/>
                  <a:cxnLst/>
                  <a:rect l="l" t="t" r="r" b="b"/>
                  <a:pathLst>
                    <a:path w="15245" h="24719" fill="none" extrusionOk="0">
                      <a:moveTo>
                        <a:pt x="1" y="1"/>
                      </a:moveTo>
                      <a:lnTo>
                        <a:pt x="501" y="22283"/>
                      </a:lnTo>
                      <a:cubicBezTo>
                        <a:pt x="534" y="23351"/>
                        <a:pt x="368" y="24518"/>
                        <a:pt x="1402" y="24518"/>
                      </a:cubicBezTo>
                      <a:lnTo>
                        <a:pt x="15245" y="24718"/>
                      </a:lnTo>
                    </a:path>
                  </a:pathLst>
                </a:custGeom>
                <a:solidFill>
                  <a:schemeClr val="dk2"/>
                </a:solidFill>
                <a:ln w="317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9"/>
                <p:cNvSpPr/>
                <p:nvPr/>
              </p:nvSpPr>
              <p:spPr>
                <a:xfrm>
                  <a:off x="5429250" y="338575"/>
                  <a:ext cx="35875" cy="1509450"/>
                </a:xfrm>
                <a:custGeom>
                  <a:avLst/>
                  <a:gdLst/>
                  <a:ahLst/>
                  <a:cxnLst/>
                  <a:rect l="l" t="t" r="r" b="b"/>
                  <a:pathLst>
                    <a:path w="1435" h="60378" fill="none" extrusionOk="0">
                      <a:moveTo>
                        <a:pt x="0" y="1"/>
                      </a:moveTo>
                      <a:cubicBezTo>
                        <a:pt x="467" y="20148"/>
                        <a:pt x="934" y="40263"/>
                        <a:pt x="1435" y="60377"/>
                      </a:cubicBezTo>
                    </a:path>
                  </a:pathLst>
                </a:custGeom>
                <a:solidFill>
                  <a:schemeClr val="dk2"/>
                </a:solidFill>
                <a:ln w="317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9"/>
                <p:cNvSpPr/>
                <p:nvPr/>
              </p:nvSpPr>
              <p:spPr>
                <a:xfrm>
                  <a:off x="4875525" y="1289250"/>
                  <a:ext cx="373625" cy="25"/>
                </a:xfrm>
                <a:custGeom>
                  <a:avLst/>
                  <a:gdLst/>
                  <a:ahLst/>
                  <a:cxnLst/>
                  <a:rect l="l" t="t" r="r" b="b"/>
                  <a:pathLst>
                    <a:path w="14945" h="1" fill="none" extrusionOk="0">
                      <a:moveTo>
                        <a:pt x="0" y="1"/>
                      </a:moveTo>
                      <a:lnTo>
                        <a:pt x="14944" y="1"/>
                      </a:lnTo>
                    </a:path>
                  </a:pathLst>
                </a:custGeom>
                <a:solidFill>
                  <a:schemeClr val="dk2"/>
                </a:solidFill>
                <a:ln w="317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9"/>
                <p:cNvSpPr/>
                <p:nvPr/>
              </p:nvSpPr>
              <p:spPr>
                <a:xfrm>
                  <a:off x="4885525" y="1681200"/>
                  <a:ext cx="373625" cy="25"/>
                </a:xfrm>
                <a:custGeom>
                  <a:avLst/>
                  <a:gdLst/>
                  <a:ahLst/>
                  <a:cxnLst/>
                  <a:rect l="l" t="t" r="r" b="b"/>
                  <a:pathLst>
                    <a:path w="14945" h="1" fill="none" extrusionOk="0">
                      <a:moveTo>
                        <a:pt x="0" y="1"/>
                      </a:moveTo>
                      <a:lnTo>
                        <a:pt x="14944" y="1"/>
                      </a:lnTo>
                    </a:path>
                  </a:pathLst>
                </a:custGeom>
                <a:solidFill>
                  <a:schemeClr val="dk2"/>
                </a:solidFill>
                <a:ln w="317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9"/>
                <p:cNvSpPr/>
                <p:nvPr/>
              </p:nvSpPr>
              <p:spPr>
                <a:xfrm>
                  <a:off x="5074825" y="1463550"/>
                  <a:ext cx="373625" cy="25"/>
                </a:xfrm>
                <a:custGeom>
                  <a:avLst/>
                  <a:gdLst/>
                  <a:ahLst/>
                  <a:cxnLst/>
                  <a:rect l="l" t="t" r="r" b="b"/>
                  <a:pathLst>
                    <a:path w="14945" h="1" fill="none" extrusionOk="0">
                      <a:moveTo>
                        <a:pt x="1" y="0"/>
                      </a:moveTo>
                      <a:lnTo>
                        <a:pt x="14945" y="0"/>
                      </a:lnTo>
                    </a:path>
                  </a:pathLst>
                </a:custGeom>
                <a:solidFill>
                  <a:schemeClr val="dk2"/>
                </a:solidFill>
                <a:ln w="317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9"/>
                <p:cNvSpPr/>
                <p:nvPr/>
              </p:nvSpPr>
              <p:spPr>
                <a:xfrm>
                  <a:off x="7127950" y="271025"/>
                  <a:ext cx="212675" cy="993250"/>
                </a:xfrm>
                <a:custGeom>
                  <a:avLst/>
                  <a:gdLst/>
                  <a:ahLst/>
                  <a:cxnLst/>
                  <a:rect l="l" t="t" r="r" b="b"/>
                  <a:pathLst>
                    <a:path w="8507" h="39730" fill="none" extrusionOk="0">
                      <a:moveTo>
                        <a:pt x="8507" y="1"/>
                      </a:moveTo>
                      <a:lnTo>
                        <a:pt x="8507" y="4070"/>
                      </a:lnTo>
                      <a:cubicBezTo>
                        <a:pt x="8507" y="4971"/>
                        <a:pt x="7740" y="5738"/>
                        <a:pt x="6839" y="5738"/>
                      </a:cubicBezTo>
                      <a:lnTo>
                        <a:pt x="735" y="5738"/>
                      </a:lnTo>
                      <a:cubicBezTo>
                        <a:pt x="334" y="5738"/>
                        <a:pt x="1" y="6072"/>
                        <a:pt x="1" y="6472"/>
                      </a:cubicBezTo>
                      <a:lnTo>
                        <a:pt x="1" y="39729"/>
                      </a:lnTo>
                    </a:path>
                  </a:pathLst>
                </a:custGeom>
                <a:solidFill>
                  <a:schemeClr val="dk2"/>
                </a:solidFill>
                <a:ln w="317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9"/>
                <p:cNvSpPr/>
                <p:nvPr/>
              </p:nvSpPr>
              <p:spPr>
                <a:xfrm>
                  <a:off x="7134625" y="1356800"/>
                  <a:ext cx="344450" cy="511225"/>
                </a:xfrm>
                <a:custGeom>
                  <a:avLst/>
                  <a:gdLst/>
                  <a:ahLst/>
                  <a:cxnLst/>
                  <a:rect l="l" t="t" r="r" b="b"/>
                  <a:pathLst>
                    <a:path w="13778" h="20449" fill="none" extrusionOk="0">
                      <a:moveTo>
                        <a:pt x="13777" y="1"/>
                      </a:moveTo>
                      <a:lnTo>
                        <a:pt x="13777" y="20449"/>
                      </a:lnTo>
                      <a:lnTo>
                        <a:pt x="1" y="20449"/>
                      </a:lnTo>
                    </a:path>
                  </a:pathLst>
                </a:custGeom>
                <a:solidFill>
                  <a:schemeClr val="dk2"/>
                </a:solidFill>
                <a:ln w="317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9"/>
                <p:cNvSpPr/>
                <p:nvPr/>
              </p:nvSpPr>
              <p:spPr>
                <a:xfrm>
                  <a:off x="7132950" y="1099125"/>
                  <a:ext cx="174325" cy="25"/>
                </a:xfrm>
                <a:custGeom>
                  <a:avLst/>
                  <a:gdLst/>
                  <a:ahLst/>
                  <a:cxnLst/>
                  <a:rect l="l" t="t" r="r" b="b"/>
                  <a:pathLst>
                    <a:path w="6973" h="1" fill="none" extrusionOk="0">
                      <a:moveTo>
                        <a:pt x="1" y="0"/>
                      </a:moveTo>
                      <a:lnTo>
                        <a:pt x="6973" y="0"/>
                      </a:lnTo>
                    </a:path>
                  </a:pathLst>
                </a:custGeom>
                <a:solidFill>
                  <a:schemeClr val="dk2"/>
                </a:solidFill>
                <a:ln w="317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9"/>
                <p:cNvSpPr/>
                <p:nvPr/>
              </p:nvSpPr>
              <p:spPr>
                <a:xfrm>
                  <a:off x="7210525" y="903150"/>
                  <a:ext cx="288550" cy="25"/>
                </a:xfrm>
                <a:custGeom>
                  <a:avLst/>
                  <a:gdLst/>
                  <a:ahLst/>
                  <a:cxnLst/>
                  <a:rect l="l" t="t" r="r" b="b"/>
                  <a:pathLst>
                    <a:path w="11542" h="1" fill="none" extrusionOk="0">
                      <a:moveTo>
                        <a:pt x="0" y="0"/>
                      </a:moveTo>
                      <a:lnTo>
                        <a:pt x="11542" y="0"/>
                      </a:lnTo>
                    </a:path>
                  </a:pathLst>
                </a:custGeom>
                <a:solidFill>
                  <a:schemeClr val="dk2"/>
                </a:solidFill>
                <a:ln w="317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9"/>
                <p:cNvSpPr/>
                <p:nvPr/>
              </p:nvSpPr>
              <p:spPr>
                <a:xfrm>
                  <a:off x="7328925" y="1646175"/>
                  <a:ext cx="149300" cy="25"/>
                </a:xfrm>
                <a:custGeom>
                  <a:avLst/>
                  <a:gdLst/>
                  <a:ahLst/>
                  <a:cxnLst/>
                  <a:rect l="l" t="t" r="r" b="b"/>
                  <a:pathLst>
                    <a:path w="5972" h="1" fill="none" extrusionOk="0">
                      <a:moveTo>
                        <a:pt x="1" y="1"/>
                      </a:moveTo>
                      <a:lnTo>
                        <a:pt x="5972" y="1"/>
                      </a:lnTo>
                    </a:path>
                  </a:pathLst>
                </a:custGeom>
                <a:solidFill>
                  <a:schemeClr val="dk2"/>
                </a:solidFill>
                <a:ln w="317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9"/>
                <p:cNvSpPr/>
                <p:nvPr/>
              </p:nvSpPr>
              <p:spPr>
                <a:xfrm>
                  <a:off x="7269725" y="557075"/>
                  <a:ext cx="219350" cy="25"/>
                </a:xfrm>
                <a:custGeom>
                  <a:avLst/>
                  <a:gdLst/>
                  <a:ahLst/>
                  <a:cxnLst/>
                  <a:rect l="l" t="t" r="r" b="b"/>
                  <a:pathLst>
                    <a:path w="8774" h="1" fill="none" extrusionOk="0">
                      <a:moveTo>
                        <a:pt x="1" y="0"/>
                      </a:moveTo>
                      <a:lnTo>
                        <a:pt x="8773" y="0"/>
                      </a:lnTo>
                    </a:path>
                  </a:pathLst>
                </a:custGeom>
                <a:solidFill>
                  <a:schemeClr val="dk2"/>
                </a:solidFill>
                <a:ln w="317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9"/>
                <p:cNvSpPr/>
                <p:nvPr/>
              </p:nvSpPr>
              <p:spPr>
                <a:xfrm>
                  <a:off x="7142975" y="712175"/>
                  <a:ext cx="174300" cy="25"/>
                </a:xfrm>
                <a:custGeom>
                  <a:avLst/>
                  <a:gdLst/>
                  <a:ahLst/>
                  <a:cxnLst/>
                  <a:rect l="l" t="t" r="r" b="b"/>
                  <a:pathLst>
                    <a:path w="6972" h="1" fill="none" extrusionOk="0">
                      <a:moveTo>
                        <a:pt x="0" y="1"/>
                      </a:moveTo>
                      <a:lnTo>
                        <a:pt x="6972" y="1"/>
                      </a:lnTo>
                    </a:path>
                  </a:pathLst>
                </a:custGeom>
                <a:solidFill>
                  <a:schemeClr val="dk2"/>
                </a:solidFill>
                <a:ln w="317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9"/>
                <p:cNvSpPr/>
                <p:nvPr/>
              </p:nvSpPr>
              <p:spPr>
                <a:xfrm>
                  <a:off x="6374075" y="154275"/>
                  <a:ext cx="25" cy="1486925"/>
                </a:xfrm>
                <a:custGeom>
                  <a:avLst/>
                  <a:gdLst/>
                  <a:ahLst/>
                  <a:cxnLst/>
                  <a:rect l="l" t="t" r="r" b="b"/>
                  <a:pathLst>
                    <a:path w="1" h="59477" fill="none" extrusionOk="0">
                      <a:moveTo>
                        <a:pt x="1" y="59477"/>
                      </a:moveTo>
                      <a:lnTo>
                        <a:pt x="1" y="1"/>
                      </a:lnTo>
                    </a:path>
                  </a:pathLst>
                </a:custGeom>
                <a:solidFill>
                  <a:schemeClr val="dk2"/>
                </a:solidFill>
                <a:ln w="317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9"/>
                <p:cNvSpPr/>
                <p:nvPr/>
              </p:nvSpPr>
              <p:spPr>
                <a:xfrm>
                  <a:off x="5610200" y="1504400"/>
                  <a:ext cx="668850" cy="171000"/>
                </a:xfrm>
                <a:custGeom>
                  <a:avLst/>
                  <a:gdLst/>
                  <a:ahLst/>
                  <a:cxnLst/>
                  <a:rect l="l" t="t" r="r" b="b"/>
                  <a:pathLst>
                    <a:path w="26754" h="6840" fill="none" extrusionOk="0">
                      <a:moveTo>
                        <a:pt x="635" y="1"/>
                      </a:moveTo>
                      <a:cubicBezTo>
                        <a:pt x="635" y="1168"/>
                        <a:pt x="1" y="4871"/>
                        <a:pt x="635" y="5772"/>
                      </a:cubicBezTo>
                      <a:cubicBezTo>
                        <a:pt x="1368" y="6839"/>
                        <a:pt x="4304" y="6305"/>
                        <a:pt x="5705" y="6305"/>
                      </a:cubicBezTo>
                      <a:lnTo>
                        <a:pt x="26753" y="6305"/>
                      </a:lnTo>
                    </a:path>
                  </a:pathLst>
                </a:custGeom>
                <a:solidFill>
                  <a:schemeClr val="dk2"/>
                </a:solidFill>
                <a:ln w="317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9"/>
                <p:cNvSpPr/>
                <p:nvPr/>
              </p:nvSpPr>
              <p:spPr>
                <a:xfrm>
                  <a:off x="5593525" y="247675"/>
                  <a:ext cx="798925" cy="1236750"/>
                </a:xfrm>
                <a:custGeom>
                  <a:avLst/>
                  <a:gdLst/>
                  <a:ahLst/>
                  <a:cxnLst/>
                  <a:rect l="l" t="t" r="r" b="b"/>
                  <a:pathLst>
                    <a:path w="31957" h="49470" fill="none" extrusionOk="0">
                      <a:moveTo>
                        <a:pt x="23784" y="1"/>
                      </a:moveTo>
                      <a:lnTo>
                        <a:pt x="23784" y="5371"/>
                      </a:lnTo>
                      <a:cubicBezTo>
                        <a:pt x="23784" y="5371"/>
                        <a:pt x="16379" y="5571"/>
                        <a:pt x="14144" y="5571"/>
                      </a:cubicBezTo>
                      <a:lnTo>
                        <a:pt x="8040" y="5571"/>
                      </a:lnTo>
                      <a:cubicBezTo>
                        <a:pt x="6138" y="5571"/>
                        <a:pt x="3370" y="5671"/>
                        <a:pt x="1735" y="5705"/>
                      </a:cubicBezTo>
                      <a:cubicBezTo>
                        <a:pt x="1001" y="5738"/>
                        <a:pt x="434" y="6339"/>
                        <a:pt x="368" y="7072"/>
                      </a:cubicBezTo>
                      <a:cubicBezTo>
                        <a:pt x="234" y="9641"/>
                        <a:pt x="1" y="15412"/>
                        <a:pt x="801" y="17580"/>
                      </a:cubicBezTo>
                      <a:cubicBezTo>
                        <a:pt x="1368" y="19148"/>
                        <a:pt x="935" y="18814"/>
                        <a:pt x="2936" y="18981"/>
                      </a:cubicBezTo>
                      <a:cubicBezTo>
                        <a:pt x="4971" y="19148"/>
                        <a:pt x="7072" y="18981"/>
                        <a:pt x="9107" y="18981"/>
                      </a:cubicBezTo>
                      <a:lnTo>
                        <a:pt x="18214" y="18981"/>
                      </a:lnTo>
                      <a:cubicBezTo>
                        <a:pt x="19348" y="18981"/>
                        <a:pt x="21816" y="18514"/>
                        <a:pt x="22784" y="18981"/>
                      </a:cubicBezTo>
                      <a:cubicBezTo>
                        <a:pt x="24185" y="19648"/>
                        <a:pt x="23784" y="20215"/>
                        <a:pt x="23784" y="22050"/>
                      </a:cubicBezTo>
                      <a:lnTo>
                        <a:pt x="23784" y="36293"/>
                      </a:lnTo>
                      <a:cubicBezTo>
                        <a:pt x="23784" y="37928"/>
                        <a:pt x="24385" y="40630"/>
                        <a:pt x="23017" y="41364"/>
                      </a:cubicBezTo>
                      <a:cubicBezTo>
                        <a:pt x="22483" y="41664"/>
                        <a:pt x="20916" y="41364"/>
                        <a:pt x="20315" y="41364"/>
                      </a:cubicBezTo>
                      <a:lnTo>
                        <a:pt x="9674" y="41364"/>
                      </a:lnTo>
                      <a:cubicBezTo>
                        <a:pt x="8807" y="41364"/>
                        <a:pt x="8106" y="42064"/>
                        <a:pt x="8073" y="42931"/>
                      </a:cubicBezTo>
                      <a:cubicBezTo>
                        <a:pt x="8040" y="44599"/>
                        <a:pt x="7940" y="46300"/>
                        <a:pt x="8040" y="47935"/>
                      </a:cubicBezTo>
                      <a:cubicBezTo>
                        <a:pt x="8073" y="48802"/>
                        <a:pt x="8840" y="49469"/>
                        <a:pt x="9741" y="49436"/>
                      </a:cubicBezTo>
                      <a:cubicBezTo>
                        <a:pt x="17113" y="49036"/>
                        <a:pt x="24552" y="49436"/>
                        <a:pt x="31957" y="49436"/>
                      </a:cubicBezTo>
                    </a:path>
                  </a:pathLst>
                </a:custGeom>
                <a:solidFill>
                  <a:schemeClr val="dk2"/>
                </a:solidFill>
                <a:ln w="317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9"/>
                <p:cNvSpPr/>
                <p:nvPr/>
              </p:nvSpPr>
              <p:spPr>
                <a:xfrm>
                  <a:off x="5636050" y="1092450"/>
                  <a:ext cx="386975" cy="233525"/>
                </a:xfrm>
                <a:custGeom>
                  <a:avLst/>
                  <a:gdLst/>
                  <a:ahLst/>
                  <a:cxnLst/>
                  <a:rect l="l" t="t" r="r" b="b"/>
                  <a:pathLst>
                    <a:path w="15479" h="9341" fill="none" extrusionOk="0">
                      <a:moveTo>
                        <a:pt x="1" y="9341"/>
                      </a:moveTo>
                      <a:cubicBezTo>
                        <a:pt x="1" y="7239"/>
                        <a:pt x="68" y="5138"/>
                        <a:pt x="34" y="3003"/>
                      </a:cubicBezTo>
                      <a:cubicBezTo>
                        <a:pt x="1" y="401"/>
                        <a:pt x="68" y="434"/>
                        <a:pt x="2736" y="267"/>
                      </a:cubicBezTo>
                      <a:cubicBezTo>
                        <a:pt x="6973" y="1"/>
                        <a:pt x="11242" y="468"/>
                        <a:pt x="15479" y="468"/>
                      </a:cubicBezTo>
                    </a:path>
                  </a:pathLst>
                </a:custGeom>
                <a:solidFill>
                  <a:schemeClr val="dk2"/>
                </a:solidFill>
                <a:ln w="317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9"/>
                <p:cNvSpPr/>
                <p:nvPr/>
              </p:nvSpPr>
              <p:spPr>
                <a:xfrm>
                  <a:off x="5419250" y="898150"/>
                  <a:ext cx="555400" cy="25"/>
                </a:xfrm>
                <a:custGeom>
                  <a:avLst/>
                  <a:gdLst/>
                  <a:ahLst/>
                  <a:cxnLst/>
                  <a:rect l="l" t="t" r="r" b="b"/>
                  <a:pathLst>
                    <a:path w="22216" h="1" fill="none" extrusionOk="0">
                      <a:moveTo>
                        <a:pt x="22216" y="0"/>
                      </a:moveTo>
                      <a:lnTo>
                        <a:pt x="0" y="0"/>
                      </a:lnTo>
                    </a:path>
                  </a:pathLst>
                </a:custGeom>
                <a:solidFill>
                  <a:schemeClr val="dk2"/>
                </a:solidFill>
                <a:ln w="317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9"/>
                <p:cNvSpPr/>
                <p:nvPr/>
              </p:nvSpPr>
              <p:spPr>
                <a:xfrm>
                  <a:off x="5806175" y="547050"/>
                  <a:ext cx="583775" cy="25"/>
                </a:xfrm>
                <a:custGeom>
                  <a:avLst/>
                  <a:gdLst/>
                  <a:ahLst/>
                  <a:cxnLst/>
                  <a:rect l="l" t="t" r="r" b="b"/>
                  <a:pathLst>
                    <a:path w="23351" h="1" fill="none" extrusionOk="0">
                      <a:moveTo>
                        <a:pt x="1" y="1"/>
                      </a:moveTo>
                      <a:lnTo>
                        <a:pt x="23351" y="1"/>
                      </a:lnTo>
                    </a:path>
                  </a:pathLst>
                </a:custGeom>
                <a:solidFill>
                  <a:schemeClr val="dk2"/>
                </a:solidFill>
                <a:ln w="317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9"/>
                <p:cNvSpPr/>
                <p:nvPr/>
              </p:nvSpPr>
              <p:spPr>
                <a:xfrm>
                  <a:off x="7656675" y="957550"/>
                  <a:ext cx="118575" cy="280975"/>
                </a:xfrm>
                <a:custGeom>
                  <a:avLst/>
                  <a:gdLst/>
                  <a:ahLst/>
                  <a:cxnLst/>
                  <a:rect l="l" t="t" r="r" b="b"/>
                  <a:pathLst>
                    <a:path w="4743" h="11239" extrusionOk="0">
                      <a:moveTo>
                        <a:pt x="1935" y="1"/>
                      </a:moveTo>
                      <a:cubicBezTo>
                        <a:pt x="1910" y="1"/>
                        <a:pt x="1885" y="9"/>
                        <a:pt x="1868" y="26"/>
                      </a:cubicBezTo>
                      <a:cubicBezTo>
                        <a:pt x="1768" y="159"/>
                        <a:pt x="1768" y="360"/>
                        <a:pt x="1768" y="526"/>
                      </a:cubicBezTo>
                      <a:cubicBezTo>
                        <a:pt x="1802" y="760"/>
                        <a:pt x="1802" y="993"/>
                        <a:pt x="1802" y="1194"/>
                      </a:cubicBezTo>
                      <a:cubicBezTo>
                        <a:pt x="1835" y="1661"/>
                        <a:pt x="1835" y="2128"/>
                        <a:pt x="1868" y="2595"/>
                      </a:cubicBezTo>
                      <a:cubicBezTo>
                        <a:pt x="1868" y="3462"/>
                        <a:pt x="1902" y="4362"/>
                        <a:pt x="1935" y="5263"/>
                      </a:cubicBezTo>
                      <a:cubicBezTo>
                        <a:pt x="1968" y="6130"/>
                        <a:pt x="2002" y="7031"/>
                        <a:pt x="2002" y="7932"/>
                      </a:cubicBezTo>
                      <a:cubicBezTo>
                        <a:pt x="2035" y="8699"/>
                        <a:pt x="2002" y="9499"/>
                        <a:pt x="2035" y="10300"/>
                      </a:cubicBezTo>
                      <a:cubicBezTo>
                        <a:pt x="1768" y="9833"/>
                        <a:pt x="1501" y="9333"/>
                        <a:pt x="1234" y="8832"/>
                      </a:cubicBezTo>
                      <a:cubicBezTo>
                        <a:pt x="1034" y="8499"/>
                        <a:pt x="868" y="8165"/>
                        <a:pt x="701" y="7832"/>
                      </a:cubicBezTo>
                      <a:cubicBezTo>
                        <a:pt x="601" y="7665"/>
                        <a:pt x="501" y="7498"/>
                        <a:pt x="401" y="7331"/>
                      </a:cubicBezTo>
                      <a:cubicBezTo>
                        <a:pt x="367" y="7231"/>
                        <a:pt x="300" y="7164"/>
                        <a:pt x="200" y="7131"/>
                      </a:cubicBezTo>
                      <a:lnTo>
                        <a:pt x="167" y="7098"/>
                      </a:lnTo>
                      <a:cubicBezTo>
                        <a:pt x="155" y="7074"/>
                        <a:pt x="131" y="7063"/>
                        <a:pt x="104" y="7063"/>
                      </a:cubicBezTo>
                      <a:cubicBezTo>
                        <a:pt x="56" y="7063"/>
                        <a:pt x="0" y="7100"/>
                        <a:pt x="0" y="7164"/>
                      </a:cubicBezTo>
                      <a:cubicBezTo>
                        <a:pt x="34" y="7231"/>
                        <a:pt x="0" y="7265"/>
                        <a:pt x="0" y="7331"/>
                      </a:cubicBezTo>
                      <a:cubicBezTo>
                        <a:pt x="0" y="7398"/>
                        <a:pt x="67" y="7498"/>
                        <a:pt x="67" y="7565"/>
                      </a:cubicBezTo>
                      <a:cubicBezTo>
                        <a:pt x="134" y="7732"/>
                        <a:pt x="200" y="7898"/>
                        <a:pt x="300" y="8065"/>
                      </a:cubicBezTo>
                      <a:cubicBezTo>
                        <a:pt x="434" y="8399"/>
                        <a:pt x="601" y="8766"/>
                        <a:pt x="767" y="9099"/>
                      </a:cubicBezTo>
                      <a:cubicBezTo>
                        <a:pt x="1134" y="9766"/>
                        <a:pt x="1468" y="10433"/>
                        <a:pt x="1868" y="11101"/>
                      </a:cubicBezTo>
                      <a:cubicBezTo>
                        <a:pt x="1916" y="11196"/>
                        <a:pt x="2002" y="11238"/>
                        <a:pt x="2089" y="11238"/>
                      </a:cubicBezTo>
                      <a:cubicBezTo>
                        <a:pt x="2185" y="11238"/>
                        <a:pt x="2283" y="11188"/>
                        <a:pt x="2335" y="11101"/>
                      </a:cubicBezTo>
                      <a:cubicBezTo>
                        <a:pt x="2402" y="11034"/>
                        <a:pt x="2435" y="10967"/>
                        <a:pt x="2469" y="10900"/>
                      </a:cubicBezTo>
                      <a:cubicBezTo>
                        <a:pt x="2535" y="10867"/>
                        <a:pt x="2569" y="10800"/>
                        <a:pt x="2602" y="10700"/>
                      </a:cubicBezTo>
                      <a:cubicBezTo>
                        <a:pt x="3269" y="9633"/>
                        <a:pt x="3970" y="8532"/>
                        <a:pt x="4604" y="7431"/>
                      </a:cubicBezTo>
                      <a:cubicBezTo>
                        <a:pt x="4742" y="7200"/>
                        <a:pt x="4560" y="7000"/>
                        <a:pt x="4369" y="7000"/>
                      </a:cubicBezTo>
                      <a:cubicBezTo>
                        <a:pt x="4284" y="7000"/>
                        <a:pt x="4198" y="7039"/>
                        <a:pt x="4137" y="7131"/>
                      </a:cubicBezTo>
                      <a:cubicBezTo>
                        <a:pt x="3603" y="7965"/>
                        <a:pt x="3102" y="8799"/>
                        <a:pt x="2602" y="9633"/>
                      </a:cubicBezTo>
                      <a:cubicBezTo>
                        <a:pt x="2569" y="9066"/>
                        <a:pt x="2535" y="8499"/>
                        <a:pt x="2535" y="7932"/>
                      </a:cubicBezTo>
                      <a:cubicBezTo>
                        <a:pt x="2502" y="7031"/>
                        <a:pt x="2469" y="6130"/>
                        <a:pt x="2435" y="5263"/>
                      </a:cubicBezTo>
                      <a:cubicBezTo>
                        <a:pt x="2402" y="4362"/>
                        <a:pt x="2335" y="3462"/>
                        <a:pt x="2302" y="2595"/>
                      </a:cubicBezTo>
                      <a:cubicBezTo>
                        <a:pt x="2269" y="2128"/>
                        <a:pt x="2235" y="1661"/>
                        <a:pt x="2202" y="1194"/>
                      </a:cubicBezTo>
                      <a:cubicBezTo>
                        <a:pt x="2202" y="993"/>
                        <a:pt x="2168" y="760"/>
                        <a:pt x="2168" y="526"/>
                      </a:cubicBezTo>
                      <a:cubicBezTo>
                        <a:pt x="2135" y="360"/>
                        <a:pt x="2135" y="159"/>
                        <a:pt x="2002" y="26"/>
                      </a:cubicBezTo>
                      <a:cubicBezTo>
                        <a:pt x="1985" y="9"/>
                        <a:pt x="1960" y="1"/>
                        <a:pt x="1935" y="1"/>
                      </a:cubicBezTo>
                      <a:close/>
                    </a:path>
                  </a:pathLst>
                </a:cu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9"/>
                <p:cNvSpPr/>
                <p:nvPr/>
              </p:nvSpPr>
              <p:spPr>
                <a:xfrm>
                  <a:off x="4846325" y="323575"/>
                  <a:ext cx="2311675" cy="1534450"/>
                </a:xfrm>
                <a:custGeom>
                  <a:avLst/>
                  <a:gdLst/>
                  <a:ahLst/>
                  <a:cxnLst/>
                  <a:rect l="l" t="t" r="r" b="b"/>
                  <a:pathLst>
                    <a:path w="92467" h="61378" fill="none" extrusionOk="0">
                      <a:moveTo>
                        <a:pt x="1" y="5004"/>
                      </a:moveTo>
                      <a:cubicBezTo>
                        <a:pt x="268" y="15211"/>
                        <a:pt x="601" y="25452"/>
                        <a:pt x="1001" y="35692"/>
                      </a:cubicBezTo>
                      <a:cubicBezTo>
                        <a:pt x="1168" y="40796"/>
                        <a:pt x="1402" y="45933"/>
                        <a:pt x="1602" y="51037"/>
                      </a:cubicBezTo>
                      <a:cubicBezTo>
                        <a:pt x="1769" y="54506"/>
                        <a:pt x="234" y="61211"/>
                        <a:pt x="5004" y="61211"/>
                      </a:cubicBezTo>
                      <a:cubicBezTo>
                        <a:pt x="33858" y="61211"/>
                        <a:pt x="62679" y="61311"/>
                        <a:pt x="91533" y="61377"/>
                      </a:cubicBezTo>
                      <a:cubicBezTo>
                        <a:pt x="91599" y="57942"/>
                        <a:pt x="92166" y="54539"/>
                        <a:pt x="92166" y="51103"/>
                      </a:cubicBezTo>
                      <a:cubicBezTo>
                        <a:pt x="92166" y="50103"/>
                        <a:pt x="92467" y="47301"/>
                        <a:pt x="91633" y="46567"/>
                      </a:cubicBezTo>
                      <a:cubicBezTo>
                        <a:pt x="90899" y="45933"/>
                        <a:pt x="87430" y="46533"/>
                        <a:pt x="86429" y="46500"/>
                      </a:cubicBezTo>
                      <a:cubicBezTo>
                        <a:pt x="85762" y="43665"/>
                        <a:pt x="86229" y="40096"/>
                        <a:pt x="86196" y="37127"/>
                      </a:cubicBezTo>
                      <a:cubicBezTo>
                        <a:pt x="86162" y="32557"/>
                        <a:pt x="86095" y="28020"/>
                        <a:pt x="86029" y="23484"/>
                      </a:cubicBezTo>
                      <a:cubicBezTo>
                        <a:pt x="85995" y="19047"/>
                        <a:pt x="85962" y="14611"/>
                        <a:pt x="85895" y="10174"/>
                      </a:cubicBezTo>
                      <a:cubicBezTo>
                        <a:pt x="85895" y="7973"/>
                        <a:pt x="85995" y="5704"/>
                        <a:pt x="85829" y="3536"/>
                      </a:cubicBezTo>
                      <a:cubicBezTo>
                        <a:pt x="85528" y="0"/>
                        <a:pt x="80658" y="1301"/>
                        <a:pt x="77956" y="1234"/>
                      </a:cubicBezTo>
                      <a:cubicBezTo>
                        <a:pt x="74887" y="1201"/>
                        <a:pt x="71819" y="1101"/>
                        <a:pt x="68750" y="1068"/>
                      </a:cubicBezTo>
                      <a:cubicBezTo>
                        <a:pt x="69417" y="1134"/>
                        <a:pt x="69317" y="48702"/>
                        <a:pt x="69350" y="51370"/>
                      </a:cubicBezTo>
                      <a:lnTo>
                        <a:pt x="69384" y="54573"/>
                      </a:lnTo>
                    </a:path>
                  </a:pathLst>
                </a:custGeom>
                <a:solidFill>
                  <a:schemeClr val="dk2"/>
                </a:solidFill>
                <a:ln w="317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01" name="Google Shape;1801;p49"/>
            <p:cNvGrpSpPr/>
            <p:nvPr/>
          </p:nvGrpSpPr>
          <p:grpSpPr>
            <a:xfrm>
              <a:off x="4456381" y="2032798"/>
              <a:ext cx="3657062" cy="2355894"/>
              <a:chOff x="4456381" y="2032798"/>
              <a:chExt cx="3657062" cy="2355894"/>
            </a:xfrm>
          </p:grpSpPr>
          <p:grpSp>
            <p:nvGrpSpPr>
              <p:cNvPr id="1802" name="Google Shape;1802;p49"/>
              <p:cNvGrpSpPr/>
              <p:nvPr/>
            </p:nvGrpSpPr>
            <p:grpSpPr>
              <a:xfrm>
                <a:off x="4456381" y="2032798"/>
                <a:ext cx="3657062" cy="2314376"/>
                <a:chOff x="4429144" y="1915698"/>
                <a:chExt cx="3657062" cy="2314376"/>
              </a:xfrm>
            </p:grpSpPr>
            <p:sp>
              <p:nvSpPr>
                <p:cNvPr id="1803" name="Google Shape;1803;p49"/>
                <p:cNvSpPr/>
                <p:nvPr/>
              </p:nvSpPr>
              <p:spPr>
                <a:xfrm>
                  <a:off x="6702839" y="2842405"/>
                  <a:ext cx="111650" cy="294704"/>
                </a:xfrm>
                <a:custGeom>
                  <a:avLst/>
                  <a:gdLst/>
                  <a:ahLst/>
                  <a:cxnLst/>
                  <a:rect l="l" t="t" r="r" b="b"/>
                  <a:pathLst>
                    <a:path w="5371" h="14177" extrusionOk="0">
                      <a:moveTo>
                        <a:pt x="2414" y="0"/>
                      </a:moveTo>
                      <a:cubicBezTo>
                        <a:pt x="2139" y="0"/>
                        <a:pt x="1843" y="100"/>
                        <a:pt x="1535" y="332"/>
                      </a:cubicBezTo>
                      <a:cubicBezTo>
                        <a:pt x="234" y="1333"/>
                        <a:pt x="234" y="3802"/>
                        <a:pt x="334" y="5236"/>
                      </a:cubicBezTo>
                      <a:cubicBezTo>
                        <a:pt x="501" y="7571"/>
                        <a:pt x="0" y="9806"/>
                        <a:pt x="134" y="12108"/>
                      </a:cubicBezTo>
                      <a:cubicBezTo>
                        <a:pt x="167" y="12875"/>
                        <a:pt x="467" y="13709"/>
                        <a:pt x="1168" y="14042"/>
                      </a:cubicBezTo>
                      <a:cubicBezTo>
                        <a:pt x="1367" y="14134"/>
                        <a:pt x="1594" y="14177"/>
                        <a:pt x="1826" y="14177"/>
                      </a:cubicBezTo>
                      <a:cubicBezTo>
                        <a:pt x="2101" y="14177"/>
                        <a:pt x="2383" y="14117"/>
                        <a:pt x="2636" y="14009"/>
                      </a:cubicBezTo>
                      <a:cubicBezTo>
                        <a:pt x="5371" y="13042"/>
                        <a:pt x="5171" y="9672"/>
                        <a:pt x="4237" y="7504"/>
                      </a:cubicBezTo>
                      <a:cubicBezTo>
                        <a:pt x="4203" y="7438"/>
                        <a:pt x="4170" y="7371"/>
                        <a:pt x="4170" y="7337"/>
                      </a:cubicBezTo>
                      <a:cubicBezTo>
                        <a:pt x="4037" y="7071"/>
                        <a:pt x="3937" y="6770"/>
                        <a:pt x="3937" y="6470"/>
                      </a:cubicBezTo>
                      <a:cubicBezTo>
                        <a:pt x="3903" y="6203"/>
                        <a:pt x="3970" y="5936"/>
                        <a:pt x="4037" y="5670"/>
                      </a:cubicBezTo>
                      <a:cubicBezTo>
                        <a:pt x="4303" y="4502"/>
                        <a:pt x="4337" y="3301"/>
                        <a:pt x="4203" y="2134"/>
                      </a:cubicBezTo>
                      <a:cubicBezTo>
                        <a:pt x="4074" y="1177"/>
                        <a:pt x="3364" y="0"/>
                        <a:pt x="2414" y="0"/>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9"/>
                <p:cNvSpPr/>
                <p:nvPr/>
              </p:nvSpPr>
              <p:spPr>
                <a:xfrm>
                  <a:off x="6440958" y="2144527"/>
                  <a:ext cx="379081" cy="812376"/>
                </a:xfrm>
                <a:custGeom>
                  <a:avLst/>
                  <a:gdLst/>
                  <a:ahLst/>
                  <a:cxnLst/>
                  <a:rect l="l" t="t" r="r" b="b"/>
                  <a:pathLst>
                    <a:path w="18236" h="39080" extrusionOk="0">
                      <a:moveTo>
                        <a:pt x="2970" y="0"/>
                      </a:moveTo>
                      <a:cubicBezTo>
                        <a:pt x="1" y="0"/>
                        <a:pt x="2352" y="4659"/>
                        <a:pt x="4326" y="8219"/>
                      </a:cubicBezTo>
                      <a:cubicBezTo>
                        <a:pt x="5226" y="9821"/>
                        <a:pt x="6060" y="11222"/>
                        <a:pt x="6327" y="11889"/>
                      </a:cubicBezTo>
                      <a:cubicBezTo>
                        <a:pt x="9029" y="19094"/>
                        <a:pt x="10997" y="31303"/>
                        <a:pt x="10830" y="39075"/>
                      </a:cubicBezTo>
                      <a:cubicBezTo>
                        <a:pt x="10925" y="39078"/>
                        <a:pt x="11022" y="39079"/>
                        <a:pt x="11121" y="39079"/>
                      </a:cubicBezTo>
                      <a:cubicBezTo>
                        <a:pt x="12544" y="39079"/>
                        <a:pt x="14373" y="38793"/>
                        <a:pt x="16011" y="38793"/>
                      </a:cubicBezTo>
                      <a:cubicBezTo>
                        <a:pt x="16825" y="38793"/>
                        <a:pt x="17591" y="38863"/>
                        <a:pt x="18236" y="39075"/>
                      </a:cubicBezTo>
                      <a:cubicBezTo>
                        <a:pt x="18069" y="31369"/>
                        <a:pt x="17035" y="20528"/>
                        <a:pt x="16034" y="13156"/>
                      </a:cubicBezTo>
                      <a:cubicBezTo>
                        <a:pt x="14867" y="4750"/>
                        <a:pt x="12031" y="781"/>
                        <a:pt x="3258" y="14"/>
                      </a:cubicBezTo>
                      <a:cubicBezTo>
                        <a:pt x="3157" y="5"/>
                        <a:pt x="3061" y="0"/>
                        <a:pt x="29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9"/>
                <p:cNvSpPr/>
                <p:nvPr/>
              </p:nvSpPr>
              <p:spPr>
                <a:xfrm>
                  <a:off x="6627255" y="3843655"/>
                  <a:ext cx="151873" cy="255894"/>
                </a:xfrm>
                <a:custGeom>
                  <a:avLst/>
                  <a:gdLst/>
                  <a:ahLst/>
                  <a:cxnLst/>
                  <a:rect l="l" t="t" r="r" b="b"/>
                  <a:pathLst>
                    <a:path w="7306" h="12310" extrusionOk="0">
                      <a:moveTo>
                        <a:pt x="6939" y="1"/>
                      </a:moveTo>
                      <a:lnTo>
                        <a:pt x="0" y="468"/>
                      </a:lnTo>
                      <a:cubicBezTo>
                        <a:pt x="67" y="1468"/>
                        <a:pt x="1235" y="12310"/>
                        <a:pt x="1235" y="12310"/>
                      </a:cubicBezTo>
                      <a:lnTo>
                        <a:pt x="7306" y="11742"/>
                      </a:lnTo>
                      <a:lnTo>
                        <a:pt x="6939" y="1"/>
                      </a:ln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9"/>
                <p:cNvSpPr/>
                <p:nvPr/>
              </p:nvSpPr>
              <p:spPr>
                <a:xfrm>
                  <a:off x="6487189" y="4049763"/>
                  <a:ext cx="311355" cy="120817"/>
                </a:xfrm>
                <a:custGeom>
                  <a:avLst/>
                  <a:gdLst/>
                  <a:ahLst/>
                  <a:cxnLst/>
                  <a:rect l="l" t="t" r="r" b="b"/>
                  <a:pathLst>
                    <a:path w="14978" h="5812" extrusionOk="0">
                      <a:moveTo>
                        <a:pt x="7939" y="1"/>
                      </a:moveTo>
                      <a:cubicBezTo>
                        <a:pt x="7877" y="1"/>
                        <a:pt x="7821" y="9"/>
                        <a:pt x="7773" y="26"/>
                      </a:cubicBezTo>
                      <a:cubicBezTo>
                        <a:pt x="7472" y="126"/>
                        <a:pt x="7039" y="827"/>
                        <a:pt x="6705" y="1027"/>
                      </a:cubicBezTo>
                      <a:cubicBezTo>
                        <a:pt x="6238" y="1327"/>
                        <a:pt x="5704" y="1527"/>
                        <a:pt x="5171" y="1727"/>
                      </a:cubicBezTo>
                      <a:cubicBezTo>
                        <a:pt x="4137" y="2161"/>
                        <a:pt x="3136" y="2661"/>
                        <a:pt x="2235" y="3262"/>
                      </a:cubicBezTo>
                      <a:cubicBezTo>
                        <a:pt x="1635" y="3695"/>
                        <a:pt x="334" y="4529"/>
                        <a:pt x="67" y="5230"/>
                      </a:cubicBezTo>
                      <a:cubicBezTo>
                        <a:pt x="0" y="5430"/>
                        <a:pt x="67" y="5730"/>
                        <a:pt x="301" y="5797"/>
                      </a:cubicBezTo>
                      <a:cubicBezTo>
                        <a:pt x="323" y="5808"/>
                        <a:pt x="345" y="5812"/>
                        <a:pt x="368" y="5812"/>
                      </a:cubicBezTo>
                      <a:cubicBezTo>
                        <a:pt x="415" y="5812"/>
                        <a:pt x="467" y="5797"/>
                        <a:pt x="534" y="5797"/>
                      </a:cubicBezTo>
                      <a:lnTo>
                        <a:pt x="13743" y="5530"/>
                      </a:lnTo>
                      <a:cubicBezTo>
                        <a:pt x="14177" y="5530"/>
                        <a:pt x="14444" y="5430"/>
                        <a:pt x="14611" y="5263"/>
                      </a:cubicBezTo>
                      <a:cubicBezTo>
                        <a:pt x="14978" y="4963"/>
                        <a:pt x="14878" y="4363"/>
                        <a:pt x="14744" y="3629"/>
                      </a:cubicBezTo>
                      <a:cubicBezTo>
                        <a:pt x="14677" y="3295"/>
                        <a:pt x="14544" y="2962"/>
                        <a:pt x="14477" y="2628"/>
                      </a:cubicBezTo>
                      <a:cubicBezTo>
                        <a:pt x="14344" y="2128"/>
                        <a:pt x="14511" y="1160"/>
                        <a:pt x="14277" y="760"/>
                      </a:cubicBezTo>
                      <a:cubicBezTo>
                        <a:pt x="14144" y="527"/>
                        <a:pt x="13944" y="460"/>
                        <a:pt x="13710" y="426"/>
                      </a:cubicBezTo>
                      <a:cubicBezTo>
                        <a:pt x="13325" y="406"/>
                        <a:pt x="12792" y="374"/>
                        <a:pt x="12284" y="374"/>
                      </a:cubicBezTo>
                      <a:cubicBezTo>
                        <a:pt x="11955" y="374"/>
                        <a:pt x="11637" y="387"/>
                        <a:pt x="11375" y="426"/>
                      </a:cubicBezTo>
                      <a:cubicBezTo>
                        <a:pt x="11075" y="456"/>
                        <a:pt x="10775" y="473"/>
                        <a:pt x="10472" y="473"/>
                      </a:cubicBezTo>
                      <a:cubicBezTo>
                        <a:pt x="10101" y="473"/>
                        <a:pt x="9726" y="448"/>
                        <a:pt x="9340" y="393"/>
                      </a:cubicBezTo>
                      <a:cubicBezTo>
                        <a:pt x="8993" y="335"/>
                        <a:pt x="8344" y="1"/>
                        <a:pt x="79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9"/>
                <p:cNvSpPr/>
                <p:nvPr/>
              </p:nvSpPr>
              <p:spPr>
                <a:xfrm>
                  <a:off x="6439336" y="2598630"/>
                  <a:ext cx="366837" cy="1407231"/>
                </a:xfrm>
                <a:custGeom>
                  <a:avLst/>
                  <a:gdLst/>
                  <a:ahLst/>
                  <a:cxnLst/>
                  <a:rect l="l" t="t" r="r" b="b"/>
                  <a:pathLst>
                    <a:path w="17647" h="67696" extrusionOk="0">
                      <a:moveTo>
                        <a:pt x="3867" y="1"/>
                      </a:moveTo>
                      <a:cubicBezTo>
                        <a:pt x="1779" y="1"/>
                        <a:pt x="521" y="1059"/>
                        <a:pt x="334" y="2986"/>
                      </a:cubicBezTo>
                      <a:cubicBezTo>
                        <a:pt x="1" y="6022"/>
                        <a:pt x="401" y="9224"/>
                        <a:pt x="368" y="12260"/>
                      </a:cubicBezTo>
                      <a:cubicBezTo>
                        <a:pt x="334" y="15529"/>
                        <a:pt x="634" y="18831"/>
                        <a:pt x="935" y="22100"/>
                      </a:cubicBezTo>
                      <a:cubicBezTo>
                        <a:pt x="935" y="28438"/>
                        <a:pt x="1568" y="34776"/>
                        <a:pt x="2269" y="41080"/>
                      </a:cubicBezTo>
                      <a:cubicBezTo>
                        <a:pt x="3003" y="47785"/>
                        <a:pt x="4537" y="54023"/>
                        <a:pt x="6038" y="60594"/>
                      </a:cubicBezTo>
                      <a:cubicBezTo>
                        <a:pt x="6405" y="62195"/>
                        <a:pt x="6739" y="63797"/>
                        <a:pt x="7239" y="65364"/>
                      </a:cubicBezTo>
                      <a:cubicBezTo>
                        <a:pt x="7439" y="65898"/>
                        <a:pt x="7639" y="66465"/>
                        <a:pt x="8040" y="66865"/>
                      </a:cubicBezTo>
                      <a:cubicBezTo>
                        <a:pt x="8573" y="67399"/>
                        <a:pt x="9374" y="67533"/>
                        <a:pt x="10141" y="67599"/>
                      </a:cubicBezTo>
                      <a:cubicBezTo>
                        <a:pt x="10850" y="67662"/>
                        <a:pt x="11566" y="67695"/>
                        <a:pt x="12286" y="67695"/>
                      </a:cubicBezTo>
                      <a:cubicBezTo>
                        <a:pt x="13091" y="67695"/>
                        <a:pt x="13901" y="67654"/>
                        <a:pt x="14711" y="67566"/>
                      </a:cubicBezTo>
                      <a:cubicBezTo>
                        <a:pt x="15245" y="67499"/>
                        <a:pt x="15812" y="67432"/>
                        <a:pt x="16212" y="67066"/>
                      </a:cubicBezTo>
                      <a:cubicBezTo>
                        <a:pt x="16779" y="66599"/>
                        <a:pt x="16879" y="65798"/>
                        <a:pt x="16979" y="65097"/>
                      </a:cubicBezTo>
                      <a:cubicBezTo>
                        <a:pt x="17647" y="58259"/>
                        <a:pt x="16879" y="51521"/>
                        <a:pt x="16346" y="44716"/>
                      </a:cubicBezTo>
                      <a:cubicBezTo>
                        <a:pt x="15812" y="38045"/>
                        <a:pt x="15245" y="31373"/>
                        <a:pt x="14444" y="24735"/>
                      </a:cubicBezTo>
                      <a:cubicBezTo>
                        <a:pt x="13977" y="20799"/>
                        <a:pt x="12977" y="16930"/>
                        <a:pt x="12610" y="12993"/>
                      </a:cubicBezTo>
                      <a:cubicBezTo>
                        <a:pt x="12243" y="9157"/>
                        <a:pt x="12109" y="5388"/>
                        <a:pt x="9174" y="2353"/>
                      </a:cubicBezTo>
                      <a:cubicBezTo>
                        <a:pt x="7873" y="1018"/>
                        <a:pt x="6172" y="151"/>
                        <a:pt x="4337" y="18"/>
                      </a:cubicBezTo>
                      <a:cubicBezTo>
                        <a:pt x="4176" y="6"/>
                        <a:pt x="4019" y="1"/>
                        <a:pt x="38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9"/>
                <p:cNvSpPr/>
                <p:nvPr/>
              </p:nvSpPr>
              <p:spPr>
                <a:xfrm>
                  <a:off x="6140474" y="3861678"/>
                  <a:ext cx="162288" cy="246893"/>
                </a:xfrm>
                <a:custGeom>
                  <a:avLst/>
                  <a:gdLst/>
                  <a:ahLst/>
                  <a:cxnLst/>
                  <a:rect l="l" t="t" r="r" b="b"/>
                  <a:pathLst>
                    <a:path w="7807" h="11877" extrusionOk="0">
                      <a:moveTo>
                        <a:pt x="7806" y="1"/>
                      </a:moveTo>
                      <a:lnTo>
                        <a:pt x="234" y="1002"/>
                      </a:lnTo>
                      <a:cubicBezTo>
                        <a:pt x="201" y="2036"/>
                        <a:pt x="1" y="11876"/>
                        <a:pt x="1" y="11876"/>
                      </a:cubicBezTo>
                      <a:lnTo>
                        <a:pt x="6138" y="11476"/>
                      </a:lnTo>
                      <a:lnTo>
                        <a:pt x="7806" y="1"/>
                      </a:ln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9"/>
                <p:cNvSpPr/>
                <p:nvPr/>
              </p:nvSpPr>
              <p:spPr>
                <a:xfrm>
                  <a:off x="6420628" y="2047719"/>
                  <a:ext cx="113728" cy="142872"/>
                </a:xfrm>
                <a:custGeom>
                  <a:avLst/>
                  <a:gdLst/>
                  <a:ahLst/>
                  <a:cxnLst/>
                  <a:rect l="l" t="t" r="r" b="b"/>
                  <a:pathLst>
                    <a:path w="5471" h="6873" extrusionOk="0">
                      <a:moveTo>
                        <a:pt x="0" y="1"/>
                      </a:moveTo>
                      <a:lnTo>
                        <a:pt x="0" y="6872"/>
                      </a:lnTo>
                      <a:lnTo>
                        <a:pt x="5471" y="6872"/>
                      </a:lnTo>
                      <a:lnTo>
                        <a:pt x="5471" y="1"/>
                      </a:ln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9"/>
                <p:cNvSpPr/>
                <p:nvPr/>
              </p:nvSpPr>
              <p:spPr>
                <a:xfrm>
                  <a:off x="6078756" y="2536267"/>
                  <a:ext cx="532576" cy="1461049"/>
                </a:xfrm>
                <a:custGeom>
                  <a:avLst/>
                  <a:gdLst/>
                  <a:ahLst/>
                  <a:cxnLst/>
                  <a:rect l="l" t="t" r="r" b="b"/>
                  <a:pathLst>
                    <a:path w="25620" h="70285" extrusionOk="0">
                      <a:moveTo>
                        <a:pt x="18183" y="1"/>
                      </a:moveTo>
                      <a:cubicBezTo>
                        <a:pt x="15078" y="1"/>
                        <a:pt x="12495" y="3553"/>
                        <a:pt x="11442" y="6253"/>
                      </a:cubicBezTo>
                      <a:cubicBezTo>
                        <a:pt x="4304" y="24566"/>
                        <a:pt x="1" y="46382"/>
                        <a:pt x="568" y="66029"/>
                      </a:cubicBezTo>
                      <a:cubicBezTo>
                        <a:pt x="601" y="66696"/>
                        <a:pt x="635" y="67397"/>
                        <a:pt x="1002" y="67931"/>
                      </a:cubicBezTo>
                      <a:cubicBezTo>
                        <a:pt x="1502" y="68665"/>
                        <a:pt x="2436" y="68898"/>
                        <a:pt x="3303" y="69098"/>
                      </a:cubicBezTo>
                      <a:cubicBezTo>
                        <a:pt x="4704" y="69398"/>
                        <a:pt x="6105" y="69732"/>
                        <a:pt x="7540" y="70066"/>
                      </a:cubicBezTo>
                      <a:cubicBezTo>
                        <a:pt x="8015" y="70175"/>
                        <a:pt x="8520" y="70285"/>
                        <a:pt x="9011" y="70285"/>
                      </a:cubicBezTo>
                      <a:cubicBezTo>
                        <a:pt x="9417" y="70285"/>
                        <a:pt x="9813" y="70210"/>
                        <a:pt x="10175" y="69999"/>
                      </a:cubicBezTo>
                      <a:cubicBezTo>
                        <a:pt x="10909" y="69599"/>
                        <a:pt x="11242" y="68731"/>
                        <a:pt x="11509" y="67931"/>
                      </a:cubicBezTo>
                      <a:cubicBezTo>
                        <a:pt x="13978" y="60759"/>
                        <a:pt x="14745" y="53053"/>
                        <a:pt x="15979" y="45615"/>
                      </a:cubicBezTo>
                      <a:cubicBezTo>
                        <a:pt x="17046" y="39143"/>
                        <a:pt x="18247" y="32672"/>
                        <a:pt x="19782" y="26267"/>
                      </a:cubicBezTo>
                      <a:cubicBezTo>
                        <a:pt x="20249" y="24266"/>
                        <a:pt x="20782" y="22265"/>
                        <a:pt x="21350" y="20297"/>
                      </a:cubicBezTo>
                      <a:cubicBezTo>
                        <a:pt x="21350" y="20230"/>
                        <a:pt x="22417" y="16494"/>
                        <a:pt x="22751" y="14326"/>
                      </a:cubicBezTo>
                      <a:cubicBezTo>
                        <a:pt x="22751" y="13925"/>
                        <a:pt x="22717" y="13492"/>
                        <a:pt x="23017" y="13225"/>
                      </a:cubicBezTo>
                      <a:cubicBezTo>
                        <a:pt x="23084" y="13191"/>
                        <a:pt x="23151" y="13158"/>
                        <a:pt x="23218" y="13125"/>
                      </a:cubicBezTo>
                      <a:cubicBezTo>
                        <a:pt x="23484" y="12524"/>
                        <a:pt x="23785" y="11991"/>
                        <a:pt x="24085" y="11424"/>
                      </a:cubicBezTo>
                      <a:cubicBezTo>
                        <a:pt x="25619" y="8488"/>
                        <a:pt x="23284" y="2317"/>
                        <a:pt x="20449" y="649"/>
                      </a:cubicBezTo>
                      <a:cubicBezTo>
                        <a:pt x="19673" y="198"/>
                        <a:pt x="18913" y="1"/>
                        <a:pt x="18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9"/>
                <p:cNvSpPr/>
                <p:nvPr/>
              </p:nvSpPr>
              <p:spPr>
                <a:xfrm>
                  <a:off x="6224373" y="2143965"/>
                  <a:ext cx="504138" cy="786433"/>
                </a:xfrm>
                <a:custGeom>
                  <a:avLst/>
                  <a:gdLst/>
                  <a:ahLst/>
                  <a:cxnLst/>
                  <a:rect l="l" t="t" r="r" b="b"/>
                  <a:pathLst>
                    <a:path w="24252" h="37832" extrusionOk="0">
                      <a:moveTo>
                        <a:pt x="13377" y="1"/>
                      </a:moveTo>
                      <a:cubicBezTo>
                        <a:pt x="13277" y="1"/>
                        <a:pt x="13177" y="3"/>
                        <a:pt x="13077" y="7"/>
                      </a:cubicBezTo>
                      <a:cubicBezTo>
                        <a:pt x="12601" y="27"/>
                        <a:pt x="12129" y="32"/>
                        <a:pt x="11657" y="32"/>
                      </a:cubicBezTo>
                      <a:cubicBezTo>
                        <a:pt x="11157" y="32"/>
                        <a:pt x="10659" y="26"/>
                        <a:pt x="10159" y="26"/>
                      </a:cubicBezTo>
                      <a:cubicBezTo>
                        <a:pt x="9544" y="26"/>
                        <a:pt x="8928" y="35"/>
                        <a:pt x="8307" y="74"/>
                      </a:cubicBezTo>
                      <a:cubicBezTo>
                        <a:pt x="5772" y="241"/>
                        <a:pt x="4904" y="1842"/>
                        <a:pt x="3870" y="4010"/>
                      </a:cubicBezTo>
                      <a:cubicBezTo>
                        <a:pt x="3437" y="4944"/>
                        <a:pt x="3103" y="5911"/>
                        <a:pt x="2903" y="6912"/>
                      </a:cubicBezTo>
                      <a:cubicBezTo>
                        <a:pt x="2336" y="9747"/>
                        <a:pt x="2536" y="12683"/>
                        <a:pt x="2536" y="15585"/>
                      </a:cubicBezTo>
                      <a:cubicBezTo>
                        <a:pt x="2536" y="19888"/>
                        <a:pt x="1002" y="33398"/>
                        <a:pt x="1" y="37601"/>
                      </a:cubicBezTo>
                      <a:cubicBezTo>
                        <a:pt x="1751" y="37770"/>
                        <a:pt x="3583" y="37831"/>
                        <a:pt x="5459" y="37831"/>
                      </a:cubicBezTo>
                      <a:cubicBezTo>
                        <a:pt x="10244" y="37831"/>
                        <a:pt x="15316" y="37435"/>
                        <a:pt x="20046" y="37435"/>
                      </a:cubicBezTo>
                      <a:cubicBezTo>
                        <a:pt x="21486" y="37435"/>
                        <a:pt x="22893" y="37472"/>
                        <a:pt x="24252" y="37567"/>
                      </a:cubicBezTo>
                      <a:cubicBezTo>
                        <a:pt x="24085" y="35866"/>
                        <a:pt x="23484" y="25225"/>
                        <a:pt x="23318" y="23524"/>
                      </a:cubicBezTo>
                      <a:cubicBezTo>
                        <a:pt x="23017" y="20055"/>
                        <a:pt x="22751" y="16586"/>
                        <a:pt x="22550" y="13117"/>
                      </a:cubicBezTo>
                      <a:cubicBezTo>
                        <a:pt x="22484" y="11816"/>
                        <a:pt x="22550" y="10448"/>
                        <a:pt x="22350" y="9180"/>
                      </a:cubicBezTo>
                      <a:cubicBezTo>
                        <a:pt x="22217" y="8213"/>
                        <a:pt x="21716" y="7312"/>
                        <a:pt x="21183" y="6478"/>
                      </a:cubicBezTo>
                      <a:cubicBezTo>
                        <a:pt x="20616" y="5511"/>
                        <a:pt x="20082" y="4544"/>
                        <a:pt x="19582" y="3576"/>
                      </a:cubicBezTo>
                      <a:cubicBezTo>
                        <a:pt x="19315" y="3076"/>
                        <a:pt x="19081" y="2576"/>
                        <a:pt x="18848" y="2042"/>
                      </a:cubicBezTo>
                      <a:cubicBezTo>
                        <a:pt x="18548" y="1408"/>
                        <a:pt x="18481" y="975"/>
                        <a:pt x="17714" y="774"/>
                      </a:cubicBezTo>
                      <a:cubicBezTo>
                        <a:pt x="16310" y="431"/>
                        <a:pt x="14819" y="1"/>
                        <a:pt x="133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9"/>
                <p:cNvSpPr/>
                <p:nvPr/>
              </p:nvSpPr>
              <p:spPr>
                <a:xfrm>
                  <a:off x="5844398" y="2107359"/>
                  <a:ext cx="210806" cy="319857"/>
                </a:xfrm>
                <a:custGeom>
                  <a:avLst/>
                  <a:gdLst/>
                  <a:ahLst/>
                  <a:cxnLst/>
                  <a:rect l="l" t="t" r="r" b="b"/>
                  <a:pathLst>
                    <a:path w="10141" h="15387" extrusionOk="0">
                      <a:moveTo>
                        <a:pt x="2035" y="0"/>
                      </a:moveTo>
                      <a:cubicBezTo>
                        <a:pt x="1802" y="0"/>
                        <a:pt x="1635" y="267"/>
                        <a:pt x="1601" y="501"/>
                      </a:cubicBezTo>
                      <a:cubicBezTo>
                        <a:pt x="1601" y="701"/>
                        <a:pt x="1701" y="934"/>
                        <a:pt x="1802" y="1134"/>
                      </a:cubicBezTo>
                      <a:lnTo>
                        <a:pt x="2669" y="2936"/>
                      </a:lnTo>
                      <a:cubicBezTo>
                        <a:pt x="2702" y="3002"/>
                        <a:pt x="2736" y="3069"/>
                        <a:pt x="2702" y="3136"/>
                      </a:cubicBezTo>
                      <a:cubicBezTo>
                        <a:pt x="2669" y="3203"/>
                        <a:pt x="2635" y="3236"/>
                        <a:pt x="2569" y="3269"/>
                      </a:cubicBezTo>
                      <a:cubicBezTo>
                        <a:pt x="2202" y="3503"/>
                        <a:pt x="1802" y="3636"/>
                        <a:pt x="1468" y="3870"/>
                      </a:cubicBezTo>
                      <a:cubicBezTo>
                        <a:pt x="1101" y="4137"/>
                        <a:pt x="834" y="4670"/>
                        <a:pt x="601" y="5071"/>
                      </a:cubicBezTo>
                      <a:cubicBezTo>
                        <a:pt x="0" y="6171"/>
                        <a:pt x="734" y="7039"/>
                        <a:pt x="1368" y="7839"/>
                      </a:cubicBezTo>
                      <a:cubicBezTo>
                        <a:pt x="2135" y="8773"/>
                        <a:pt x="2736" y="9841"/>
                        <a:pt x="3303" y="10941"/>
                      </a:cubicBezTo>
                      <a:cubicBezTo>
                        <a:pt x="3770" y="11775"/>
                        <a:pt x="4203" y="12643"/>
                        <a:pt x="4637" y="13410"/>
                      </a:cubicBezTo>
                      <a:cubicBezTo>
                        <a:pt x="5137" y="14277"/>
                        <a:pt x="5771" y="15244"/>
                        <a:pt x="6772" y="15378"/>
                      </a:cubicBezTo>
                      <a:cubicBezTo>
                        <a:pt x="6840" y="15384"/>
                        <a:pt x="6908" y="15386"/>
                        <a:pt x="6975" y="15386"/>
                      </a:cubicBezTo>
                      <a:cubicBezTo>
                        <a:pt x="7298" y="15386"/>
                        <a:pt x="7602" y="15322"/>
                        <a:pt x="7906" y="15211"/>
                      </a:cubicBezTo>
                      <a:cubicBezTo>
                        <a:pt x="8740" y="15011"/>
                        <a:pt x="9674" y="14577"/>
                        <a:pt x="9907" y="13777"/>
                      </a:cubicBezTo>
                      <a:cubicBezTo>
                        <a:pt x="10141" y="13110"/>
                        <a:pt x="9841" y="12409"/>
                        <a:pt x="9540" y="11775"/>
                      </a:cubicBezTo>
                      <a:cubicBezTo>
                        <a:pt x="7639" y="7739"/>
                        <a:pt x="4737" y="4403"/>
                        <a:pt x="2602" y="501"/>
                      </a:cubicBezTo>
                      <a:cubicBezTo>
                        <a:pt x="2469" y="267"/>
                        <a:pt x="2302" y="0"/>
                        <a:pt x="2035" y="0"/>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9"/>
                <p:cNvSpPr/>
                <p:nvPr/>
              </p:nvSpPr>
              <p:spPr>
                <a:xfrm>
                  <a:off x="5926218" y="2220775"/>
                  <a:ext cx="472916" cy="407830"/>
                </a:xfrm>
                <a:custGeom>
                  <a:avLst/>
                  <a:gdLst/>
                  <a:ahLst/>
                  <a:cxnLst/>
                  <a:rect l="l" t="t" r="r" b="b"/>
                  <a:pathLst>
                    <a:path w="22750" h="19619" extrusionOk="0">
                      <a:moveTo>
                        <a:pt x="18846" y="1"/>
                      </a:moveTo>
                      <a:cubicBezTo>
                        <a:pt x="18769" y="1"/>
                        <a:pt x="18692" y="5"/>
                        <a:pt x="18614" y="15"/>
                      </a:cubicBezTo>
                      <a:cubicBezTo>
                        <a:pt x="18047" y="82"/>
                        <a:pt x="17546" y="415"/>
                        <a:pt x="17079" y="749"/>
                      </a:cubicBezTo>
                      <a:cubicBezTo>
                        <a:pt x="13677" y="3217"/>
                        <a:pt x="10641" y="6253"/>
                        <a:pt x="8540" y="9889"/>
                      </a:cubicBezTo>
                      <a:cubicBezTo>
                        <a:pt x="8607" y="9755"/>
                        <a:pt x="7639" y="8454"/>
                        <a:pt x="7506" y="8287"/>
                      </a:cubicBezTo>
                      <a:cubicBezTo>
                        <a:pt x="7139" y="7754"/>
                        <a:pt x="6805" y="7187"/>
                        <a:pt x="6438" y="6653"/>
                      </a:cubicBezTo>
                      <a:cubicBezTo>
                        <a:pt x="5805" y="5719"/>
                        <a:pt x="5237" y="4752"/>
                        <a:pt x="4604" y="3784"/>
                      </a:cubicBezTo>
                      <a:cubicBezTo>
                        <a:pt x="3103" y="5052"/>
                        <a:pt x="1568" y="6286"/>
                        <a:pt x="0" y="7487"/>
                      </a:cubicBezTo>
                      <a:cubicBezTo>
                        <a:pt x="901" y="9388"/>
                        <a:pt x="1868" y="11290"/>
                        <a:pt x="2902" y="13124"/>
                      </a:cubicBezTo>
                      <a:cubicBezTo>
                        <a:pt x="3536" y="14158"/>
                        <a:pt x="4070" y="15192"/>
                        <a:pt x="4937" y="16026"/>
                      </a:cubicBezTo>
                      <a:cubicBezTo>
                        <a:pt x="5871" y="16894"/>
                        <a:pt x="6772" y="17761"/>
                        <a:pt x="7739" y="18595"/>
                      </a:cubicBezTo>
                      <a:cubicBezTo>
                        <a:pt x="8240" y="19028"/>
                        <a:pt x="8807" y="19495"/>
                        <a:pt x="9474" y="19596"/>
                      </a:cubicBezTo>
                      <a:cubicBezTo>
                        <a:pt x="9580" y="19611"/>
                        <a:pt x="9685" y="19619"/>
                        <a:pt x="9790" y="19619"/>
                      </a:cubicBezTo>
                      <a:cubicBezTo>
                        <a:pt x="10577" y="19619"/>
                        <a:pt x="11332" y="19203"/>
                        <a:pt x="12009" y="18762"/>
                      </a:cubicBezTo>
                      <a:cubicBezTo>
                        <a:pt x="14444" y="17227"/>
                        <a:pt x="16679" y="15326"/>
                        <a:pt x="18614" y="13191"/>
                      </a:cubicBezTo>
                      <a:cubicBezTo>
                        <a:pt x="21149" y="10389"/>
                        <a:pt x="22750" y="6019"/>
                        <a:pt x="21482" y="2450"/>
                      </a:cubicBezTo>
                      <a:cubicBezTo>
                        <a:pt x="21074" y="1255"/>
                        <a:pt x="20102" y="1"/>
                        <a:pt x="18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9"/>
                <p:cNvSpPr/>
                <p:nvPr/>
              </p:nvSpPr>
              <p:spPr>
                <a:xfrm>
                  <a:off x="6148103" y="2147707"/>
                  <a:ext cx="357815" cy="384839"/>
                </a:xfrm>
                <a:custGeom>
                  <a:avLst/>
                  <a:gdLst/>
                  <a:ahLst/>
                  <a:cxnLst/>
                  <a:rect l="l" t="t" r="r" b="b"/>
                  <a:pathLst>
                    <a:path w="17213" h="18513" extrusionOk="0">
                      <a:moveTo>
                        <a:pt x="11615" y="0"/>
                      </a:moveTo>
                      <a:cubicBezTo>
                        <a:pt x="10286" y="0"/>
                        <a:pt x="8922" y="502"/>
                        <a:pt x="7906" y="1395"/>
                      </a:cubicBezTo>
                      <a:cubicBezTo>
                        <a:pt x="5038" y="3930"/>
                        <a:pt x="2202" y="6599"/>
                        <a:pt x="301" y="9934"/>
                      </a:cubicBezTo>
                      <a:cubicBezTo>
                        <a:pt x="167" y="10201"/>
                        <a:pt x="34" y="10435"/>
                        <a:pt x="34" y="10702"/>
                      </a:cubicBezTo>
                      <a:cubicBezTo>
                        <a:pt x="1" y="11035"/>
                        <a:pt x="167" y="11302"/>
                        <a:pt x="301" y="11569"/>
                      </a:cubicBezTo>
                      <a:cubicBezTo>
                        <a:pt x="935" y="12636"/>
                        <a:pt x="1635" y="13704"/>
                        <a:pt x="2669" y="14404"/>
                      </a:cubicBezTo>
                      <a:cubicBezTo>
                        <a:pt x="3403" y="14938"/>
                        <a:pt x="4304" y="15238"/>
                        <a:pt x="5104" y="15672"/>
                      </a:cubicBezTo>
                      <a:cubicBezTo>
                        <a:pt x="5905" y="16105"/>
                        <a:pt x="6672" y="16773"/>
                        <a:pt x="6872" y="17673"/>
                      </a:cubicBezTo>
                      <a:cubicBezTo>
                        <a:pt x="6939" y="17873"/>
                        <a:pt x="6939" y="18074"/>
                        <a:pt x="7072" y="18240"/>
                      </a:cubicBezTo>
                      <a:cubicBezTo>
                        <a:pt x="7124" y="18327"/>
                        <a:pt x="7212" y="18404"/>
                        <a:pt x="7308" y="18445"/>
                      </a:cubicBezTo>
                      <a:lnTo>
                        <a:pt x="7308" y="18445"/>
                      </a:lnTo>
                      <a:cubicBezTo>
                        <a:pt x="9520" y="16431"/>
                        <a:pt x="11726" y="14412"/>
                        <a:pt x="13410" y="11969"/>
                      </a:cubicBezTo>
                      <a:cubicBezTo>
                        <a:pt x="15278" y="9301"/>
                        <a:pt x="17213" y="5364"/>
                        <a:pt x="15512" y="2229"/>
                      </a:cubicBezTo>
                      <a:cubicBezTo>
                        <a:pt x="14667" y="684"/>
                        <a:pt x="13165" y="0"/>
                        <a:pt x="11615" y="0"/>
                      </a:cubicBezTo>
                      <a:close/>
                      <a:moveTo>
                        <a:pt x="7873" y="18174"/>
                      </a:moveTo>
                      <a:lnTo>
                        <a:pt x="7573" y="18441"/>
                      </a:lnTo>
                      <a:cubicBezTo>
                        <a:pt x="7533" y="18464"/>
                        <a:pt x="7489" y="18475"/>
                        <a:pt x="7445" y="18475"/>
                      </a:cubicBezTo>
                      <a:cubicBezTo>
                        <a:pt x="7399" y="18475"/>
                        <a:pt x="7352" y="18464"/>
                        <a:pt x="7308" y="18445"/>
                      </a:cubicBezTo>
                      <a:lnTo>
                        <a:pt x="7308" y="18445"/>
                      </a:lnTo>
                      <a:cubicBezTo>
                        <a:pt x="7285" y="18466"/>
                        <a:pt x="7262" y="18486"/>
                        <a:pt x="7239" y="18507"/>
                      </a:cubicBezTo>
                      <a:cubicBezTo>
                        <a:pt x="7266" y="18511"/>
                        <a:pt x="7294" y="18512"/>
                        <a:pt x="7321" y="18512"/>
                      </a:cubicBezTo>
                      <a:cubicBezTo>
                        <a:pt x="7559" y="18512"/>
                        <a:pt x="7783" y="18383"/>
                        <a:pt x="7873" y="18174"/>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9"/>
                <p:cNvSpPr/>
                <p:nvPr/>
              </p:nvSpPr>
              <p:spPr>
                <a:xfrm>
                  <a:off x="6389405" y="1940934"/>
                  <a:ext cx="133851" cy="174220"/>
                </a:xfrm>
                <a:custGeom>
                  <a:avLst/>
                  <a:gdLst/>
                  <a:ahLst/>
                  <a:cxnLst/>
                  <a:rect l="l" t="t" r="r" b="b"/>
                  <a:pathLst>
                    <a:path w="6439" h="8381" extrusionOk="0">
                      <a:moveTo>
                        <a:pt x="2236" y="1"/>
                      </a:moveTo>
                      <a:cubicBezTo>
                        <a:pt x="1836" y="1"/>
                        <a:pt x="1402" y="67"/>
                        <a:pt x="1168" y="367"/>
                      </a:cubicBezTo>
                      <a:cubicBezTo>
                        <a:pt x="1068" y="501"/>
                        <a:pt x="1035" y="634"/>
                        <a:pt x="1002" y="801"/>
                      </a:cubicBezTo>
                      <a:cubicBezTo>
                        <a:pt x="768" y="1535"/>
                        <a:pt x="568" y="2302"/>
                        <a:pt x="401" y="3069"/>
                      </a:cubicBezTo>
                      <a:cubicBezTo>
                        <a:pt x="134" y="4237"/>
                        <a:pt x="1" y="5438"/>
                        <a:pt x="168" y="6605"/>
                      </a:cubicBezTo>
                      <a:cubicBezTo>
                        <a:pt x="268" y="7339"/>
                        <a:pt x="868" y="7806"/>
                        <a:pt x="1502" y="8106"/>
                      </a:cubicBezTo>
                      <a:cubicBezTo>
                        <a:pt x="1926" y="8288"/>
                        <a:pt x="2384" y="8380"/>
                        <a:pt x="2842" y="8380"/>
                      </a:cubicBezTo>
                      <a:cubicBezTo>
                        <a:pt x="3394" y="8380"/>
                        <a:pt x="3945" y="8246"/>
                        <a:pt x="4437" y="7973"/>
                      </a:cubicBezTo>
                      <a:cubicBezTo>
                        <a:pt x="5105" y="7606"/>
                        <a:pt x="5538" y="7006"/>
                        <a:pt x="5672" y="6238"/>
                      </a:cubicBezTo>
                      <a:cubicBezTo>
                        <a:pt x="5772" y="5738"/>
                        <a:pt x="5805" y="5238"/>
                        <a:pt x="5905" y="4771"/>
                      </a:cubicBezTo>
                      <a:cubicBezTo>
                        <a:pt x="6039" y="4037"/>
                        <a:pt x="6439" y="3336"/>
                        <a:pt x="6372" y="2569"/>
                      </a:cubicBezTo>
                      <a:cubicBezTo>
                        <a:pt x="6339" y="1668"/>
                        <a:pt x="5672" y="901"/>
                        <a:pt x="4871" y="501"/>
                      </a:cubicBezTo>
                      <a:cubicBezTo>
                        <a:pt x="4071" y="67"/>
                        <a:pt x="3137" y="1"/>
                        <a:pt x="2236" y="1"/>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9"/>
                <p:cNvSpPr/>
                <p:nvPr/>
              </p:nvSpPr>
              <p:spPr>
                <a:xfrm>
                  <a:off x="6386640" y="1915698"/>
                  <a:ext cx="187940" cy="187919"/>
                </a:xfrm>
                <a:custGeom>
                  <a:avLst/>
                  <a:gdLst/>
                  <a:ahLst/>
                  <a:cxnLst/>
                  <a:rect l="l" t="t" r="r" b="b"/>
                  <a:pathLst>
                    <a:path w="9041" h="9040" extrusionOk="0">
                      <a:moveTo>
                        <a:pt x="4517" y="1"/>
                      </a:moveTo>
                      <a:cubicBezTo>
                        <a:pt x="4123" y="1"/>
                        <a:pt x="3730" y="33"/>
                        <a:pt x="3336" y="80"/>
                      </a:cubicBezTo>
                      <a:cubicBezTo>
                        <a:pt x="2402" y="214"/>
                        <a:pt x="1435" y="414"/>
                        <a:pt x="834" y="1081"/>
                      </a:cubicBezTo>
                      <a:cubicBezTo>
                        <a:pt x="468" y="1481"/>
                        <a:pt x="1" y="2415"/>
                        <a:pt x="668" y="2682"/>
                      </a:cubicBezTo>
                      <a:cubicBezTo>
                        <a:pt x="1071" y="2872"/>
                        <a:pt x="1525" y="3045"/>
                        <a:pt x="1970" y="3045"/>
                      </a:cubicBezTo>
                      <a:cubicBezTo>
                        <a:pt x="2150" y="3045"/>
                        <a:pt x="2329" y="3017"/>
                        <a:pt x="2502" y="2949"/>
                      </a:cubicBezTo>
                      <a:cubicBezTo>
                        <a:pt x="2664" y="2889"/>
                        <a:pt x="2983" y="2719"/>
                        <a:pt x="3181" y="2719"/>
                      </a:cubicBezTo>
                      <a:cubicBezTo>
                        <a:pt x="3311" y="2719"/>
                        <a:pt x="3389" y="2791"/>
                        <a:pt x="3336" y="3016"/>
                      </a:cubicBezTo>
                      <a:cubicBezTo>
                        <a:pt x="3236" y="3449"/>
                        <a:pt x="2669" y="3783"/>
                        <a:pt x="2836" y="4283"/>
                      </a:cubicBezTo>
                      <a:cubicBezTo>
                        <a:pt x="2903" y="4617"/>
                        <a:pt x="3270" y="4784"/>
                        <a:pt x="3503" y="5017"/>
                      </a:cubicBezTo>
                      <a:cubicBezTo>
                        <a:pt x="3803" y="5284"/>
                        <a:pt x="3937" y="5718"/>
                        <a:pt x="3903" y="6118"/>
                      </a:cubicBezTo>
                      <a:cubicBezTo>
                        <a:pt x="3903" y="6151"/>
                        <a:pt x="3870" y="6185"/>
                        <a:pt x="3870" y="6218"/>
                      </a:cubicBezTo>
                      <a:cubicBezTo>
                        <a:pt x="3837" y="6418"/>
                        <a:pt x="3803" y="6585"/>
                        <a:pt x="3870" y="6785"/>
                      </a:cubicBezTo>
                      <a:cubicBezTo>
                        <a:pt x="3970" y="7085"/>
                        <a:pt x="4337" y="7185"/>
                        <a:pt x="4604" y="7386"/>
                      </a:cubicBezTo>
                      <a:cubicBezTo>
                        <a:pt x="4971" y="7686"/>
                        <a:pt x="5171" y="8086"/>
                        <a:pt x="5538" y="8386"/>
                      </a:cubicBezTo>
                      <a:cubicBezTo>
                        <a:pt x="5896" y="8660"/>
                        <a:pt x="6493" y="9040"/>
                        <a:pt x="6993" y="9040"/>
                      </a:cubicBezTo>
                      <a:cubicBezTo>
                        <a:pt x="7286" y="9040"/>
                        <a:pt x="7546" y="8910"/>
                        <a:pt x="7706" y="8553"/>
                      </a:cubicBezTo>
                      <a:cubicBezTo>
                        <a:pt x="7806" y="8286"/>
                        <a:pt x="7839" y="8019"/>
                        <a:pt x="7873" y="7719"/>
                      </a:cubicBezTo>
                      <a:cubicBezTo>
                        <a:pt x="8040" y="6819"/>
                        <a:pt x="8540" y="6051"/>
                        <a:pt x="8773" y="5184"/>
                      </a:cubicBezTo>
                      <a:cubicBezTo>
                        <a:pt x="9040" y="4150"/>
                        <a:pt x="8907" y="2982"/>
                        <a:pt x="8340" y="2048"/>
                      </a:cubicBezTo>
                      <a:cubicBezTo>
                        <a:pt x="7806" y="1114"/>
                        <a:pt x="6872" y="414"/>
                        <a:pt x="5838" y="147"/>
                      </a:cubicBezTo>
                      <a:cubicBezTo>
                        <a:pt x="5398" y="41"/>
                        <a:pt x="4957" y="1"/>
                        <a:pt x="45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9"/>
                <p:cNvSpPr/>
                <p:nvPr/>
              </p:nvSpPr>
              <p:spPr>
                <a:xfrm>
                  <a:off x="6437258" y="2013046"/>
                  <a:ext cx="61739" cy="43009"/>
                </a:xfrm>
                <a:custGeom>
                  <a:avLst/>
                  <a:gdLst/>
                  <a:ahLst/>
                  <a:cxnLst/>
                  <a:rect l="l" t="t" r="r" b="b"/>
                  <a:pathLst>
                    <a:path w="2970" h="2069" extrusionOk="0">
                      <a:moveTo>
                        <a:pt x="1502" y="1"/>
                      </a:moveTo>
                      <a:cubicBezTo>
                        <a:pt x="1" y="1"/>
                        <a:pt x="1" y="2069"/>
                        <a:pt x="1502" y="2069"/>
                      </a:cubicBezTo>
                      <a:cubicBezTo>
                        <a:pt x="2969" y="2069"/>
                        <a:pt x="2969" y="1"/>
                        <a:pt x="1502" y="1"/>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9"/>
                <p:cNvSpPr/>
                <p:nvPr/>
              </p:nvSpPr>
              <p:spPr>
                <a:xfrm>
                  <a:off x="5969892" y="4059305"/>
                  <a:ext cx="314141" cy="110964"/>
                </a:xfrm>
                <a:custGeom>
                  <a:avLst/>
                  <a:gdLst/>
                  <a:ahLst/>
                  <a:cxnLst/>
                  <a:rect l="l" t="t" r="r" b="b"/>
                  <a:pathLst>
                    <a:path w="15112" h="5338" extrusionOk="0">
                      <a:moveTo>
                        <a:pt x="8540" y="1"/>
                      </a:moveTo>
                      <a:cubicBezTo>
                        <a:pt x="7806" y="1"/>
                        <a:pt x="7306" y="1168"/>
                        <a:pt x="6506" y="1469"/>
                      </a:cubicBezTo>
                      <a:cubicBezTo>
                        <a:pt x="5238" y="1969"/>
                        <a:pt x="3904" y="2236"/>
                        <a:pt x="2669" y="2803"/>
                      </a:cubicBezTo>
                      <a:cubicBezTo>
                        <a:pt x="1635" y="3270"/>
                        <a:pt x="368" y="4170"/>
                        <a:pt x="1" y="5338"/>
                      </a:cubicBezTo>
                      <a:lnTo>
                        <a:pt x="14044" y="5338"/>
                      </a:lnTo>
                      <a:cubicBezTo>
                        <a:pt x="14645" y="5338"/>
                        <a:pt x="15112" y="4771"/>
                        <a:pt x="15012" y="4170"/>
                      </a:cubicBezTo>
                      <a:cubicBezTo>
                        <a:pt x="14845" y="3370"/>
                        <a:pt x="14745" y="2536"/>
                        <a:pt x="14845" y="1702"/>
                      </a:cubicBezTo>
                      <a:cubicBezTo>
                        <a:pt x="14845" y="1502"/>
                        <a:pt x="14878" y="1302"/>
                        <a:pt x="14845" y="1102"/>
                      </a:cubicBezTo>
                      <a:cubicBezTo>
                        <a:pt x="14811" y="935"/>
                        <a:pt x="14678" y="735"/>
                        <a:pt x="14478" y="668"/>
                      </a:cubicBezTo>
                      <a:cubicBezTo>
                        <a:pt x="14411" y="635"/>
                        <a:pt x="14344" y="626"/>
                        <a:pt x="14278" y="626"/>
                      </a:cubicBezTo>
                      <a:cubicBezTo>
                        <a:pt x="14211" y="626"/>
                        <a:pt x="14144" y="635"/>
                        <a:pt x="14078" y="635"/>
                      </a:cubicBezTo>
                      <a:cubicBezTo>
                        <a:pt x="13901" y="655"/>
                        <a:pt x="13727" y="663"/>
                        <a:pt x="13556" y="663"/>
                      </a:cubicBezTo>
                      <a:cubicBezTo>
                        <a:pt x="12949" y="663"/>
                        <a:pt x="12367" y="564"/>
                        <a:pt x="11772" y="564"/>
                      </a:cubicBezTo>
                      <a:cubicBezTo>
                        <a:pt x="11706" y="564"/>
                        <a:pt x="11641" y="565"/>
                        <a:pt x="11576" y="568"/>
                      </a:cubicBezTo>
                      <a:cubicBezTo>
                        <a:pt x="11109" y="568"/>
                        <a:pt x="10642" y="568"/>
                        <a:pt x="10175" y="501"/>
                      </a:cubicBezTo>
                      <a:cubicBezTo>
                        <a:pt x="9641" y="401"/>
                        <a:pt x="9041" y="34"/>
                        <a:pt x="85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9"/>
                <p:cNvSpPr/>
                <p:nvPr/>
              </p:nvSpPr>
              <p:spPr>
                <a:xfrm>
                  <a:off x="5922060" y="2171800"/>
                  <a:ext cx="50638" cy="58267"/>
                </a:xfrm>
                <a:custGeom>
                  <a:avLst/>
                  <a:gdLst/>
                  <a:ahLst/>
                  <a:cxnLst/>
                  <a:rect l="l" t="t" r="r" b="b"/>
                  <a:pathLst>
                    <a:path w="2436" h="2803" extrusionOk="0">
                      <a:moveTo>
                        <a:pt x="640" y="1"/>
                      </a:moveTo>
                      <a:cubicBezTo>
                        <a:pt x="326" y="1"/>
                        <a:pt x="55" y="140"/>
                        <a:pt x="34" y="570"/>
                      </a:cubicBezTo>
                      <a:cubicBezTo>
                        <a:pt x="0" y="736"/>
                        <a:pt x="34" y="903"/>
                        <a:pt x="134" y="1037"/>
                      </a:cubicBezTo>
                      <a:cubicBezTo>
                        <a:pt x="200" y="1137"/>
                        <a:pt x="300" y="1203"/>
                        <a:pt x="401" y="1270"/>
                      </a:cubicBezTo>
                      <a:cubicBezTo>
                        <a:pt x="567" y="1370"/>
                        <a:pt x="667" y="1504"/>
                        <a:pt x="801" y="1637"/>
                      </a:cubicBezTo>
                      <a:cubicBezTo>
                        <a:pt x="868" y="1737"/>
                        <a:pt x="934" y="1804"/>
                        <a:pt x="1001" y="1904"/>
                      </a:cubicBezTo>
                      <a:cubicBezTo>
                        <a:pt x="1131" y="2190"/>
                        <a:pt x="1343" y="2803"/>
                        <a:pt x="1684" y="2803"/>
                      </a:cubicBezTo>
                      <a:cubicBezTo>
                        <a:pt x="1779" y="2803"/>
                        <a:pt x="1885" y="2755"/>
                        <a:pt x="2002" y="2638"/>
                      </a:cubicBezTo>
                      <a:cubicBezTo>
                        <a:pt x="2135" y="2504"/>
                        <a:pt x="2202" y="2304"/>
                        <a:pt x="2269" y="2104"/>
                      </a:cubicBezTo>
                      <a:cubicBezTo>
                        <a:pt x="2369" y="1637"/>
                        <a:pt x="2435" y="1137"/>
                        <a:pt x="2202" y="736"/>
                      </a:cubicBezTo>
                      <a:cubicBezTo>
                        <a:pt x="2002" y="469"/>
                        <a:pt x="1701" y="303"/>
                        <a:pt x="1368" y="169"/>
                      </a:cubicBezTo>
                      <a:cubicBezTo>
                        <a:pt x="1301" y="136"/>
                        <a:pt x="1234" y="136"/>
                        <a:pt x="1168" y="103"/>
                      </a:cubicBezTo>
                      <a:cubicBezTo>
                        <a:pt x="1002" y="43"/>
                        <a:pt x="814" y="1"/>
                        <a:pt x="640" y="1"/>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9"/>
                <p:cNvSpPr/>
                <p:nvPr/>
              </p:nvSpPr>
              <p:spPr>
                <a:xfrm>
                  <a:off x="6036059" y="4091214"/>
                  <a:ext cx="27481" cy="43695"/>
                </a:xfrm>
                <a:custGeom>
                  <a:avLst/>
                  <a:gdLst/>
                  <a:ahLst/>
                  <a:cxnLst/>
                  <a:rect l="l" t="t" r="r" b="b"/>
                  <a:pathLst>
                    <a:path w="1322" h="2102" extrusionOk="0">
                      <a:moveTo>
                        <a:pt x="206" y="1"/>
                      </a:moveTo>
                      <a:cubicBezTo>
                        <a:pt x="101" y="1"/>
                        <a:pt x="0" y="93"/>
                        <a:pt x="20" y="234"/>
                      </a:cubicBezTo>
                      <a:cubicBezTo>
                        <a:pt x="87" y="767"/>
                        <a:pt x="354" y="1335"/>
                        <a:pt x="687" y="1768"/>
                      </a:cubicBezTo>
                      <a:cubicBezTo>
                        <a:pt x="787" y="1902"/>
                        <a:pt x="887" y="2102"/>
                        <a:pt x="1088" y="2102"/>
                      </a:cubicBezTo>
                      <a:cubicBezTo>
                        <a:pt x="1188" y="2102"/>
                        <a:pt x="1254" y="2035"/>
                        <a:pt x="1288" y="1935"/>
                      </a:cubicBezTo>
                      <a:cubicBezTo>
                        <a:pt x="1321" y="1835"/>
                        <a:pt x="1288" y="1735"/>
                        <a:pt x="1221" y="1668"/>
                      </a:cubicBezTo>
                      <a:cubicBezTo>
                        <a:pt x="1088" y="1435"/>
                        <a:pt x="887" y="1201"/>
                        <a:pt x="754" y="968"/>
                      </a:cubicBezTo>
                      <a:cubicBezTo>
                        <a:pt x="621" y="701"/>
                        <a:pt x="487" y="401"/>
                        <a:pt x="387" y="134"/>
                      </a:cubicBezTo>
                      <a:cubicBezTo>
                        <a:pt x="347" y="41"/>
                        <a:pt x="276" y="1"/>
                        <a:pt x="206" y="1"/>
                      </a:cubicBezTo>
                      <a:close/>
                    </a:path>
                  </a:pathLst>
                </a:cu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9"/>
                <p:cNvSpPr/>
                <p:nvPr/>
              </p:nvSpPr>
              <p:spPr>
                <a:xfrm>
                  <a:off x="6066970" y="4087971"/>
                  <a:ext cx="29144" cy="29227"/>
                </a:xfrm>
                <a:custGeom>
                  <a:avLst/>
                  <a:gdLst/>
                  <a:ahLst/>
                  <a:cxnLst/>
                  <a:rect l="l" t="t" r="r" b="b"/>
                  <a:pathLst>
                    <a:path w="1402" h="1406" extrusionOk="0">
                      <a:moveTo>
                        <a:pt x="175" y="1"/>
                      </a:moveTo>
                      <a:cubicBezTo>
                        <a:pt x="130" y="1"/>
                        <a:pt x="87" y="17"/>
                        <a:pt x="68" y="56"/>
                      </a:cubicBezTo>
                      <a:cubicBezTo>
                        <a:pt x="1" y="123"/>
                        <a:pt x="1" y="223"/>
                        <a:pt x="68" y="290"/>
                      </a:cubicBezTo>
                      <a:cubicBezTo>
                        <a:pt x="201" y="423"/>
                        <a:pt x="334" y="557"/>
                        <a:pt x="468" y="723"/>
                      </a:cubicBezTo>
                      <a:cubicBezTo>
                        <a:pt x="535" y="790"/>
                        <a:pt x="601" y="890"/>
                        <a:pt x="668" y="957"/>
                      </a:cubicBezTo>
                      <a:cubicBezTo>
                        <a:pt x="658" y="936"/>
                        <a:pt x="654" y="928"/>
                        <a:pt x="654" y="928"/>
                      </a:cubicBezTo>
                      <a:lnTo>
                        <a:pt x="654" y="928"/>
                      </a:lnTo>
                      <a:cubicBezTo>
                        <a:pt x="655" y="928"/>
                        <a:pt x="678" y="967"/>
                        <a:pt x="701" y="990"/>
                      </a:cubicBezTo>
                      <a:cubicBezTo>
                        <a:pt x="701" y="990"/>
                        <a:pt x="735" y="1024"/>
                        <a:pt x="735" y="1024"/>
                      </a:cubicBezTo>
                      <a:cubicBezTo>
                        <a:pt x="768" y="1090"/>
                        <a:pt x="801" y="1124"/>
                        <a:pt x="835" y="1157"/>
                      </a:cubicBezTo>
                      <a:cubicBezTo>
                        <a:pt x="891" y="1269"/>
                        <a:pt x="995" y="1406"/>
                        <a:pt x="1126" y="1406"/>
                      </a:cubicBezTo>
                      <a:cubicBezTo>
                        <a:pt x="1150" y="1406"/>
                        <a:pt x="1176" y="1401"/>
                        <a:pt x="1202" y="1390"/>
                      </a:cubicBezTo>
                      <a:cubicBezTo>
                        <a:pt x="1335" y="1357"/>
                        <a:pt x="1402" y="1224"/>
                        <a:pt x="1369" y="1090"/>
                      </a:cubicBezTo>
                      <a:lnTo>
                        <a:pt x="1369" y="1090"/>
                      </a:lnTo>
                      <a:lnTo>
                        <a:pt x="1369" y="1124"/>
                      </a:lnTo>
                      <a:cubicBezTo>
                        <a:pt x="1369" y="1057"/>
                        <a:pt x="1335" y="990"/>
                        <a:pt x="1268" y="923"/>
                      </a:cubicBezTo>
                      <a:cubicBezTo>
                        <a:pt x="1168" y="757"/>
                        <a:pt x="1002" y="590"/>
                        <a:pt x="835" y="456"/>
                      </a:cubicBezTo>
                      <a:cubicBezTo>
                        <a:pt x="668" y="290"/>
                        <a:pt x="468" y="123"/>
                        <a:pt x="268" y="23"/>
                      </a:cubicBezTo>
                      <a:cubicBezTo>
                        <a:pt x="240" y="9"/>
                        <a:pt x="207" y="1"/>
                        <a:pt x="175" y="1"/>
                      </a:cubicBezTo>
                      <a:close/>
                    </a:path>
                  </a:pathLst>
                </a:cu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9"/>
                <p:cNvSpPr/>
                <p:nvPr/>
              </p:nvSpPr>
              <p:spPr>
                <a:xfrm>
                  <a:off x="6101643" y="4076226"/>
                  <a:ext cx="35048" cy="22866"/>
                </a:xfrm>
                <a:custGeom>
                  <a:avLst/>
                  <a:gdLst/>
                  <a:ahLst/>
                  <a:cxnLst/>
                  <a:rect l="l" t="t" r="r" b="b"/>
                  <a:pathLst>
                    <a:path w="1686" h="1100" extrusionOk="0">
                      <a:moveTo>
                        <a:pt x="193" y="1"/>
                      </a:moveTo>
                      <a:cubicBezTo>
                        <a:pt x="132" y="1"/>
                        <a:pt x="76" y="24"/>
                        <a:pt x="34" y="87"/>
                      </a:cubicBezTo>
                      <a:cubicBezTo>
                        <a:pt x="1" y="188"/>
                        <a:pt x="34" y="288"/>
                        <a:pt x="101" y="354"/>
                      </a:cubicBezTo>
                      <a:cubicBezTo>
                        <a:pt x="301" y="488"/>
                        <a:pt x="501" y="621"/>
                        <a:pt x="701" y="755"/>
                      </a:cubicBezTo>
                      <a:cubicBezTo>
                        <a:pt x="935" y="888"/>
                        <a:pt x="1135" y="1021"/>
                        <a:pt x="1368" y="1088"/>
                      </a:cubicBezTo>
                      <a:cubicBezTo>
                        <a:pt x="1393" y="1096"/>
                        <a:pt x="1416" y="1100"/>
                        <a:pt x="1438" y="1100"/>
                      </a:cubicBezTo>
                      <a:cubicBezTo>
                        <a:pt x="1597" y="1100"/>
                        <a:pt x="1686" y="905"/>
                        <a:pt x="1569" y="788"/>
                      </a:cubicBezTo>
                      <a:cubicBezTo>
                        <a:pt x="1368" y="588"/>
                        <a:pt x="1168" y="488"/>
                        <a:pt x="935" y="354"/>
                      </a:cubicBezTo>
                      <a:cubicBezTo>
                        <a:pt x="735" y="254"/>
                        <a:pt x="501" y="121"/>
                        <a:pt x="301" y="21"/>
                      </a:cubicBezTo>
                      <a:cubicBezTo>
                        <a:pt x="264" y="9"/>
                        <a:pt x="228" y="1"/>
                        <a:pt x="193" y="1"/>
                      </a:cubicBezTo>
                      <a:close/>
                    </a:path>
                  </a:pathLst>
                </a:cu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49"/>
                <p:cNvSpPr/>
                <p:nvPr/>
              </p:nvSpPr>
              <p:spPr>
                <a:xfrm>
                  <a:off x="6581481" y="4067973"/>
                  <a:ext cx="29851" cy="30890"/>
                </a:xfrm>
                <a:custGeom>
                  <a:avLst/>
                  <a:gdLst/>
                  <a:ahLst/>
                  <a:cxnLst/>
                  <a:rect l="l" t="t" r="r" b="b"/>
                  <a:pathLst>
                    <a:path w="1436" h="1486" extrusionOk="0">
                      <a:moveTo>
                        <a:pt x="184" y="1"/>
                      </a:moveTo>
                      <a:cubicBezTo>
                        <a:pt x="143" y="1"/>
                        <a:pt x="101" y="17"/>
                        <a:pt x="68" y="51"/>
                      </a:cubicBezTo>
                      <a:cubicBezTo>
                        <a:pt x="34" y="84"/>
                        <a:pt x="1" y="184"/>
                        <a:pt x="34" y="251"/>
                      </a:cubicBezTo>
                      <a:cubicBezTo>
                        <a:pt x="168" y="484"/>
                        <a:pt x="334" y="718"/>
                        <a:pt x="535" y="918"/>
                      </a:cubicBezTo>
                      <a:cubicBezTo>
                        <a:pt x="601" y="1018"/>
                        <a:pt x="701" y="1118"/>
                        <a:pt x="801" y="1218"/>
                      </a:cubicBezTo>
                      <a:cubicBezTo>
                        <a:pt x="835" y="1285"/>
                        <a:pt x="868" y="1318"/>
                        <a:pt x="935" y="1352"/>
                      </a:cubicBezTo>
                      <a:cubicBezTo>
                        <a:pt x="968" y="1385"/>
                        <a:pt x="1002" y="1418"/>
                        <a:pt x="1035" y="1418"/>
                      </a:cubicBezTo>
                      <a:cubicBezTo>
                        <a:pt x="1068" y="1452"/>
                        <a:pt x="1102" y="1485"/>
                        <a:pt x="1168" y="1485"/>
                      </a:cubicBezTo>
                      <a:cubicBezTo>
                        <a:pt x="1235" y="1485"/>
                        <a:pt x="1302" y="1485"/>
                        <a:pt x="1369" y="1452"/>
                      </a:cubicBezTo>
                      <a:cubicBezTo>
                        <a:pt x="1402" y="1385"/>
                        <a:pt x="1435" y="1318"/>
                        <a:pt x="1402" y="1252"/>
                      </a:cubicBezTo>
                      <a:lnTo>
                        <a:pt x="1402" y="1218"/>
                      </a:lnTo>
                      <a:cubicBezTo>
                        <a:pt x="1402" y="1185"/>
                        <a:pt x="1369" y="1152"/>
                        <a:pt x="1369" y="1118"/>
                      </a:cubicBezTo>
                      <a:cubicBezTo>
                        <a:pt x="1335" y="1085"/>
                        <a:pt x="1302" y="1052"/>
                        <a:pt x="1268" y="1018"/>
                      </a:cubicBezTo>
                      <a:cubicBezTo>
                        <a:pt x="1235" y="985"/>
                        <a:pt x="1168" y="951"/>
                        <a:pt x="1135" y="885"/>
                      </a:cubicBezTo>
                      <a:cubicBezTo>
                        <a:pt x="1035" y="818"/>
                        <a:pt x="935" y="718"/>
                        <a:pt x="835" y="618"/>
                      </a:cubicBezTo>
                      <a:cubicBezTo>
                        <a:pt x="635" y="451"/>
                        <a:pt x="468" y="251"/>
                        <a:pt x="301" y="51"/>
                      </a:cubicBezTo>
                      <a:cubicBezTo>
                        <a:pt x="268" y="17"/>
                        <a:pt x="226" y="1"/>
                        <a:pt x="184" y="1"/>
                      </a:cubicBezTo>
                      <a:close/>
                    </a:path>
                  </a:pathLst>
                </a:cu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9"/>
                <p:cNvSpPr/>
                <p:nvPr/>
              </p:nvSpPr>
              <p:spPr>
                <a:xfrm>
                  <a:off x="6613827" y="4055210"/>
                  <a:ext cx="34258" cy="34902"/>
                </a:xfrm>
                <a:custGeom>
                  <a:avLst/>
                  <a:gdLst/>
                  <a:ahLst/>
                  <a:cxnLst/>
                  <a:rect l="l" t="t" r="r" b="b"/>
                  <a:pathLst>
                    <a:path w="1648" h="1679" extrusionOk="0">
                      <a:moveTo>
                        <a:pt x="163" y="0"/>
                      </a:moveTo>
                      <a:cubicBezTo>
                        <a:pt x="67" y="0"/>
                        <a:pt x="1" y="126"/>
                        <a:pt x="79" y="231"/>
                      </a:cubicBezTo>
                      <a:cubicBezTo>
                        <a:pt x="313" y="465"/>
                        <a:pt x="546" y="732"/>
                        <a:pt x="780" y="998"/>
                      </a:cubicBezTo>
                      <a:cubicBezTo>
                        <a:pt x="880" y="1132"/>
                        <a:pt x="1013" y="1232"/>
                        <a:pt x="1147" y="1365"/>
                      </a:cubicBezTo>
                      <a:cubicBezTo>
                        <a:pt x="1147" y="1365"/>
                        <a:pt x="1147" y="1399"/>
                        <a:pt x="1180" y="1399"/>
                      </a:cubicBezTo>
                      <a:lnTo>
                        <a:pt x="1180" y="1432"/>
                      </a:lnTo>
                      <a:lnTo>
                        <a:pt x="1180" y="1465"/>
                      </a:lnTo>
                      <a:cubicBezTo>
                        <a:pt x="1180" y="1465"/>
                        <a:pt x="1180" y="1499"/>
                        <a:pt x="1180" y="1532"/>
                      </a:cubicBezTo>
                      <a:cubicBezTo>
                        <a:pt x="1214" y="1565"/>
                        <a:pt x="1214" y="1599"/>
                        <a:pt x="1247" y="1632"/>
                      </a:cubicBezTo>
                      <a:cubicBezTo>
                        <a:pt x="1292" y="1662"/>
                        <a:pt x="1344" y="1679"/>
                        <a:pt x="1393" y="1679"/>
                      </a:cubicBezTo>
                      <a:cubicBezTo>
                        <a:pt x="1453" y="1679"/>
                        <a:pt x="1510" y="1654"/>
                        <a:pt x="1547" y="1599"/>
                      </a:cubicBezTo>
                      <a:cubicBezTo>
                        <a:pt x="1647" y="1532"/>
                        <a:pt x="1647" y="1399"/>
                        <a:pt x="1614" y="1299"/>
                      </a:cubicBezTo>
                      <a:cubicBezTo>
                        <a:pt x="1580" y="1199"/>
                        <a:pt x="1514" y="1132"/>
                        <a:pt x="1447" y="1065"/>
                      </a:cubicBezTo>
                      <a:cubicBezTo>
                        <a:pt x="1380" y="998"/>
                        <a:pt x="1280" y="932"/>
                        <a:pt x="1214" y="865"/>
                      </a:cubicBezTo>
                      <a:cubicBezTo>
                        <a:pt x="1080" y="732"/>
                        <a:pt x="913" y="565"/>
                        <a:pt x="747" y="431"/>
                      </a:cubicBezTo>
                      <a:cubicBezTo>
                        <a:pt x="580" y="298"/>
                        <a:pt x="413" y="164"/>
                        <a:pt x="246" y="31"/>
                      </a:cubicBezTo>
                      <a:cubicBezTo>
                        <a:pt x="218" y="10"/>
                        <a:pt x="189" y="0"/>
                        <a:pt x="163" y="0"/>
                      </a:cubicBezTo>
                      <a:close/>
                    </a:path>
                  </a:pathLst>
                </a:cu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9"/>
                <p:cNvSpPr/>
                <p:nvPr/>
              </p:nvSpPr>
              <p:spPr>
                <a:xfrm>
                  <a:off x="6557825" y="4082254"/>
                  <a:ext cx="34777" cy="34798"/>
                </a:xfrm>
                <a:custGeom>
                  <a:avLst/>
                  <a:gdLst/>
                  <a:ahLst/>
                  <a:cxnLst/>
                  <a:rect l="l" t="t" r="r" b="b"/>
                  <a:pathLst>
                    <a:path w="1673" h="1674" extrusionOk="0">
                      <a:moveTo>
                        <a:pt x="183" y="0"/>
                      </a:moveTo>
                      <a:cubicBezTo>
                        <a:pt x="80" y="0"/>
                        <a:pt x="0" y="119"/>
                        <a:pt x="105" y="198"/>
                      </a:cubicBezTo>
                      <a:cubicBezTo>
                        <a:pt x="338" y="465"/>
                        <a:pt x="572" y="731"/>
                        <a:pt x="805" y="998"/>
                      </a:cubicBezTo>
                      <a:cubicBezTo>
                        <a:pt x="905" y="1098"/>
                        <a:pt x="1039" y="1232"/>
                        <a:pt x="1139" y="1365"/>
                      </a:cubicBezTo>
                      <a:cubicBezTo>
                        <a:pt x="1172" y="1365"/>
                        <a:pt x="1172" y="1399"/>
                        <a:pt x="1206" y="1399"/>
                      </a:cubicBezTo>
                      <a:lnTo>
                        <a:pt x="1206" y="1432"/>
                      </a:lnTo>
                      <a:cubicBezTo>
                        <a:pt x="1206" y="1465"/>
                        <a:pt x="1206" y="1499"/>
                        <a:pt x="1206" y="1499"/>
                      </a:cubicBezTo>
                      <a:cubicBezTo>
                        <a:pt x="1239" y="1532"/>
                        <a:pt x="1239" y="1599"/>
                        <a:pt x="1272" y="1599"/>
                      </a:cubicBezTo>
                      <a:cubicBezTo>
                        <a:pt x="1322" y="1649"/>
                        <a:pt x="1381" y="1674"/>
                        <a:pt x="1435" y="1674"/>
                      </a:cubicBezTo>
                      <a:cubicBezTo>
                        <a:pt x="1489" y="1674"/>
                        <a:pt x="1539" y="1649"/>
                        <a:pt x="1573" y="1599"/>
                      </a:cubicBezTo>
                      <a:cubicBezTo>
                        <a:pt x="1673" y="1532"/>
                        <a:pt x="1673" y="1399"/>
                        <a:pt x="1639" y="1299"/>
                      </a:cubicBezTo>
                      <a:cubicBezTo>
                        <a:pt x="1606" y="1198"/>
                        <a:pt x="1539" y="1132"/>
                        <a:pt x="1472" y="1065"/>
                      </a:cubicBezTo>
                      <a:cubicBezTo>
                        <a:pt x="1406" y="998"/>
                        <a:pt x="1306" y="898"/>
                        <a:pt x="1239" y="832"/>
                      </a:cubicBezTo>
                      <a:cubicBezTo>
                        <a:pt x="1072" y="698"/>
                        <a:pt x="939" y="565"/>
                        <a:pt x="772" y="431"/>
                      </a:cubicBezTo>
                      <a:cubicBezTo>
                        <a:pt x="605" y="298"/>
                        <a:pt x="438" y="164"/>
                        <a:pt x="272" y="31"/>
                      </a:cubicBezTo>
                      <a:cubicBezTo>
                        <a:pt x="243" y="9"/>
                        <a:pt x="212" y="0"/>
                        <a:pt x="183" y="0"/>
                      </a:cubicBezTo>
                      <a:close/>
                    </a:path>
                  </a:pathLst>
                </a:cu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9"/>
                <p:cNvSpPr/>
                <p:nvPr/>
              </p:nvSpPr>
              <p:spPr>
                <a:xfrm>
                  <a:off x="6638356" y="4084977"/>
                  <a:ext cx="21" cy="21"/>
                </a:xfrm>
                <a:custGeom>
                  <a:avLst/>
                  <a:gdLst/>
                  <a:ahLst/>
                  <a:cxnLst/>
                  <a:rect l="l" t="t" r="r" b="b"/>
                  <a:pathLst>
                    <a:path w="1" h="1" extrusionOk="0">
                      <a:moveTo>
                        <a:pt x="0" y="0"/>
                      </a:moveTo>
                      <a:lnTo>
                        <a:pt x="0" y="0"/>
                      </a:lnTo>
                      <a:lnTo>
                        <a:pt x="0" y="0"/>
                      </a:lnTo>
                      <a:lnTo>
                        <a:pt x="0" y="0"/>
                      </a:lnTo>
                      <a:close/>
                    </a:path>
                  </a:pathLst>
                </a:cu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9"/>
                <p:cNvSpPr/>
                <p:nvPr/>
              </p:nvSpPr>
              <p:spPr>
                <a:xfrm>
                  <a:off x="6638356" y="4084977"/>
                  <a:ext cx="21" cy="21"/>
                </a:xfrm>
                <a:custGeom>
                  <a:avLst/>
                  <a:gdLst/>
                  <a:ahLst/>
                  <a:cxnLst/>
                  <a:rect l="l" t="t" r="r" b="b"/>
                  <a:pathLst>
                    <a:path w="1" h="1" extrusionOk="0">
                      <a:moveTo>
                        <a:pt x="0" y="0"/>
                      </a:moveTo>
                      <a:lnTo>
                        <a:pt x="0" y="0"/>
                      </a:lnTo>
                      <a:close/>
                    </a:path>
                  </a:pathLst>
                </a:cu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9"/>
                <p:cNvSpPr/>
                <p:nvPr/>
              </p:nvSpPr>
              <p:spPr>
                <a:xfrm>
                  <a:off x="6267029" y="2386472"/>
                  <a:ext cx="123436" cy="152954"/>
                </a:xfrm>
                <a:custGeom>
                  <a:avLst/>
                  <a:gdLst/>
                  <a:ahLst/>
                  <a:cxnLst/>
                  <a:rect l="l" t="t" r="r" b="b"/>
                  <a:pathLst>
                    <a:path w="5938" h="7358" extrusionOk="0">
                      <a:moveTo>
                        <a:pt x="5774" y="1"/>
                      </a:moveTo>
                      <a:cubicBezTo>
                        <a:pt x="5744" y="1"/>
                        <a:pt x="5714" y="15"/>
                        <a:pt x="5688" y="50"/>
                      </a:cubicBezTo>
                      <a:cubicBezTo>
                        <a:pt x="5187" y="583"/>
                        <a:pt x="4821" y="1250"/>
                        <a:pt x="4387" y="1851"/>
                      </a:cubicBezTo>
                      <a:cubicBezTo>
                        <a:pt x="3953" y="2485"/>
                        <a:pt x="3453" y="3085"/>
                        <a:pt x="2986" y="3719"/>
                      </a:cubicBezTo>
                      <a:cubicBezTo>
                        <a:pt x="2519" y="4319"/>
                        <a:pt x="2052" y="4886"/>
                        <a:pt x="1552" y="5453"/>
                      </a:cubicBezTo>
                      <a:cubicBezTo>
                        <a:pt x="1051" y="6054"/>
                        <a:pt x="551" y="6621"/>
                        <a:pt x="50" y="7221"/>
                      </a:cubicBezTo>
                      <a:cubicBezTo>
                        <a:pt x="1" y="7271"/>
                        <a:pt x="62" y="7357"/>
                        <a:pt x="124" y="7357"/>
                      </a:cubicBezTo>
                      <a:cubicBezTo>
                        <a:pt x="145" y="7357"/>
                        <a:pt x="167" y="7347"/>
                        <a:pt x="184" y="7321"/>
                      </a:cubicBezTo>
                      <a:cubicBezTo>
                        <a:pt x="784" y="6821"/>
                        <a:pt x="1285" y="6221"/>
                        <a:pt x="1818" y="5654"/>
                      </a:cubicBezTo>
                      <a:cubicBezTo>
                        <a:pt x="2319" y="5086"/>
                        <a:pt x="2786" y="4519"/>
                        <a:pt x="3253" y="3919"/>
                      </a:cubicBezTo>
                      <a:cubicBezTo>
                        <a:pt x="3720" y="3352"/>
                        <a:pt x="4187" y="2751"/>
                        <a:pt x="4620" y="2151"/>
                      </a:cubicBezTo>
                      <a:cubicBezTo>
                        <a:pt x="4854" y="1851"/>
                        <a:pt x="5054" y="1517"/>
                        <a:pt x="5288" y="1184"/>
                      </a:cubicBezTo>
                      <a:cubicBezTo>
                        <a:pt x="5521" y="883"/>
                        <a:pt x="5721" y="550"/>
                        <a:pt x="5888" y="216"/>
                      </a:cubicBezTo>
                      <a:cubicBezTo>
                        <a:pt x="5937" y="118"/>
                        <a:pt x="5859" y="1"/>
                        <a:pt x="577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9"/>
                <p:cNvSpPr/>
                <p:nvPr/>
              </p:nvSpPr>
              <p:spPr>
                <a:xfrm>
                  <a:off x="6457359" y="2025539"/>
                  <a:ext cx="22908" cy="13242"/>
                </a:xfrm>
                <a:custGeom>
                  <a:avLst/>
                  <a:gdLst/>
                  <a:ahLst/>
                  <a:cxnLst/>
                  <a:rect l="l" t="t" r="r" b="b"/>
                  <a:pathLst>
                    <a:path w="1102" h="637" extrusionOk="0">
                      <a:moveTo>
                        <a:pt x="768" y="0"/>
                      </a:moveTo>
                      <a:cubicBezTo>
                        <a:pt x="635" y="0"/>
                        <a:pt x="535" y="0"/>
                        <a:pt x="435" y="67"/>
                      </a:cubicBezTo>
                      <a:cubicBezTo>
                        <a:pt x="335" y="100"/>
                        <a:pt x="234" y="167"/>
                        <a:pt x="168" y="234"/>
                      </a:cubicBezTo>
                      <a:cubicBezTo>
                        <a:pt x="134" y="300"/>
                        <a:pt x="101" y="334"/>
                        <a:pt x="68" y="367"/>
                      </a:cubicBezTo>
                      <a:cubicBezTo>
                        <a:pt x="34" y="434"/>
                        <a:pt x="1" y="500"/>
                        <a:pt x="1" y="567"/>
                      </a:cubicBezTo>
                      <a:cubicBezTo>
                        <a:pt x="1" y="608"/>
                        <a:pt x="52" y="637"/>
                        <a:pt x="99" y="637"/>
                      </a:cubicBezTo>
                      <a:cubicBezTo>
                        <a:pt x="128" y="637"/>
                        <a:pt x="155" y="626"/>
                        <a:pt x="168" y="601"/>
                      </a:cubicBezTo>
                      <a:cubicBezTo>
                        <a:pt x="201" y="567"/>
                        <a:pt x="201" y="534"/>
                        <a:pt x="234" y="467"/>
                      </a:cubicBezTo>
                      <a:cubicBezTo>
                        <a:pt x="268" y="434"/>
                        <a:pt x="268" y="400"/>
                        <a:pt x="301" y="367"/>
                      </a:cubicBezTo>
                      <a:cubicBezTo>
                        <a:pt x="368" y="300"/>
                        <a:pt x="435" y="267"/>
                        <a:pt x="535" y="234"/>
                      </a:cubicBezTo>
                      <a:cubicBezTo>
                        <a:pt x="619" y="170"/>
                        <a:pt x="731" y="147"/>
                        <a:pt x="843" y="147"/>
                      </a:cubicBezTo>
                      <a:cubicBezTo>
                        <a:pt x="908" y="147"/>
                        <a:pt x="974" y="155"/>
                        <a:pt x="1035" y="167"/>
                      </a:cubicBezTo>
                      <a:cubicBezTo>
                        <a:pt x="1068" y="167"/>
                        <a:pt x="1102" y="100"/>
                        <a:pt x="1068" y="67"/>
                      </a:cubicBezTo>
                      <a:cubicBezTo>
                        <a:pt x="968" y="33"/>
                        <a:pt x="868" y="0"/>
                        <a:pt x="7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9"/>
                <p:cNvSpPr/>
                <p:nvPr/>
              </p:nvSpPr>
              <p:spPr>
                <a:xfrm>
                  <a:off x="6105697" y="2575472"/>
                  <a:ext cx="38956" cy="16256"/>
                </a:xfrm>
                <a:custGeom>
                  <a:avLst/>
                  <a:gdLst/>
                  <a:ahLst/>
                  <a:cxnLst/>
                  <a:rect l="l" t="t" r="r" b="b"/>
                  <a:pathLst>
                    <a:path w="1874" h="782" extrusionOk="0">
                      <a:moveTo>
                        <a:pt x="216" y="0"/>
                      </a:moveTo>
                      <a:cubicBezTo>
                        <a:pt x="103" y="0"/>
                        <a:pt x="1" y="126"/>
                        <a:pt x="106" y="231"/>
                      </a:cubicBezTo>
                      <a:cubicBezTo>
                        <a:pt x="423" y="548"/>
                        <a:pt x="887" y="782"/>
                        <a:pt x="1349" y="782"/>
                      </a:cubicBezTo>
                      <a:cubicBezTo>
                        <a:pt x="1469" y="782"/>
                        <a:pt x="1590" y="766"/>
                        <a:pt x="1707" y="731"/>
                      </a:cubicBezTo>
                      <a:cubicBezTo>
                        <a:pt x="1874" y="698"/>
                        <a:pt x="1841" y="498"/>
                        <a:pt x="1674" y="464"/>
                      </a:cubicBezTo>
                      <a:cubicBezTo>
                        <a:pt x="1440" y="464"/>
                        <a:pt x="1173" y="464"/>
                        <a:pt x="940" y="398"/>
                      </a:cubicBezTo>
                      <a:cubicBezTo>
                        <a:pt x="706" y="298"/>
                        <a:pt x="473" y="198"/>
                        <a:pt x="306" y="31"/>
                      </a:cubicBezTo>
                      <a:cubicBezTo>
                        <a:pt x="278" y="9"/>
                        <a:pt x="246" y="0"/>
                        <a:pt x="21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9"/>
                <p:cNvSpPr/>
                <p:nvPr/>
              </p:nvSpPr>
              <p:spPr>
                <a:xfrm>
                  <a:off x="6100666" y="2419919"/>
                  <a:ext cx="25091" cy="33509"/>
                </a:xfrm>
                <a:custGeom>
                  <a:avLst/>
                  <a:gdLst/>
                  <a:ahLst/>
                  <a:cxnLst/>
                  <a:rect l="l" t="t" r="r" b="b"/>
                  <a:pathLst>
                    <a:path w="1207" h="1612" extrusionOk="0">
                      <a:moveTo>
                        <a:pt x="139" y="0"/>
                      </a:moveTo>
                      <a:cubicBezTo>
                        <a:pt x="70" y="0"/>
                        <a:pt x="1" y="71"/>
                        <a:pt x="48" y="142"/>
                      </a:cubicBezTo>
                      <a:cubicBezTo>
                        <a:pt x="215" y="409"/>
                        <a:pt x="348" y="642"/>
                        <a:pt x="515" y="876"/>
                      </a:cubicBezTo>
                      <a:lnTo>
                        <a:pt x="748" y="1243"/>
                      </a:lnTo>
                      <a:cubicBezTo>
                        <a:pt x="815" y="1343"/>
                        <a:pt x="915" y="1476"/>
                        <a:pt x="1015" y="1576"/>
                      </a:cubicBezTo>
                      <a:cubicBezTo>
                        <a:pt x="1040" y="1601"/>
                        <a:pt x="1065" y="1612"/>
                        <a:pt x="1088" y="1612"/>
                      </a:cubicBezTo>
                      <a:cubicBezTo>
                        <a:pt x="1157" y="1612"/>
                        <a:pt x="1207" y="1518"/>
                        <a:pt x="1182" y="1443"/>
                      </a:cubicBezTo>
                      <a:cubicBezTo>
                        <a:pt x="1115" y="1309"/>
                        <a:pt x="1048" y="1209"/>
                        <a:pt x="982" y="1076"/>
                      </a:cubicBezTo>
                      <a:lnTo>
                        <a:pt x="715" y="742"/>
                      </a:lnTo>
                      <a:cubicBezTo>
                        <a:pt x="548" y="509"/>
                        <a:pt x="381" y="275"/>
                        <a:pt x="215" y="42"/>
                      </a:cubicBezTo>
                      <a:cubicBezTo>
                        <a:pt x="195" y="12"/>
                        <a:pt x="167" y="0"/>
                        <a:pt x="1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9"/>
                <p:cNvSpPr/>
                <p:nvPr/>
              </p:nvSpPr>
              <p:spPr>
                <a:xfrm>
                  <a:off x="6418528" y="2101559"/>
                  <a:ext cx="37833" cy="11101"/>
                </a:xfrm>
                <a:custGeom>
                  <a:avLst/>
                  <a:gdLst/>
                  <a:ahLst/>
                  <a:cxnLst/>
                  <a:rect l="l" t="t" r="r" b="b"/>
                  <a:pathLst>
                    <a:path w="1820" h="534" extrusionOk="0">
                      <a:moveTo>
                        <a:pt x="1659" y="1"/>
                      </a:moveTo>
                      <a:cubicBezTo>
                        <a:pt x="1642" y="1"/>
                        <a:pt x="1623" y="4"/>
                        <a:pt x="1602" y="12"/>
                      </a:cubicBezTo>
                      <a:cubicBezTo>
                        <a:pt x="1369" y="79"/>
                        <a:pt x="1135" y="146"/>
                        <a:pt x="868" y="213"/>
                      </a:cubicBezTo>
                      <a:cubicBezTo>
                        <a:pt x="635" y="279"/>
                        <a:pt x="368" y="279"/>
                        <a:pt x="134" y="313"/>
                      </a:cubicBezTo>
                      <a:cubicBezTo>
                        <a:pt x="1" y="313"/>
                        <a:pt x="1" y="513"/>
                        <a:pt x="134" y="513"/>
                      </a:cubicBezTo>
                      <a:cubicBezTo>
                        <a:pt x="243" y="526"/>
                        <a:pt x="354" y="533"/>
                        <a:pt x="464" y="533"/>
                      </a:cubicBezTo>
                      <a:cubicBezTo>
                        <a:pt x="896" y="533"/>
                        <a:pt x="1331" y="432"/>
                        <a:pt x="1702" y="246"/>
                      </a:cubicBezTo>
                      <a:cubicBezTo>
                        <a:pt x="1819" y="187"/>
                        <a:pt x="1782" y="1"/>
                        <a:pt x="1659" y="1"/>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9"/>
                <p:cNvSpPr/>
                <p:nvPr/>
              </p:nvSpPr>
              <p:spPr>
                <a:xfrm>
                  <a:off x="6651036" y="2315899"/>
                  <a:ext cx="71592" cy="618366"/>
                </a:xfrm>
                <a:custGeom>
                  <a:avLst/>
                  <a:gdLst/>
                  <a:ahLst/>
                  <a:cxnLst/>
                  <a:rect l="l" t="t" r="r" b="b"/>
                  <a:pathLst>
                    <a:path w="3444" h="29747" extrusionOk="0">
                      <a:moveTo>
                        <a:pt x="121" y="1"/>
                      </a:moveTo>
                      <a:cubicBezTo>
                        <a:pt x="60" y="1"/>
                        <a:pt x="0" y="71"/>
                        <a:pt x="24" y="142"/>
                      </a:cubicBezTo>
                      <a:cubicBezTo>
                        <a:pt x="858" y="1743"/>
                        <a:pt x="858" y="3678"/>
                        <a:pt x="1025" y="5446"/>
                      </a:cubicBezTo>
                      <a:cubicBezTo>
                        <a:pt x="1191" y="7381"/>
                        <a:pt x="1325" y="9315"/>
                        <a:pt x="1492" y="11250"/>
                      </a:cubicBezTo>
                      <a:cubicBezTo>
                        <a:pt x="1825" y="15186"/>
                        <a:pt x="2159" y="19089"/>
                        <a:pt x="2492" y="22992"/>
                      </a:cubicBezTo>
                      <a:cubicBezTo>
                        <a:pt x="2693" y="25193"/>
                        <a:pt x="2893" y="27395"/>
                        <a:pt x="3059" y="29597"/>
                      </a:cubicBezTo>
                      <a:cubicBezTo>
                        <a:pt x="3076" y="29697"/>
                        <a:pt x="3176" y="29747"/>
                        <a:pt x="3268" y="29747"/>
                      </a:cubicBezTo>
                      <a:cubicBezTo>
                        <a:pt x="3360" y="29747"/>
                        <a:pt x="3443" y="29697"/>
                        <a:pt x="3426" y="29597"/>
                      </a:cubicBezTo>
                      <a:cubicBezTo>
                        <a:pt x="3093" y="25627"/>
                        <a:pt x="2726" y="21691"/>
                        <a:pt x="2359" y="17755"/>
                      </a:cubicBezTo>
                      <a:lnTo>
                        <a:pt x="2359" y="17721"/>
                      </a:lnTo>
                      <a:cubicBezTo>
                        <a:pt x="1992" y="13785"/>
                        <a:pt x="1658" y="9816"/>
                        <a:pt x="1258" y="5846"/>
                      </a:cubicBezTo>
                      <a:cubicBezTo>
                        <a:pt x="1091" y="3912"/>
                        <a:pt x="1125" y="1810"/>
                        <a:pt x="191" y="42"/>
                      </a:cubicBezTo>
                      <a:cubicBezTo>
                        <a:pt x="171" y="13"/>
                        <a:pt x="146" y="1"/>
                        <a:pt x="1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9"/>
                <p:cNvSpPr/>
                <p:nvPr/>
              </p:nvSpPr>
              <p:spPr>
                <a:xfrm>
                  <a:off x="6456278" y="2957152"/>
                  <a:ext cx="66291" cy="261403"/>
                </a:xfrm>
                <a:custGeom>
                  <a:avLst/>
                  <a:gdLst/>
                  <a:ahLst/>
                  <a:cxnLst/>
                  <a:rect l="l" t="t" r="r" b="b"/>
                  <a:pathLst>
                    <a:path w="3189" h="12575" extrusionOk="0">
                      <a:moveTo>
                        <a:pt x="3035" y="0"/>
                      </a:moveTo>
                      <a:cubicBezTo>
                        <a:pt x="2999" y="0"/>
                        <a:pt x="2967" y="15"/>
                        <a:pt x="2955" y="50"/>
                      </a:cubicBezTo>
                      <a:cubicBezTo>
                        <a:pt x="2755" y="517"/>
                        <a:pt x="2688" y="1084"/>
                        <a:pt x="2555" y="1584"/>
                      </a:cubicBezTo>
                      <a:cubicBezTo>
                        <a:pt x="2421" y="2084"/>
                        <a:pt x="2321" y="2585"/>
                        <a:pt x="2188" y="3085"/>
                      </a:cubicBezTo>
                      <a:cubicBezTo>
                        <a:pt x="1954" y="4119"/>
                        <a:pt x="1687" y="5153"/>
                        <a:pt x="1454" y="6187"/>
                      </a:cubicBezTo>
                      <a:cubicBezTo>
                        <a:pt x="954" y="8289"/>
                        <a:pt x="487" y="10357"/>
                        <a:pt x="20" y="12425"/>
                      </a:cubicBezTo>
                      <a:cubicBezTo>
                        <a:pt x="0" y="12522"/>
                        <a:pt x="71" y="12574"/>
                        <a:pt x="141" y="12574"/>
                      </a:cubicBezTo>
                      <a:cubicBezTo>
                        <a:pt x="190" y="12574"/>
                        <a:pt x="239" y="12547"/>
                        <a:pt x="253" y="12492"/>
                      </a:cubicBezTo>
                      <a:cubicBezTo>
                        <a:pt x="753" y="10424"/>
                        <a:pt x="1254" y="8355"/>
                        <a:pt x="1754" y="6287"/>
                      </a:cubicBezTo>
                      <a:cubicBezTo>
                        <a:pt x="1988" y="5253"/>
                        <a:pt x="2255" y="4186"/>
                        <a:pt x="2488" y="3152"/>
                      </a:cubicBezTo>
                      <a:cubicBezTo>
                        <a:pt x="2588" y="2651"/>
                        <a:pt x="2722" y="2151"/>
                        <a:pt x="2822" y="1651"/>
                      </a:cubicBezTo>
                      <a:cubicBezTo>
                        <a:pt x="2955" y="1150"/>
                        <a:pt x="3155" y="617"/>
                        <a:pt x="3189" y="116"/>
                      </a:cubicBezTo>
                      <a:cubicBezTo>
                        <a:pt x="3189" y="51"/>
                        <a:pt x="3104" y="0"/>
                        <a:pt x="30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9"/>
                <p:cNvSpPr/>
                <p:nvPr/>
              </p:nvSpPr>
              <p:spPr>
                <a:xfrm>
                  <a:off x="6447984" y="3489998"/>
                  <a:ext cx="568289" cy="701890"/>
                </a:xfrm>
                <a:custGeom>
                  <a:avLst/>
                  <a:gdLst/>
                  <a:ahLst/>
                  <a:cxnLst/>
                  <a:rect l="l" t="t" r="r" b="b"/>
                  <a:pathLst>
                    <a:path w="27338" h="33765" extrusionOk="0">
                      <a:moveTo>
                        <a:pt x="22334" y="11743"/>
                      </a:moveTo>
                      <a:cubicBezTo>
                        <a:pt x="22501" y="12644"/>
                        <a:pt x="22701" y="13578"/>
                        <a:pt x="22901" y="14512"/>
                      </a:cubicBezTo>
                      <a:cubicBezTo>
                        <a:pt x="23235" y="16113"/>
                        <a:pt x="23535" y="17714"/>
                        <a:pt x="23869" y="19349"/>
                      </a:cubicBezTo>
                      <a:cubicBezTo>
                        <a:pt x="22835" y="18948"/>
                        <a:pt x="21734" y="18615"/>
                        <a:pt x="20700" y="18248"/>
                      </a:cubicBezTo>
                      <a:cubicBezTo>
                        <a:pt x="19432" y="17814"/>
                        <a:pt x="18165" y="17381"/>
                        <a:pt x="16930" y="16947"/>
                      </a:cubicBezTo>
                      <a:cubicBezTo>
                        <a:pt x="15896" y="16613"/>
                        <a:pt x="14862" y="16246"/>
                        <a:pt x="13828" y="15880"/>
                      </a:cubicBezTo>
                      <a:cubicBezTo>
                        <a:pt x="15463" y="15246"/>
                        <a:pt x="17097" y="14612"/>
                        <a:pt x="18665" y="13811"/>
                      </a:cubicBezTo>
                      <a:cubicBezTo>
                        <a:pt x="19699" y="13311"/>
                        <a:pt x="20700" y="12744"/>
                        <a:pt x="21634" y="12077"/>
                      </a:cubicBezTo>
                      <a:cubicBezTo>
                        <a:pt x="21867" y="11977"/>
                        <a:pt x="22101" y="11843"/>
                        <a:pt x="22334" y="11743"/>
                      </a:cubicBezTo>
                      <a:close/>
                      <a:moveTo>
                        <a:pt x="5289" y="13511"/>
                      </a:moveTo>
                      <a:cubicBezTo>
                        <a:pt x="5422" y="13611"/>
                        <a:pt x="5556" y="13645"/>
                        <a:pt x="5722" y="13711"/>
                      </a:cubicBezTo>
                      <a:cubicBezTo>
                        <a:pt x="6023" y="13845"/>
                        <a:pt x="6356" y="13978"/>
                        <a:pt x="6690" y="14112"/>
                      </a:cubicBezTo>
                      <a:cubicBezTo>
                        <a:pt x="7324" y="14345"/>
                        <a:pt x="7991" y="14545"/>
                        <a:pt x="8624" y="14779"/>
                      </a:cubicBezTo>
                      <a:cubicBezTo>
                        <a:pt x="9759" y="15179"/>
                        <a:pt x="10926" y="15579"/>
                        <a:pt x="12094" y="15980"/>
                      </a:cubicBezTo>
                      <a:cubicBezTo>
                        <a:pt x="12060" y="15980"/>
                        <a:pt x="12027" y="15980"/>
                        <a:pt x="11994" y="16013"/>
                      </a:cubicBezTo>
                      <a:cubicBezTo>
                        <a:pt x="9659" y="16914"/>
                        <a:pt x="7324" y="17848"/>
                        <a:pt x="5122" y="19115"/>
                      </a:cubicBezTo>
                      <a:cubicBezTo>
                        <a:pt x="4655" y="19349"/>
                        <a:pt x="4155" y="19582"/>
                        <a:pt x="3688" y="19816"/>
                      </a:cubicBezTo>
                      <a:cubicBezTo>
                        <a:pt x="4188" y="17714"/>
                        <a:pt x="4755" y="15613"/>
                        <a:pt x="5289" y="13511"/>
                      </a:cubicBezTo>
                      <a:close/>
                      <a:moveTo>
                        <a:pt x="8620" y="0"/>
                      </a:moveTo>
                      <a:cubicBezTo>
                        <a:pt x="8531" y="0"/>
                        <a:pt x="8445" y="49"/>
                        <a:pt x="8391" y="168"/>
                      </a:cubicBezTo>
                      <a:cubicBezTo>
                        <a:pt x="8124" y="669"/>
                        <a:pt x="7991" y="1202"/>
                        <a:pt x="7824" y="1736"/>
                      </a:cubicBezTo>
                      <a:cubicBezTo>
                        <a:pt x="7690" y="2303"/>
                        <a:pt x="7524" y="2837"/>
                        <a:pt x="7357" y="3371"/>
                      </a:cubicBezTo>
                      <a:cubicBezTo>
                        <a:pt x="7057" y="4438"/>
                        <a:pt x="6723" y="5505"/>
                        <a:pt x="6423" y="6573"/>
                      </a:cubicBezTo>
                      <a:cubicBezTo>
                        <a:pt x="5822" y="8708"/>
                        <a:pt x="5255" y="10843"/>
                        <a:pt x="4688" y="13011"/>
                      </a:cubicBezTo>
                      <a:cubicBezTo>
                        <a:pt x="3521" y="17314"/>
                        <a:pt x="2420" y="21684"/>
                        <a:pt x="1486" y="26054"/>
                      </a:cubicBezTo>
                      <a:cubicBezTo>
                        <a:pt x="1219" y="27254"/>
                        <a:pt x="952" y="28489"/>
                        <a:pt x="685" y="29723"/>
                      </a:cubicBezTo>
                      <a:cubicBezTo>
                        <a:pt x="452" y="30924"/>
                        <a:pt x="185" y="32158"/>
                        <a:pt x="18" y="33392"/>
                      </a:cubicBezTo>
                      <a:cubicBezTo>
                        <a:pt x="0" y="33500"/>
                        <a:pt x="100" y="33560"/>
                        <a:pt x="200" y="33560"/>
                      </a:cubicBezTo>
                      <a:cubicBezTo>
                        <a:pt x="285" y="33560"/>
                        <a:pt x="370" y="33517"/>
                        <a:pt x="385" y="33425"/>
                      </a:cubicBezTo>
                      <a:cubicBezTo>
                        <a:pt x="719" y="32358"/>
                        <a:pt x="919" y="31291"/>
                        <a:pt x="1186" y="30190"/>
                      </a:cubicBezTo>
                      <a:cubicBezTo>
                        <a:pt x="1453" y="29122"/>
                        <a:pt x="1686" y="28055"/>
                        <a:pt x="1953" y="26954"/>
                      </a:cubicBezTo>
                      <a:cubicBezTo>
                        <a:pt x="2387" y="25120"/>
                        <a:pt x="2820" y="23285"/>
                        <a:pt x="3287" y="21417"/>
                      </a:cubicBezTo>
                      <a:cubicBezTo>
                        <a:pt x="3454" y="21317"/>
                        <a:pt x="3487" y="21083"/>
                        <a:pt x="3387" y="20950"/>
                      </a:cubicBezTo>
                      <a:cubicBezTo>
                        <a:pt x="3487" y="20883"/>
                        <a:pt x="3554" y="20816"/>
                        <a:pt x="3621" y="20783"/>
                      </a:cubicBezTo>
                      <a:cubicBezTo>
                        <a:pt x="3754" y="20683"/>
                        <a:pt x="3888" y="20583"/>
                        <a:pt x="4021" y="20483"/>
                      </a:cubicBezTo>
                      <a:cubicBezTo>
                        <a:pt x="4321" y="20283"/>
                        <a:pt x="4622" y="20116"/>
                        <a:pt x="4922" y="19916"/>
                      </a:cubicBezTo>
                      <a:cubicBezTo>
                        <a:pt x="5522" y="19549"/>
                        <a:pt x="6156" y="19215"/>
                        <a:pt x="6790" y="18882"/>
                      </a:cubicBezTo>
                      <a:cubicBezTo>
                        <a:pt x="8057" y="18215"/>
                        <a:pt x="9392" y="17647"/>
                        <a:pt x="10726" y="17114"/>
                      </a:cubicBezTo>
                      <a:cubicBezTo>
                        <a:pt x="11460" y="16814"/>
                        <a:pt x="12194" y="16547"/>
                        <a:pt x="12928" y="16246"/>
                      </a:cubicBezTo>
                      <a:cubicBezTo>
                        <a:pt x="15296" y="17047"/>
                        <a:pt x="17631" y="17881"/>
                        <a:pt x="19999" y="18682"/>
                      </a:cubicBezTo>
                      <a:cubicBezTo>
                        <a:pt x="20733" y="18948"/>
                        <a:pt x="21434" y="19182"/>
                        <a:pt x="22134" y="19449"/>
                      </a:cubicBezTo>
                      <a:cubicBezTo>
                        <a:pt x="22768" y="19649"/>
                        <a:pt x="23402" y="19882"/>
                        <a:pt x="24002" y="20083"/>
                      </a:cubicBezTo>
                      <a:cubicBezTo>
                        <a:pt x="24469" y="22284"/>
                        <a:pt x="24903" y="24486"/>
                        <a:pt x="25370" y="26687"/>
                      </a:cubicBezTo>
                      <a:cubicBezTo>
                        <a:pt x="25570" y="27821"/>
                        <a:pt x="25803" y="28956"/>
                        <a:pt x="26037" y="30090"/>
                      </a:cubicBezTo>
                      <a:cubicBezTo>
                        <a:pt x="26137" y="30657"/>
                        <a:pt x="26270" y="31257"/>
                        <a:pt x="26370" y="31824"/>
                      </a:cubicBezTo>
                      <a:cubicBezTo>
                        <a:pt x="26504" y="32391"/>
                        <a:pt x="26571" y="33025"/>
                        <a:pt x="26771" y="33559"/>
                      </a:cubicBezTo>
                      <a:cubicBezTo>
                        <a:pt x="26817" y="33697"/>
                        <a:pt x="26941" y="33765"/>
                        <a:pt x="27061" y="33765"/>
                      </a:cubicBezTo>
                      <a:cubicBezTo>
                        <a:pt x="27202" y="33765"/>
                        <a:pt x="27338" y="33672"/>
                        <a:pt x="27338" y="33492"/>
                      </a:cubicBezTo>
                      <a:cubicBezTo>
                        <a:pt x="27304" y="32992"/>
                        <a:pt x="27204" y="32491"/>
                        <a:pt x="27104" y="31991"/>
                      </a:cubicBezTo>
                      <a:cubicBezTo>
                        <a:pt x="27004" y="31491"/>
                        <a:pt x="26904" y="30990"/>
                        <a:pt x="26804" y="30490"/>
                      </a:cubicBezTo>
                      <a:cubicBezTo>
                        <a:pt x="26604" y="29456"/>
                        <a:pt x="26370" y="28422"/>
                        <a:pt x="26170" y="27388"/>
                      </a:cubicBezTo>
                      <a:cubicBezTo>
                        <a:pt x="25770" y="25353"/>
                        <a:pt x="25370" y="23352"/>
                        <a:pt x="24936" y="21317"/>
                      </a:cubicBezTo>
                      <a:cubicBezTo>
                        <a:pt x="24869" y="20883"/>
                        <a:pt x="24769" y="20450"/>
                        <a:pt x="24669" y="20016"/>
                      </a:cubicBezTo>
                      <a:cubicBezTo>
                        <a:pt x="24736" y="19916"/>
                        <a:pt x="24703" y="19749"/>
                        <a:pt x="24603" y="19649"/>
                      </a:cubicBezTo>
                      <a:cubicBezTo>
                        <a:pt x="23869" y="16146"/>
                        <a:pt x="23135" y="12644"/>
                        <a:pt x="22401" y="9141"/>
                      </a:cubicBezTo>
                      <a:cubicBezTo>
                        <a:pt x="22167" y="8007"/>
                        <a:pt x="21901" y="6906"/>
                        <a:pt x="21667" y="5772"/>
                      </a:cubicBezTo>
                      <a:cubicBezTo>
                        <a:pt x="21400" y="4605"/>
                        <a:pt x="21200" y="3437"/>
                        <a:pt x="20833" y="2303"/>
                      </a:cubicBezTo>
                      <a:cubicBezTo>
                        <a:pt x="20801" y="2224"/>
                        <a:pt x="20716" y="2182"/>
                        <a:pt x="20636" y="2182"/>
                      </a:cubicBezTo>
                      <a:cubicBezTo>
                        <a:pt x="20548" y="2182"/>
                        <a:pt x="20466" y="2232"/>
                        <a:pt x="20466" y="2337"/>
                      </a:cubicBezTo>
                      <a:cubicBezTo>
                        <a:pt x="20566" y="3371"/>
                        <a:pt x="20800" y="4338"/>
                        <a:pt x="21000" y="5339"/>
                      </a:cubicBezTo>
                      <a:cubicBezTo>
                        <a:pt x="21200" y="6373"/>
                        <a:pt x="21434" y="7407"/>
                        <a:pt x="21634" y="8441"/>
                      </a:cubicBezTo>
                      <a:cubicBezTo>
                        <a:pt x="21834" y="9375"/>
                        <a:pt x="22034" y="10309"/>
                        <a:pt x="22201" y="11243"/>
                      </a:cubicBezTo>
                      <a:cubicBezTo>
                        <a:pt x="21634" y="11476"/>
                        <a:pt x="21100" y="11777"/>
                        <a:pt x="20533" y="12043"/>
                      </a:cubicBezTo>
                      <a:cubicBezTo>
                        <a:pt x="19933" y="12344"/>
                        <a:pt x="19299" y="12644"/>
                        <a:pt x="18698" y="12911"/>
                      </a:cubicBezTo>
                      <a:cubicBezTo>
                        <a:pt x="17431" y="13511"/>
                        <a:pt x="16163" y="14112"/>
                        <a:pt x="14896" y="14679"/>
                      </a:cubicBezTo>
                      <a:cubicBezTo>
                        <a:pt x="14228" y="14979"/>
                        <a:pt x="13595" y="15279"/>
                        <a:pt x="12928" y="15579"/>
                      </a:cubicBezTo>
                      <a:cubicBezTo>
                        <a:pt x="11727" y="15179"/>
                        <a:pt x="10526" y="14779"/>
                        <a:pt x="9325" y="14378"/>
                      </a:cubicBezTo>
                      <a:cubicBezTo>
                        <a:pt x="8624" y="14145"/>
                        <a:pt x="7957" y="13911"/>
                        <a:pt x="7257" y="13678"/>
                      </a:cubicBezTo>
                      <a:cubicBezTo>
                        <a:pt x="6890" y="13578"/>
                        <a:pt x="6523" y="13444"/>
                        <a:pt x="6189" y="13344"/>
                      </a:cubicBezTo>
                      <a:cubicBezTo>
                        <a:pt x="5923" y="13278"/>
                        <a:pt x="5656" y="13178"/>
                        <a:pt x="5389" y="13178"/>
                      </a:cubicBezTo>
                      <a:cubicBezTo>
                        <a:pt x="5889" y="11310"/>
                        <a:pt x="6390" y="9475"/>
                        <a:pt x="6923" y="7607"/>
                      </a:cubicBezTo>
                      <a:cubicBezTo>
                        <a:pt x="7257" y="6439"/>
                        <a:pt x="7590" y="5239"/>
                        <a:pt x="7924" y="4071"/>
                      </a:cubicBezTo>
                      <a:cubicBezTo>
                        <a:pt x="8091" y="3471"/>
                        <a:pt x="8291" y="2870"/>
                        <a:pt x="8458" y="2270"/>
                      </a:cubicBezTo>
                      <a:cubicBezTo>
                        <a:pt x="8658" y="1669"/>
                        <a:pt x="8891" y="1069"/>
                        <a:pt x="8958" y="435"/>
                      </a:cubicBezTo>
                      <a:cubicBezTo>
                        <a:pt x="9003" y="210"/>
                        <a:pt x="8805" y="0"/>
                        <a:pt x="8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9"/>
                <p:cNvSpPr/>
                <p:nvPr/>
              </p:nvSpPr>
              <p:spPr>
                <a:xfrm>
                  <a:off x="6346666" y="2806421"/>
                  <a:ext cx="793043" cy="756436"/>
                </a:xfrm>
                <a:custGeom>
                  <a:avLst/>
                  <a:gdLst/>
                  <a:ahLst/>
                  <a:cxnLst/>
                  <a:rect l="l" t="t" r="r" b="b"/>
                  <a:pathLst>
                    <a:path w="38150" h="36389" extrusionOk="0">
                      <a:moveTo>
                        <a:pt x="28504" y="0"/>
                      </a:moveTo>
                      <a:cubicBezTo>
                        <a:pt x="27240" y="0"/>
                        <a:pt x="25981" y="201"/>
                        <a:pt x="24840" y="562"/>
                      </a:cubicBezTo>
                      <a:cubicBezTo>
                        <a:pt x="20437" y="1963"/>
                        <a:pt x="18836" y="6066"/>
                        <a:pt x="17935" y="10369"/>
                      </a:cubicBezTo>
                      <a:cubicBezTo>
                        <a:pt x="17234" y="13839"/>
                        <a:pt x="16968" y="17441"/>
                        <a:pt x="15833" y="20810"/>
                      </a:cubicBezTo>
                      <a:cubicBezTo>
                        <a:pt x="15400" y="22078"/>
                        <a:pt x="14833" y="23345"/>
                        <a:pt x="14066" y="24480"/>
                      </a:cubicBezTo>
                      <a:cubicBezTo>
                        <a:pt x="12831" y="26348"/>
                        <a:pt x="11163" y="27849"/>
                        <a:pt x="9095" y="28549"/>
                      </a:cubicBezTo>
                      <a:cubicBezTo>
                        <a:pt x="7461" y="29083"/>
                        <a:pt x="5626" y="29116"/>
                        <a:pt x="4125" y="29950"/>
                      </a:cubicBezTo>
                      <a:cubicBezTo>
                        <a:pt x="1" y="32223"/>
                        <a:pt x="2168" y="36331"/>
                        <a:pt x="6072" y="36331"/>
                      </a:cubicBezTo>
                      <a:cubicBezTo>
                        <a:pt x="6178" y="36331"/>
                        <a:pt x="6285" y="36327"/>
                        <a:pt x="6393" y="36321"/>
                      </a:cubicBezTo>
                      <a:cubicBezTo>
                        <a:pt x="8420" y="36208"/>
                        <a:pt x="10457" y="36148"/>
                        <a:pt x="12493" y="36148"/>
                      </a:cubicBezTo>
                      <a:cubicBezTo>
                        <a:pt x="14043" y="36148"/>
                        <a:pt x="15592" y="36183"/>
                        <a:pt x="17134" y="36255"/>
                      </a:cubicBezTo>
                      <a:cubicBezTo>
                        <a:pt x="18513" y="36308"/>
                        <a:pt x="19883" y="36389"/>
                        <a:pt x="21248" y="36389"/>
                      </a:cubicBezTo>
                      <a:cubicBezTo>
                        <a:pt x="22459" y="36389"/>
                        <a:pt x="23666" y="36325"/>
                        <a:pt x="24873" y="36121"/>
                      </a:cubicBezTo>
                      <a:cubicBezTo>
                        <a:pt x="27175" y="35754"/>
                        <a:pt x="30978" y="34420"/>
                        <a:pt x="32012" y="32118"/>
                      </a:cubicBezTo>
                      <a:cubicBezTo>
                        <a:pt x="34447" y="26915"/>
                        <a:pt x="36148" y="21377"/>
                        <a:pt x="37182" y="15707"/>
                      </a:cubicBezTo>
                      <a:cubicBezTo>
                        <a:pt x="37983" y="11203"/>
                        <a:pt x="38149" y="6033"/>
                        <a:pt x="35114" y="2597"/>
                      </a:cubicBezTo>
                      <a:cubicBezTo>
                        <a:pt x="33459" y="766"/>
                        <a:pt x="30973" y="0"/>
                        <a:pt x="285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9"/>
                <p:cNvSpPr/>
                <p:nvPr/>
              </p:nvSpPr>
              <p:spPr>
                <a:xfrm>
                  <a:off x="4801801" y="3523091"/>
                  <a:ext cx="568309" cy="701744"/>
                </a:xfrm>
                <a:custGeom>
                  <a:avLst/>
                  <a:gdLst/>
                  <a:ahLst/>
                  <a:cxnLst/>
                  <a:rect l="l" t="t" r="r" b="b"/>
                  <a:pathLst>
                    <a:path w="27339" h="33758" extrusionOk="0">
                      <a:moveTo>
                        <a:pt x="22302" y="11719"/>
                      </a:moveTo>
                      <a:cubicBezTo>
                        <a:pt x="22502" y="12653"/>
                        <a:pt x="22702" y="13554"/>
                        <a:pt x="22869" y="14488"/>
                      </a:cubicBezTo>
                      <a:cubicBezTo>
                        <a:pt x="23203" y="16089"/>
                        <a:pt x="23536" y="17723"/>
                        <a:pt x="23870" y="19325"/>
                      </a:cubicBezTo>
                      <a:cubicBezTo>
                        <a:pt x="22836" y="18924"/>
                        <a:pt x="21735" y="18591"/>
                        <a:pt x="20701" y="18224"/>
                      </a:cubicBezTo>
                      <a:lnTo>
                        <a:pt x="20668" y="18224"/>
                      </a:lnTo>
                      <a:cubicBezTo>
                        <a:pt x="19433" y="17790"/>
                        <a:pt x="18166" y="17390"/>
                        <a:pt x="16932" y="16956"/>
                      </a:cubicBezTo>
                      <a:cubicBezTo>
                        <a:pt x="15897" y="16589"/>
                        <a:pt x="14863" y="16222"/>
                        <a:pt x="13829" y="15889"/>
                      </a:cubicBezTo>
                      <a:cubicBezTo>
                        <a:pt x="15464" y="15255"/>
                        <a:pt x="17098" y="14588"/>
                        <a:pt x="18666" y="13821"/>
                      </a:cubicBezTo>
                      <a:cubicBezTo>
                        <a:pt x="19700" y="13287"/>
                        <a:pt x="20701" y="12720"/>
                        <a:pt x="21635" y="12053"/>
                      </a:cubicBezTo>
                      <a:cubicBezTo>
                        <a:pt x="21868" y="11953"/>
                        <a:pt x="22102" y="11852"/>
                        <a:pt x="22302" y="11719"/>
                      </a:cubicBezTo>
                      <a:close/>
                      <a:moveTo>
                        <a:pt x="5290" y="13520"/>
                      </a:moveTo>
                      <a:cubicBezTo>
                        <a:pt x="5423" y="13587"/>
                        <a:pt x="5523" y="13654"/>
                        <a:pt x="5690" y="13720"/>
                      </a:cubicBezTo>
                      <a:cubicBezTo>
                        <a:pt x="6024" y="13854"/>
                        <a:pt x="6357" y="13954"/>
                        <a:pt x="6691" y="14087"/>
                      </a:cubicBezTo>
                      <a:cubicBezTo>
                        <a:pt x="7325" y="14321"/>
                        <a:pt x="7958" y="14554"/>
                        <a:pt x="8592" y="14755"/>
                      </a:cubicBezTo>
                      <a:cubicBezTo>
                        <a:pt x="9760" y="15155"/>
                        <a:pt x="10927" y="15555"/>
                        <a:pt x="12095" y="15955"/>
                      </a:cubicBezTo>
                      <a:cubicBezTo>
                        <a:pt x="12061" y="15955"/>
                        <a:pt x="12028" y="15989"/>
                        <a:pt x="11995" y="15989"/>
                      </a:cubicBezTo>
                      <a:cubicBezTo>
                        <a:pt x="9660" y="16889"/>
                        <a:pt x="7325" y="17857"/>
                        <a:pt x="5123" y="19124"/>
                      </a:cubicBezTo>
                      <a:cubicBezTo>
                        <a:pt x="4656" y="19358"/>
                        <a:pt x="4156" y="19591"/>
                        <a:pt x="3655" y="19825"/>
                      </a:cubicBezTo>
                      <a:cubicBezTo>
                        <a:pt x="4189" y="17723"/>
                        <a:pt x="4723" y="15588"/>
                        <a:pt x="5290" y="13520"/>
                      </a:cubicBezTo>
                      <a:close/>
                      <a:moveTo>
                        <a:pt x="8603" y="1"/>
                      </a:moveTo>
                      <a:cubicBezTo>
                        <a:pt x="8508" y="1"/>
                        <a:pt x="8416" y="52"/>
                        <a:pt x="8359" y="177"/>
                      </a:cubicBezTo>
                      <a:cubicBezTo>
                        <a:pt x="8125" y="678"/>
                        <a:pt x="7992" y="1212"/>
                        <a:pt x="7825" y="1745"/>
                      </a:cubicBezTo>
                      <a:cubicBezTo>
                        <a:pt x="7658" y="2279"/>
                        <a:pt x="7491" y="2813"/>
                        <a:pt x="7358" y="3380"/>
                      </a:cubicBezTo>
                      <a:cubicBezTo>
                        <a:pt x="7024" y="4414"/>
                        <a:pt x="6724" y="5481"/>
                        <a:pt x="6424" y="6549"/>
                      </a:cubicBezTo>
                      <a:cubicBezTo>
                        <a:pt x="5824" y="8684"/>
                        <a:pt x="5223" y="10852"/>
                        <a:pt x="4656" y="12987"/>
                      </a:cubicBezTo>
                      <a:cubicBezTo>
                        <a:pt x="3522" y="17323"/>
                        <a:pt x="2421" y="21660"/>
                        <a:pt x="1454" y="26029"/>
                      </a:cubicBezTo>
                      <a:cubicBezTo>
                        <a:pt x="1187" y="27264"/>
                        <a:pt x="920" y="28464"/>
                        <a:pt x="687" y="29699"/>
                      </a:cubicBezTo>
                      <a:cubicBezTo>
                        <a:pt x="453" y="30933"/>
                        <a:pt x="153" y="32134"/>
                        <a:pt x="19" y="33368"/>
                      </a:cubicBezTo>
                      <a:cubicBezTo>
                        <a:pt x="1" y="33498"/>
                        <a:pt x="96" y="33566"/>
                        <a:pt x="196" y="33566"/>
                      </a:cubicBezTo>
                      <a:cubicBezTo>
                        <a:pt x="275" y="33566"/>
                        <a:pt x="357" y="33523"/>
                        <a:pt x="386" y="33435"/>
                      </a:cubicBezTo>
                      <a:cubicBezTo>
                        <a:pt x="720" y="32367"/>
                        <a:pt x="920" y="31266"/>
                        <a:pt x="1187" y="30199"/>
                      </a:cubicBezTo>
                      <a:cubicBezTo>
                        <a:pt x="1420" y="29098"/>
                        <a:pt x="1687" y="28031"/>
                        <a:pt x="1954" y="26963"/>
                      </a:cubicBezTo>
                      <a:cubicBezTo>
                        <a:pt x="2388" y="25095"/>
                        <a:pt x="2821" y="23261"/>
                        <a:pt x="3255" y="21426"/>
                      </a:cubicBezTo>
                      <a:cubicBezTo>
                        <a:pt x="3422" y="21293"/>
                        <a:pt x="3489" y="21059"/>
                        <a:pt x="3389" y="20926"/>
                      </a:cubicBezTo>
                      <a:cubicBezTo>
                        <a:pt x="3455" y="20859"/>
                        <a:pt x="3555" y="20826"/>
                        <a:pt x="3622" y="20759"/>
                      </a:cubicBezTo>
                      <a:cubicBezTo>
                        <a:pt x="3755" y="20659"/>
                        <a:pt x="3889" y="20559"/>
                        <a:pt x="4022" y="20492"/>
                      </a:cubicBezTo>
                      <a:cubicBezTo>
                        <a:pt x="4323" y="20292"/>
                        <a:pt x="4623" y="20092"/>
                        <a:pt x="4923" y="19925"/>
                      </a:cubicBezTo>
                      <a:cubicBezTo>
                        <a:pt x="5523" y="19525"/>
                        <a:pt x="6157" y="19191"/>
                        <a:pt x="6791" y="18858"/>
                      </a:cubicBezTo>
                      <a:cubicBezTo>
                        <a:pt x="8059" y="18224"/>
                        <a:pt x="9393" y="17657"/>
                        <a:pt x="10727" y="17090"/>
                      </a:cubicBezTo>
                      <a:cubicBezTo>
                        <a:pt x="11428" y="16823"/>
                        <a:pt x="12161" y="16522"/>
                        <a:pt x="12895" y="16256"/>
                      </a:cubicBezTo>
                      <a:cubicBezTo>
                        <a:pt x="15264" y="17056"/>
                        <a:pt x="17632" y="17857"/>
                        <a:pt x="20000" y="18691"/>
                      </a:cubicBezTo>
                      <a:cubicBezTo>
                        <a:pt x="20701" y="18924"/>
                        <a:pt x="21435" y="19191"/>
                        <a:pt x="22135" y="19425"/>
                      </a:cubicBezTo>
                      <a:cubicBezTo>
                        <a:pt x="22769" y="19625"/>
                        <a:pt x="23369" y="19892"/>
                        <a:pt x="24003" y="20092"/>
                      </a:cubicBezTo>
                      <a:cubicBezTo>
                        <a:pt x="24437" y="22293"/>
                        <a:pt x="24904" y="24462"/>
                        <a:pt x="25338" y="26663"/>
                      </a:cubicBezTo>
                      <a:cubicBezTo>
                        <a:pt x="25571" y="27797"/>
                        <a:pt x="25805" y="28931"/>
                        <a:pt x="26005" y="30066"/>
                      </a:cubicBezTo>
                      <a:cubicBezTo>
                        <a:pt x="26138" y="30633"/>
                        <a:pt x="26238" y="31233"/>
                        <a:pt x="26372" y="31800"/>
                      </a:cubicBezTo>
                      <a:cubicBezTo>
                        <a:pt x="26472" y="32401"/>
                        <a:pt x="26538" y="33001"/>
                        <a:pt x="26772" y="33568"/>
                      </a:cubicBezTo>
                      <a:cubicBezTo>
                        <a:pt x="26818" y="33691"/>
                        <a:pt x="26942" y="33757"/>
                        <a:pt x="27062" y="33757"/>
                      </a:cubicBezTo>
                      <a:cubicBezTo>
                        <a:pt x="27203" y="33757"/>
                        <a:pt x="27339" y="33666"/>
                        <a:pt x="27339" y="33468"/>
                      </a:cubicBezTo>
                      <a:cubicBezTo>
                        <a:pt x="27306" y="32968"/>
                        <a:pt x="27172" y="32467"/>
                        <a:pt x="27072" y="32000"/>
                      </a:cubicBezTo>
                      <a:lnTo>
                        <a:pt x="27105" y="32000"/>
                      </a:lnTo>
                      <a:cubicBezTo>
                        <a:pt x="27005" y="31500"/>
                        <a:pt x="26905" y="30966"/>
                        <a:pt x="26805" y="30466"/>
                      </a:cubicBezTo>
                      <a:cubicBezTo>
                        <a:pt x="26572" y="29432"/>
                        <a:pt x="26372" y="28398"/>
                        <a:pt x="26171" y="27364"/>
                      </a:cubicBezTo>
                      <a:cubicBezTo>
                        <a:pt x="25771" y="25362"/>
                        <a:pt x="25338" y="23327"/>
                        <a:pt x="24937" y="21326"/>
                      </a:cubicBezTo>
                      <a:cubicBezTo>
                        <a:pt x="24837" y="20859"/>
                        <a:pt x="24770" y="20459"/>
                        <a:pt x="24670" y="20025"/>
                      </a:cubicBezTo>
                      <a:cubicBezTo>
                        <a:pt x="24737" y="19892"/>
                        <a:pt x="24704" y="19725"/>
                        <a:pt x="24604" y="19625"/>
                      </a:cubicBezTo>
                      <a:cubicBezTo>
                        <a:pt x="23870" y="16122"/>
                        <a:pt x="23136" y="12620"/>
                        <a:pt x="22402" y="9117"/>
                      </a:cubicBezTo>
                      <a:cubicBezTo>
                        <a:pt x="22135" y="8016"/>
                        <a:pt x="21902" y="6882"/>
                        <a:pt x="21668" y="5748"/>
                      </a:cubicBezTo>
                      <a:cubicBezTo>
                        <a:pt x="21401" y="4614"/>
                        <a:pt x="21201" y="3413"/>
                        <a:pt x="20801" y="2279"/>
                      </a:cubicBezTo>
                      <a:cubicBezTo>
                        <a:pt x="20787" y="2207"/>
                        <a:pt x="20716" y="2172"/>
                        <a:pt x="20643" y="2172"/>
                      </a:cubicBezTo>
                      <a:cubicBezTo>
                        <a:pt x="20548" y="2172"/>
                        <a:pt x="20448" y="2232"/>
                        <a:pt x="20467" y="2346"/>
                      </a:cubicBezTo>
                      <a:cubicBezTo>
                        <a:pt x="20567" y="3346"/>
                        <a:pt x="20801" y="4347"/>
                        <a:pt x="21001" y="5314"/>
                      </a:cubicBezTo>
                      <a:cubicBezTo>
                        <a:pt x="21201" y="6349"/>
                        <a:pt x="21401" y="7383"/>
                        <a:pt x="21635" y="8417"/>
                      </a:cubicBezTo>
                      <a:cubicBezTo>
                        <a:pt x="21802" y="9351"/>
                        <a:pt x="22002" y="10285"/>
                        <a:pt x="22202" y="11219"/>
                      </a:cubicBezTo>
                      <a:cubicBezTo>
                        <a:pt x="21635" y="11486"/>
                        <a:pt x="21101" y="11752"/>
                        <a:pt x="20534" y="12019"/>
                      </a:cubicBezTo>
                      <a:cubicBezTo>
                        <a:pt x="19900" y="12319"/>
                        <a:pt x="19300" y="12620"/>
                        <a:pt x="18666" y="12920"/>
                      </a:cubicBezTo>
                      <a:cubicBezTo>
                        <a:pt x="17399" y="13520"/>
                        <a:pt x="16164" y="14087"/>
                        <a:pt x="14897" y="14654"/>
                      </a:cubicBezTo>
                      <a:cubicBezTo>
                        <a:pt x="14230" y="14988"/>
                        <a:pt x="13562" y="15255"/>
                        <a:pt x="12895" y="15555"/>
                      </a:cubicBezTo>
                      <a:cubicBezTo>
                        <a:pt x="11728" y="15155"/>
                        <a:pt x="10527" y="14755"/>
                        <a:pt x="9326" y="14354"/>
                      </a:cubicBezTo>
                      <a:cubicBezTo>
                        <a:pt x="8626" y="14121"/>
                        <a:pt x="7925" y="13887"/>
                        <a:pt x="7225" y="13687"/>
                      </a:cubicBezTo>
                      <a:cubicBezTo>
                        <a:pt x="6891" y="13554"/>
                        <a:pt x="6524" y="13454"/>
                        <a:pt x="6157" y="13354"/>
                      </a:cubicBezTo>
                      <a:cubicBezTo>
                        <a:pt x="5949" y="13294"/>
                        <a:pt x="5688" y="13182"/>
                        <a:pt x="5468" y="13182"/>
                      </a:cubicBezTo>
                      <a:cubicBezTo>
                        <a:pt x="5441" y="13182"/>
                        <a:pt x="5415" y="13183"/>
                        <a:pt x="5390" y="13187"/>
                      </a:cubicBezTo>
                      <a:cubicBezTo>
                        <a:pt x="5857" y="11319"/>
                        <a:pt x="6391" y="9451"/>
                        <a:pt x="6891" y="7616"/>
                      </a:cubicBezTo>
                      <a:cubicBezTo>
                        <a:pt x="7225" y="6415"/>
                        <a:pt x="7558" y="5248"/>
                        <a:pt x="7925" y="4080"/>
                      </a:cubicBezTo>
                      <a:cubicBezTo>
                        <a:pt x="8092" y="3480"/>
                        <a:pt x="8259" y="2879"/>
                        <a:pt x="8459" y="2279"/>
                      </a:cubicBezTo>
                      <a:cubicBezTo>
                        <a:pt x="8626" y="1645"/>
                        <a:pt x="8859" y="1045"/>
                        <a:pt x="8959" y="411"/>
                      </a:cubicBezTo>
                      <a:cubicBezTo>
                        <a:pt x="8981" y="191"/>
                        <a:pt x="8786" y="1"/>
                        <a:pt x="86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9"/>
                <p:cNvSpPr/>
                <p:nvPr/>
              </p:nvSpPr>
              <p:spPr>
                <a:xfrm>
                  <a:off x="5779915" y="2963242"/>
                  <a:ext cx="135223" cy="116306"/>
                </a:xfrm>
                <a:custGeom>
                  <a:avLst/>
                  <a:gdLst/>
                  <a:ahLst/>
                  <a:cxnLst/>
                  <a:rect l="l" t="t" r="r" b="b"/>
                  <a:pathLst>
                    <a:path w="6505" h="5595" extrusionOk="0">
                      <a:moveTo>
                        <a:pt x="5066" y="0"/>
                      </a:moveTo>
                      <a:cubicBezTo>
                        <a:pt x="4863" y="0"/>
                        <a:pt x="4670" y="53"/>
                        <a:pt x="4503" y="157"/>
                      </a:cubicBezTo>
                      <a:lnTo>
                        <a:pt x="3036" y="957"/>
                      </a:lnTo>
                      <a:cubicBezTo>
                        <a:pt x="2965" y="981"/>
                        <a:pt x="2894" y="1005"/>
                        <a:pt x="2823" y="1005"/>
                      </a:cubicBezTo>
                      <a:cubicBezTo>
                        <a:pt x="2794" y="1005"/>
                        <a:pt x="2765" y="1001"/>
                        <a:pt x="2735" y="991"/>
                      </a:cubicBezTo>
                      <a:lnTo>
                        <a:pt x="400" y="290"/>
                      </a:lnTo>
                      <a:lnTo>
                        <a:pt x="0" y="3960"/>
                      </a:lnTo>
                      <a:lnTo>
                        <a:pt x="6505" y="5594"/>
                      </a:lnTo>
                      <a:lnTo>
                        <a:pt x="6238" y="1791"/>
                      </a:lnTo>
                      <a:lnTo>
                        <a:pt x="5437" y="57"/>
                      </a:lnTo>
                      <a:cubicBezTo>
                        <a:pt x="5312" y="19"/>
                        <a:pt x="5187" y="0"/>
                        <a:pt x="5066" y="0"/>
                      </a:cubicBezTo>
                      <a:close/>
                    </a:path>
                  </a:pathLst>
                </a:custGeom>
                <a:solidFill>
                  <a:srgbClr val="EDC4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9"/>
                <p:cNvSpPr/>
                <p:nvPr/>
              </p:nvSpPr>
              <p:spPr>
                <a:xfrm>
                  <a:off x="4662816" y="2841802"/>
                  <a:ext cx="728103" cy="790902"/>
                </a:xfrm>
                <a:custGeom>
                  <a:avLst/>
                  <a:gdLst/>
                  <a:ahLst/>
                  <a:cxnLst/>
                  <a:rect l="l" t="t" r="r" b="b"/>
                  <a:pathLst>
                    <a:path w="35026" h="38047" extrusionOk="0">
                      <a:moveTo>
                        <a:pt x="11090" y="1"/>
                      </a:moveTo>
                      <a:cubicBezTo>
                        <a:pt x="9152" y="1"/>
                        <a:pt x="7298" y="510"/>
                        <a:pt x="5872" y="1829"/>
                      </a:cubicBezTo>
                      <a:cubicBezTo>
                        <a:pt x="3937" y="3597"/>
                        <a:pt x="3370" y="6399"/>
                        <a:pt x="3036" y="9001"/>
                      </a:cubicBezTo>
                      <a:cubicBezTo>
                        <a:pt x="1935" y="17841"/>
                        <a:pt x="1" y="32084"/>
                        <a:pt x="10108" y="36254"/>
                      </a:cubicBezTo>
                      <a:cubicBezTo>
                        <a:pt x="12309" y="37188"/>
                        <a:pt x="14745" y="37521"/>
                        <a:pt x="17113" y="37722"/>
                      </a:cubicBezTo>
                      <a:cubicBezTo>
                        <a:pt x="19522" y="37934"/>
                        <a:pt x="21932" y="38046"/>
                        <a:pt x="24342" y="38046"/>
                      </a:cubicBezTo>
                      <a:cubicBezTo>
                        <a:pt x="25335" y="38046"/>
                        <a:pt x="26327" y="38027"/>
                        <a:pt x="27320" y="37988"/>
                      </a:cubicBezTo>
                      <a:cubicBezTo>
                        <a:pt x="29388" y="37888"/>
                        <a:pt x="31423" y="37722"/>
                        <a:pt x="33391" y="37154"/>
                      </a:cubicBezTo>
                      <a:cubicBezTo>
                        <a:pt x="33858" y="37021"/>
                        <a:pt x="34392" y="36821"/>
                        <a:pt x="34659" y="36387"/>
                      </a:cubicBezTo>
                      <a:cubicBezTo>
                        <a:pt x="35026" y="35854"/>
                        <a:pt x="34826" y="35053"/>
                        <a:pt x="34392" y="34553"/>
                      </a:cubicBezTo>
                      <a:cubicBezTo>
                        <a:pt x="33958" y="34052"/>
                        <a:pt x="33324" y="33752"/>
                        <a:pt x="32724" y="33485"/>
                      </a:cubicBezTo>
                      <a:cubicBezTo>
                        <a:pt x="29555" y="31984"/>
                        <a:pt x="24251" y="29916"/>
                        <a:pt x="22317" y="26880"/>
                      </a:cubicBezTo>
                      <a:cubicBezTo>
                        <a:pt x="22283" y="26814"/>
                        <a:pt x="22250" y="26714"/>
                        <a:pt x="22183" y="26647"/>
                      </a:cubicBezTo>
                      <a:lnTo>
                        <a:pt x="22217" y="26647"/>
                      </a:lnTo>
                      <a:cubicBezTo>
                        <a:pt x="21583" y="25446"/>
                        <a:pt x="21750" y="24212"/>
                        <a:pt x="21750" y="22844"/>
                      </a:cubicBezTo>
                      <a:lnTo>
                        <a:pt x="21750" y="16206"/>
                      </a:lnTo>
                      <a:cubicBezTo>
                        <a:pt x="21750" y="12103"/>
                        <a:pt x="23317" y="6432"/>
                        <a:pt x="19982" y="3163"/>
                      </a:cubicBezTo>
                      <a:cubicBezTo>
                        <a:pt x="18914" y="2129"/>
                        <a:pt x="17513" y="1462"/>
                        <a:pt x="16112" y="962"/>
                      </a:cubicBezTo>
                      <a:cubicBezTo>
                        <a:pt x="14528" y="387"/>
                        <a:pt x="12778" y="1"/>
                        <a:pt x="110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9"/>
                <p:cNvSpPr/>
                <p:nvPr/>
              </p:nvSpPr>
              <p:spPr>
                <a:xfrm>
                  <a:off x="5615569" y="3769465"/>
                  <a:ext cx="145637" cy="440362"/>
                </a:xfrm>
                <a:custGeom>
                  <a:avLst/>
                  <a:gdLst/>
                  <a:ahLst/>
                  <a:cxnLst/>
                  <a:rect l="l" t="t" r="r" b="b"/>
                  <a:pathLst>
                    <a:path w="7006" h="21184" extrusionOk="0">
                      <a:moveTo>
                        <a:pt x="4537" y="0"/>
                      </a:moveTo>
                      <a:cubicBezTo>
                        <a:pt x="4070" y="34"/>
                        <a:pt x="3636" y="234"/>
                        <a:pt x="3236" y="467"/>
                      </a:cubicBezTo>
                      <a:cubicBezTo>
                        <a:pt x="2069" y="1201"/>
                        <a:pt x="1235" y="2402"/>
                        <a:pt x="768" y="3703"/>
                      </a:cubicBezTo>
                      <a:cubicBezTo>
                        <a:pt x="301" y="5004"/>
                        <a:pt x="167" y="6405"/>
                        <a:pt x="100" y="7773"/>
                      </a:cubicBezTo>
                      <a:cubicBezTo>
                        <a:pt x="0" y="10008"/>
                        <a:pt x="167" y="12243"/>
                        <a:pt x="467" y="14478"/>
                      </a:cubicBezTo>
                      <a:cubicBezTo>
                        <a:pt x="601" y="15378"/>
                        <a:pt x="534" y="16279"/>
                        <a:pt x="668" y="17179"/>
                      </a:cubicBezTo>
                      <a:cubicBezTo>
                        <a:pt x="801" y="18314"/>
                        <a:pt x="901" y="19448"/>
                        <a:pt x="868" y="20549"/>
                      </a:cubicBezTo>
                      <a:cubicBezTo>
                        <a:pt x="868" y="20710"/>
                        <a:pt x="4805" y="21184"/>
                        <a:pt x="5481" y="21184"/>
                      </a:cubicBezTo>
                      <a:cubicBezTo>
                        <a:pt x="5504" y="21184"/>
                        <a:pt x="5523" y="21183"/>
                        <a:pt x="5538" y="21182"/>
                      </a:cubicBezTo>
                      <a:cubicBezTo>
                        <a:pt x="5771" y="18414"/>
                        <a:pt x="6005" y="15678"/>
                        <a:pt x="6238" y="12943"/>
                      </a:cubicBezTo>
                      <a:cubicBezTo>
                        <a:pt x="6472" y="10241"/>
                        <a:pt x="6505" y="7539"/>
                        <a:pt x="6805" y="4837"/>
                      </a:cubicBezTo>
                      <a:cubicBezTo>
                        <a:pt x="6905" y="3837"/>
                        <a:pt x="7005" y="2802"/>
                        <a:pt x="6705" y="1835"/>
                      </a:cubicBezTo>
                      <a:cubicBezTo>
                        <a:pt x="6405" y="868"/>
                        <a:pt x="5538" y="0"/>
                        <a:pt x="4537" y="0"/>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9"/>
                <p:cNvSpPr/>
                <p:nvPr/>
              </p:nvSpPr>
              <p:spPr>
                <a:xfrm>
                  <a:off x="5053912" y="3233417"/>
                  <a:ext cx="749597" cy="330542"/>
                </a:xfrm>
                <a:custGeom>
                  <a:avLst/>
                  <a:gdLst/>
                  <a:ahLst/>
                  <a:cxnLst/>
                  <a:rect l="l" t="t" r="r" b="b"/>
                  <a:pathLst>
                    <a:path w="36060" h="15901" extrusionOk="0">
                      <a:moveTo>
                        <a:pt x="3502" y="0"/>
                      </a:moveTo>
                      <a:cubicBezTo>
                        <a:pt x="3164" y="0"/>
                        <a:pt x="2890" y="31"/>
                        <a:pt x="2702" y="102"/>
                      </a:cubicBezTo>
                      <a:cubicBezTo>
                        <a:pt x="0" y="1070"/>
                        <a:pt x="2368" y="6540"/>
                        <a:pt x="2435" y="9543"/>
                      </a:cubicBezTo>
                      <a:cubicBezTo>
                        <a:pt x="2535" y="12411"/>
                        <a:pt x="4503" y="15413"/>
                        <a:pt x="7606" y="15513"/>
                      </a:cubicBezTo>
                      <a:lnTo>
                        <a:pt x="7806" y="15513"/>
                      </a:lnTo>
                      <a:cubicBezTo>
                        <a:pt x="12442" y="15513"/>
                        <a:pt x="17112" y="15547"/>
                        <a:pt x="21749" y="15580"/>
                      </a:cubicBezTo>
                      <a:cubicBezTo>
                        <a:pt x="23951" y="15580"/>
                        <a:pt x="26152" y="15814"/>
                        <a:pt x="28354" y="15847"/>
                      </a:cubicBezTo>
                      <a:cubicBezTo>
                        <a:pt x="29048" y="15847"/>
                        <a:pt x="29811" y="15900"/>
                        <a:pt x="30575" y="15900"/>
                      </a:cubicBezTo>
                      <a:cubicBezTo>
                        <a:pt x="31721" y="15900"/>
                        <a:pt x="32870" y="15780"/>
                        <a:pt x="33791" y="15180"/>
                      </a:cubicBezTo>
                      <a:cubicBezTo>
                        <a:pt x="35359" y="14146"/>
                        <a:pt x="36059" y="12278"/>
                        <a:pt x="35792" y="10510"/>
                      </a:cubicBezTo>
                      <a:lnTo>
                        <a:pt x="35792" y="10510"/>
                      </a:lnTo>
                      <a:lnTo>
                        <a:pt x="35826" y="10543"/>
                      </a:lnTo>
                      <a:cubicBezTo>
                        <a:pt x="35759" y="10176"/>
                        <a:pt x="35559" y="9843"/>
                        <a:pt x="35525" y="9476"/>
                      </a:cubicBezTo>
                      <a:cubicBezTo>
                        <a:pt x="35192" y="2571"/>
                        <a:pt x="17379" y="1937"/>
                        <a:pt x="12709" y="1604"/>
                      </a:cubicBezTo>
                      <a:cubicBezTo>
                        <a:pt x="11309" y="1516"/>
                        <a:pt x="5853" y="0"/>
                        <a:pt x="3502" y="0"/>
                      </a:cubicBezTo>
                      <a:close/>
                    </a:path>
                  </a:pathLst>
                </a:custGeom>
                <a:solidFill>
                  <a:srgbClr val="73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9"/>
                <p:cNvSpPr/>
                <p:nvPr/>
              </p:nvSpPr>
              <p:spPr>
                <a:xfrm>
                  <a:off x="4847263" y="3269575"/>
                  <a:ext cx="949989" cy="417413"/>
                </a:xfrm>
                <a:custGeom>
                  <a:avLst/>
                  <a:gdLst/>
                  <a:ahLst/>
                  <a:cxnLst/>
                  <a:rect l="l" t="t" r="r" b="b"/>
                  <a:pathLst>
                    <a:path w="45700" h="20080" extrusionOk="0">
                      <a:moveTo>
                        <a:pt x="5116" y="0"/>
                      </a:moveTo>
                      <a:cubicBezTo>
                        <a:pt x="3127" y="0"/>
                        <a:pt x="1212" y="384"/>
                        <a:pt x="468" y="2003"/>
                      </a:cubicBezTo>
                      <a:cubicBezTo>
                        <a:pt x="1" y="3037"/>
                        <a:pt x="1" y="4204"/>
                        <a:pt x="167" y="5338"/>
                      </a:cubicBezTo>
                      <a:cubicBezTo>
                        <a:pt x="301" y="6339"/>
                        <a:pt x="568" y="7306"/>
                        <a:pt x="1068" y="8207"/>
                      </a:cubicBezTo>
                      <a:cubicBezTo>
                        <a:pt x="2002" y="9942"/>
                        <a:pt x="3803" y="11076"/>
                        <a:pt x="5605" y="11976"/>
                      </a:cubicBezTo>
                      <a:cubicBezTo>
                        <a:pt x="9608" y="13911"/>
                        <a:pt x="13410" y="14078"/>
                        <a:pt x="17713" y="14612"/>
                      </a:cubicBezTo>
                      <a:cubicBezTo>
                        <a:pt x="21549" y="15112"/>
                        <a:pt x="25319" y="16446"/>
                        <a:pt x="29222" y="16846"/>
                      </a:cubicBezTo>
                      <a:cubicBezTo>
                        <a:pt x="32824" y="17180"/>
                        <a:pt x="35926" y="19148"/>
                        <a:pt x="39429" y="19949"/>
                      </a:cubicBezTo>
                      <a:cubicBezTo>
                        <a:pt x="39629" y="19982"/>
                        <a:pt x="39796" y="20015"/>
                        <a:pt x="39963" y="20049"/>
                      </a:cubicBezTo>
                      <a:cubicBezTo>
                        <a:pt x="40161" y="20070"/>
                        <a:pt x="40355" y="20080"/>
                        <a:pt x="40547" y="20080"/>
                      </a:cubicBezTo>
                      <a:cubicBezTo>
                        <a:pt x="42807" y="20080"/>
                        <a:pt x="44577" y="18650"/>
                        <a:pt x="45100" y="16313"/>
                      </a:cubicBezTo>
                      <a:cubicBezTo>
                        <a:pt x="45700" y="13511"/>
                        <a:pt x="44132" y="10909"/>
                        <a:pt x="41197" y="8941"/>
                      </a:cubicBezTo>
                      <a:cubicBezTo>
                        <a:pt x="37694" y="6639"/>
                        <a:pt x="23651" y="3203"/>
                        <a:pt x="21716" y="2470"/>
                      </a:cubicBezTo>
                      <a:cubicBezTo>
                        <a:pt x="17713" y="868"/>
                        <a:pt x="13677" y="501"/>
                        <a:pt x="9441" y="301"/>
                      </a:cubicBezTo>
                      <a:cubicBezTo>
                        <a:pt x="8319" y="242"/>
                        <a:pt x="6695" y="0"/>
                        <a:pt x="51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9"/>
                <p:cNvSpPr/>
                <p:nvPr/>
              </p:nvSpPr>
              <p:spPr>
                <a:xfrm>
                  <a:off x="5445673" y="3417782"/>
                  <a:ext cx="349500" cy="675490"/>
                </a:xfrm>
                <a:custGeom>
                  <a:avLst/>
                  <a:gdLst/>
                  <a:ahLst/>
                  <a:cxnLst/>
                  <a:rect l="l" t="t" r="r" b="b"/>
                  <a:pathLst>
                    <a:path w="16813" h="32495" extrusionOk="0">
                      <a:moveTo>
                        <a:pt x="5734" y="1"/>
                      </a:moveTo>
                      <a:cubicBezTo>
                        <a:pt x="4102" y="1"/>
                        <a:pt x="2519" y="925"/>
                        <a:pt x="1669" y="2542"/>
                      </a:cubicBezTo>
                      <a:cubicBezTo>
                        <a:pt x="1" y="5710"/>
                        <a:pt x="1869" y="9847"/>
                        <a:pt x="2369" y="13082"/>
                      </a:cubicBezTo>
                      <a:cubicBezTo>
                        <a:pt x="2703" y="15351"/>
                        <a:pt x="2636" y="17586"/>
                        <a:pt x="3170" y="19854"/>
                      </a:cubicBezTo>
                      <a:cubicBezTo>
                        <a:pt x="3704" y="22222"/>
                        <a:pt x="4504" y="24557"/>
                        <a:pt x="5338" y="26826"/>
                      </a:cubicBezTo>
                      <a:cubicBezTo>
                        <a:pt x="5772" y="28060"/>
                        <a:pt x="6305" y="29528"/>
                        <a:pt x="7173" y="30662"/>
                      </a:cubicBezTo>
                      <a:cubicBezTo>
                        <a:pt x="7640" y="31262"/>
                        <a:pt x="8173" y="31762"/>
                        <a:pt x="8874" y="32096"/>
                      </a:cubicBezTo>
                      <a:cubicBezTo>
                        <a:pt x="9449" y="32368"/>
                        <a:pt x="10166" y="32494"/>
                        <a:pt x="10921" y="32494"/>
                      </a:cubicBezTo>
                      <a:cubicBezTo>
                        <a:pt x="12485" y="32494"/>
                        <a:pt x="14211" y="31951"/>
                        <a:pt x="15178" y="31029"/>
                      </a:cubicBezTo>
                      <a:cubicBezTo>
                        <a:pt x="16813" y="29528"/>
                        <a:pt x="15278" y="25525"/>
                        <a:pt x="14978" y="23623"/>
                      </a:cubicBezTo>
                      <a:cubicBezTo>
                        <a:pt x="14511" y="20755"/>
                        <a:pt x="14011" y="17886"/>
                        <a:pt x="13444" y="15017"/>
                      </a:cubicBezTo>
                      <a:cubicBezTo>
                        <a:pt x="12577" y="10514"/>
                        <a:pt x="12410" y="4009"/>
                        <a:pt x="8440" y="940"/>
                      </a:cubicBezTo>
                      <a:cubicBezTo>
                        <a:pt x="7606" y="300"/>
                        <a:pt x="6662" y="1"/>
                        <a:pt x="5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9"/>
                <p:cNvSpPr/>
                <p:nvPr/>
              </p:nvSpPr>
              <p:spPr>
                <a:xfrm>
                  <a:off x="5143360" y="2676624"/>
                  <a:ext cx="536026" cy="483746"/>
                </a:xfrm>
                <a:custGeom>
                  <a:avLst/>
                  <a:gdLst/>
                  <a:ahLst/>
                  <a:cxnLst/>
                  <a:rect l="l" t="t" r="r" b="b"/>
                  <a:pathLst>
                    <a:path w="25786" h="23271" extrusionOk="0">
                      <a:moveTo>
                        <a:pt x="2485" y="1"/>
                      </a:moveTo>
                      <a:cubicBezTo>
                        <a:pt x="1859" y="1"/>
                        <a:pt x="1342" y="233"/>
                        <a:pt x="1134" y="869"/>
                      </a:cubicBezTo>
                      <a:cubicBezTo>
                        <a:pt x="0" y="4138"/>
                        <a:pt x="1768" y="8307"/>
                        <a:pt x="3369" y="11310"/>
                      </a:cubicBezTo>
                      <a:cubicBezTo>
                        <a:pt x="4537" y="13578"/>
                        <a:pt x="5804" y="17080"/>
                        <a:pt x="7706" y="18748"/>
                      </a:cubicBezTo>
                      <a:cubicBezTo>
                        <a:pt x="11141" y="21750"/>
                        <a:pt x="15978" y="22451"/>
                        <a:pt x="20281" y="23218"/>
                      </a:cubicBezTo>
                      <a:cubicBezTo>
                        <a:pt x="20494" y="23254"/>
                        <a:pt x="20704" y="23270"/>
                        <a:pt x="20913" y="23270"/>
                      </a:cubicBezTo>
                      <a:cubicBezTo>
                        <a:pt x="22248" y="23270"/>
                        <a:pt x="23525" y="22619"/>
                        <a:pt x="24851" y="22418"/>
                      </a:cubicBezTo>
                      <a:cubicBezTo>
                        <a:pt x="25018" y="22017"/>
                        <a:pt x="25785" y="16947"/>
                        <a:pt x="25518" y="16914"/>
                      </a:cubicBezTo>
                      <a:cubicBezTo>
                        <a:pt x="23650" y="16647"/>
                        <a:pt x="21382" y="15880"/>
                        <a:pt x="19614" y="15413"/>
                      </a:cubicBezTo>
                      <a:cubicBezTo>
                        <a:pt x="17212" y="14745"/>
                        <a:pt x="14644" y="14378"/>
                        <a:pt x="12943" y="12244"/>
                      </a:cubicBezTo>
                      <a:cubicBezTo>
                        <a:pt x="10541" y="9175"/>
                        <a:pt x="10207" y="5172"/>
                        <a:pt x="7539" y="2403"/>
                      </a:cubicBezTo>
                      <a:cubicBezTo>
                        <a:pt x="7205" y="2070"/>
                        <a:pt x="6038" y="1469"/>
                        <a:pt x="5671" y="1202"/>
                      </a:cubicBezTo>
                      <a:cubicBezTo>
                        <a:pt x="4974" y="695"/>
                        <a:pt x="3567" y="1"/>
                        <a:pt x="2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9"/>
                <p:cNvSpPr/>
                <p:nvPr/>
              </p:nvSpPr>
              <p:spPr>
                <a:xfrm>
                  <a:off x="4836870" y="2666355"/>
                  <a:ext cx="465993" cy="689168"/>
                </a:xfrm>
                <a:custGeom>
                  <a:avLst/>
                  <a:gdLst/>
                  <a:ahLst/>
                  <a:cxnLst/>
                  <a:rect l="l" t="t" r="r" b="b"/>
                  <a:pathLst>
                    <a:path w="22417" h="33153" extrusionOk="0">
                      <a:moveTo>
                        <a:pt x="14987" y="0"/>
                      </a:moveTo>
                      <a:cubicBezTo>
                        <a:pt x="13073" y="0"/>
                        <a:pt x="11168" y="218"/>
                        <a:pt x="9307" y="929"/>
                      </a:cubicBezTo>
                      <a:cubicBezTo>
                        <a:pt x="4070" y="2997"/>
                        <a:pt x="2802" y="7467"/>
                        <a:pt x="2202" y="12638"/>
                      </a:cubicBezTo>
                      <a:cubicBezTo>
                        <a:pt x="1935" y="14806"/>
                        <a:pt x="2202" y="16073"/>
                        <a:pt x="1935" y="18242"/>
                      </a:cubicBezTo>
                      <a:cubicBezTo>
                        <a:pt x="1368" y="23045"/>
                        <a:pt x="0" y="28449"/>
                        <a:pt x="367" y="33152"/>
                      </a:cubicBezTo>
                      <a:cubicBezTo>
                        <a:pt x="7105" y="32185"/>
                        <a:pt x="14444" y="30851"/>
                        <a:pt x="20748" y="28249"/>
                      </a:cubicBezTo>
                      <a:cubicBezTo>
                        <a:pt x="20815" y="28249"/>
                        <a:pt x="20515" y="25247"/>
                        <a:pt x="20515" y="24946"/>
                      </a:cubicBezTo>
                      <a:cubicBezTo>
                        <a:pt x="20482" y="23846"/>
                        <a:pt x="20515" y="22711"/>
                        <a:pt x="20582" y="21611"/>
                      </a:cubicBezTo>
                      <a:cubicBezTo>
                        <a:pt x="20748" y="19376"/>
                        <a:pt x="21049" y="17174"/>
                        <a:pt x="21349" y="14973"/>
                      </a:cubicBezTo>
                      <a:cubicBezTo>
                        <a:pt x="21582" y="13038"/>
                        <a:pt x="21816" y="11103"/>
                        <a:pt x="21949" y="9168"/>
                      </a:cubicBezTo>
                      <a:cubicBezTo>
                        <a:pt x="22083" y="7234"/>
                        <a:pt x="21883" y="5299"/>
                        <a:pt x="21983" y="3398"/>
                      </a:cubicBezTo>
                      <a:cubicBezTo>
                        <a:pt x="21983" y="3331"/>
                        <a:pt x="21983" y="3298"/>
                        <a:pt x="21983" y="3231"/>
                      </a:cubicBezTo>
                      <a:cubicBezTo>
                        <a:pt x="21983" y="2931"/>
                        <a:pt x="22416" y="3164"/>
                        <a:pt x="22283" y="2897"/>
                      </a:cubicBezTo>
                      <a:cubicBezTo>
                        <a:pt x="22116" y="2597"/>
                        <a:pt x="21416" y="1830"/>
                        <a:pt x="21149" y="1630"/>
                      </a:cubicBezTo>
                      <a:cubicBezTo>
                        <a:pt x="19714" y="662"/>
                        <a:pt x="17980" y="62"/>
                        <a:pt x="16245" y="29"/>
                      </a:cubicBezTo>
                      <a:cubicBezTo>
                        <a:pt x="15826" y="11"/>
                        <a:pt x="15406" y="0"/>
                        <a:pt x="149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9"/>
                <p:cNvSpPr/>
                <p:nvPr/>
              </p:nvSpPr>
              <p:spPr>
                <a:xfrm>
                  <a:off x="5087879" y="2444262"/>
                  <a:ext cx="178918" cy="276287"/>
                </a:xfrm>
                <a:custGeom>
                  <a:avLst/>
                  <a:gdLst/>
                  <a:ahLst/>
                  <a:cxnLst/>
                  <a:rect l="l" t="t" r="r" b="b"/>
                  <a:pathLst>
                    <a:path w="8607" h="13291" extrusionOk="0">
                      <a:moveTo>
                        <a:pt x="5096" y="0"/>
                      </a:moveTo>
                      <a:cubicBezTo>
                        <a:pt x="4219" y="0"/>
                        <a:pt x="3244" y="375"/>
                        <a:pt x="2469" y="539"/>
                      </a:cubicBezTo>
                      <a:cubicBezTo>
                        <a:pt x="968" y="839"/>
                        <a:pt x="1" y="2306"/>
                        <a:pt x="301" y="3808"/>
                      </a:cubicBezTo>
                      <a:cubicBezTo>
                        <a:pt x="401" y="4208"/>
                        <a:pt x="468" y="4608"/>
                        <a:pt x="568" y="5042"/>
                      </a:cubicBezTo>
                      <a:cubicBezTo>
                        <a:pt x="701" y="5609"/>
                        <a:pt x="634" y="6076"/>
                        <a:pt x="1001" y="6576"/>
                      </a:cubicBezTo>
                      <a:cubicBezTo>
                        <a:pt x="1135" y="6743"/>
                        <a:pt x="1302" y="6910"/>
                        <a:pt x="1368" y="7143"/>
                      </a:cubicBezTo>
                      <a:cubicBezTo>
                        <a:pt x="1402" y="7243"/>
                        <a:pt x="1402" y="7377"/>
                        <a:pt x="1402" y="7510"/>
                      </a:cubicBezTo>
                      <a:cubicBezTo>
                        <a:pt x="1435" y="8644"/>
                        <a:pt x="1001" y="9812"/>
                        <a:pt x="701" y="10913"/>
                      </a:cubicBezTo>
                      <a:cubicBezTo>
                        <a:pt x="601" y="11346"/>
                        <a:pt x="601" y="11780"/>
                        <a:pt x="701" y="12180"/>
                      </a:cubicBezTo>
                      <a:cubicBezTo>
                        <a:pt x="1455" y="12995"/>
                        <a:pt x="2727" y="13291"/>
                        <a:pt x="3852" y="13291"/>
                      </a:cubicBezTo>
                      <a:cubicBezTo>
                        <a:pt x="3971" y="13291"/>
                        <a:pt x="4088" y="13287"/>
                        <a:pt x="4204" y="13281"/>
                      </a:cubicBezTo>
                      <a:cubicBezTo>
                        <a:pt x="4671" y="13248"/>
                        <a:pt x="5171" y="13148"/>
                        <a:pt x="5671" y="12981"/>
                      </a:cubicBezTo>
                      <a:cubicBezTo>
                        <a:pt x="5838" y="12681"/>
                        <a:pt x="5972" y="12380"/>
                        <a:pt x="6038" y="12013"/>
                      </a:cubicBezTo>
                      <a:cubicBezTo>
                        <a:pt x="6172" y="10979"/>
                        <a:pt x="6205" y="9879"/>
                        <a:pt x="6272" y="8845"/>
                      </a:cubicBezTo>
                      <a:cubicBezTo>
                        <a:pt x="6305" y="8678"/>
                        <a:pt x="6305" y="8544"/>
                        <a:pt x="6372" y="8444"/>
                      </a:cubicBezTo>
                      <a:cubicBezTo>
                        <a:pt x="6439" y="8277"/>
                        <a:pt x="6605" y="8211"/>
                        <a:pt x="6705" y="8111"/>
                      </a:cubicBezTo>
                      <a:cubicBezTo>
                        <a:pt x="8607" y="6743"/>
                        <a:pt x="7906" y="4008"/>
                        <a:pt x="7306" y="2106"/>
                      </a:cubicBezTo>
                      <a:cubicBezTo>
                        <a:pt x="7139" y="1573"/>
                        <a:pt x="6939" y="1006"/>
                        <a:pt x="6572" y="605"/>
                      </a:cubicBezTo>
                      <a:cubicBezTo>
                        <a:pt x="6170" y="152"/>
                        <a:pt x="5653" y="0"/>
                        <a:pt x="5096" y="0"/>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9"/>
                <p:cNvSpPr/>
                <p:nvPr/>
              </p:nvSpPr>
              <p:spPr>
                <a:xfrm>
                  <a:off x="4992194" y="3109067"/>
                  <a:ext cx="414669" cy="91818"/>
                </a:xfrm>
                <a:custGeom>
                  <a:avLst/>
                  <a:gdLst/>
                  <a:ahLst/>
                  <a:cxnLst/>
                  <a:rect l="l" t="t" r="r" b="b"/>
                  <a:pathLst>
                    <a:path w="19948" h="4417" extrusionOk="0">
                      <a:moveTo>
                        <a:pt x="2832" y="1"/>
                      </a:moveTo>
                      <a:cubicBezTo>
                        <a:pt x="2533" y="1"/>
                        <a:pt x="2242" y="40"/>
                        <a:pt x="1968" y="147"/>
                      </a:cubicBezTo>
                      <a:cubicBezTo>
                        <a:pt x="1535" y="314"/>
                        <a:pt x="1168" y="647"/>
                        <a:pt x="868" y="981"/>
                      </a:cubicBezTo>
                      <a:cubicBezTo>
                        <a:pt x="401" y="1514"/>
                        <a:pt x="0" y="2248"/>
                        <a:pt x="67" y="2982"/>
                      </a:cubicBezTo>
                      <a:cubicBezTo>
                        <a:pt x="231" y="4243"/>
                        <a:pt x="1544" y="4355"/>
                        <a:pt x="2617" y="4355"/>
                      </a:cubicBezTo>
                      <a:cubicBezTo>
                        <a:pt x="2851" y="4355"/>
                        <a:pt x="3073" y="4350"/>
                        <a:pt x="3269" y="4350"/>
                      </a:cubicBezTo>
                      <a:cubicBezTo>
                        <a:pt x="5882" y="4350"/>
                        <a:pt x="8521" y="4270"/>
                        <a:pt x="11136" y="4270"/>
                      </a:cubicBezTo>
                      <a:cubicBezTo>
                        <a:pt x="12661" y="4270"/>
                        <a:pt x="14179" y="4297"/>
                        <a:pt x="15678" y="4383"/>
                      </a:cubicBezTo>
                      <a:cubicBezTo>
                        <a:pt x="15889" y="4394"/>
                        <a:pt x="16101" y="4398"/>
                        <a:pt x="16311" y="4398"/>
                      </a:cubicBezTo>
                      <a:cubicBezTo>
                        <a:pt x="16731" y="4398"/>
                        <a:pt x="17146" y="4383"/>
                        <a:pt x="17546" y="4383"/>
                      </a:cubicBezTo>
                      <a:cubicBezTo>
                        <a:pt x="18313" y="4350"/>
                        <a:pt x="19214" y="4417"/>
                        <a:pt x="19948" y="4250"/>
                      </a:cubicBezTo>
                      <a:cubicBezTo>
                        <a:pt x="19948" y="2882"/>
                        <a:pt x="18614" y="1848"/>
                        <a:pt x="17446" y="1514"/>
                      </a:cubicBezTo>
                      <a:cubicBezTo>
                        <a:pt x="16445" y="1214"/>
                        <a:pt x="15478" y="1181"/>
                        <a:pt x="14477" y="1181"/>
                      </a:cubicBezTo>
                      <a:cubicBezTo>
                        <a:pt x="13777" y="1181"/>
                        <a:pt x="13043" y="1181"/>
                        <a:pt x="12309" y="1148"/>
                      </a:cubicBezTo>
                      <a:cubicBezTo>
                        <a:pt x="11342" y="1047"/>
                        <a:pt x="10374" y="781"/>
                        <a:pt x="9407" y="647"/>
                      </a:cubicBezTo>
                      <a:cubicBezTo>
                        <a:pt x="7773" y="380"/>
                        <a:pt x="6105" y="480"/>
                        <a:pt x="4470" y="214"/>
                      </a:cubicBezTo>
                      <a:cubicBezTo>
                        <a:pt x="3934" y="128"/>
                        <a:pt x="3370" y="1"/>
                        <a:pt x="2832" y="1"/>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9"/>
                <p:cNvSpPr/>
                <p:nvPr/>
              </p:nvSpPr>
              <p:spPr>
                <a:xfrm>
                  <a:off x="4809139" y="2676645"/>
                  <a:ext cx="409119" cy="535943"/>
                </a:xfrm>
                <a:custGeom>
                  <a:avLst/>
                  <a:gdLst/>
                  <a:ahLst/>
                  <a:cxnLst/>
                  <a:rect l="l" t="t" r="r" b="b"/>
                  <a:pathLst>
                    <a:path w="19681" h="25782" extrusionOk="0">
                      <a:moveTo>
                        <a:pt x="12576" y="1"/>
                      </a:moveTo>
                      <a:lnTo>
                        <a:pt x="12576" y="1"/>
                      </a:lnTo>
                      <a:cubicBezTo>
                        <a:pt x="10774" y="201"/>
                        <a:pt x="9040" y="1001"/>
                        <a:pt x="7572" y="2069"/>
                      </a:cubicBezTo>
                      <a:cubicBezTo>
                        <a:pt x="3869" y="4804"/>
                        <a:pt x="1368" y="9107"/>
                        <a:pt x="500" y="13577"/>
                      </a:cubicBezTo>
                      <a:cubicBezTo>
                        <a:pt x="0" y="16212"/>
                        <a:pt x="100" y="19014"/>
                        <a:pt x="1334" y="21382"/>
                      </a:cubicBezTo>
                      <a:cubicBezTo>
                        <a:pt x="3197" y="24879"/>
                        <a:pt x="6981" y="25687"/>
                        <a:pt x="10584" y="25687"/>
                      </a:cubicBezTo>
                      <a:cubicBezTo>
                        <a:pt x="10659" y="25687"/>
                        <a:pt x="10733" y="25686"/>
                        <a:pt x="10808" y="25686"/>
                      </a:cubicBezTo>
                      <a:cubicBezTo>
                        <a:pt x="11200" y="25686"/>
                        <a:pt x="13000" y="25782"/>
                        <a:pt x="14767" y="25782"/>
                      </a:cubicBezTo>
                      <a:cubicBezTo>
                        <a:pt x="16607" y="25782"/>
                        <a:pt x="18410" y="25677"/>
                        <a:pt x="18547" y="25252"/>
                      </a:cubicBezTo>
                      <a:cubicBezTo>
                        <a:pt x="18580" y="25152"/>
                        <a:pt x="18780" y="24618"/>
                        <a:pt x="18813" y="24518"/>
                      </a:cubicBezTo>
                      <a:cubicBezTo>
                        <a:pt x="18980" y="23651"/>
                        <a:pt x="19547" y="21583"/>
                        <a:pt x="19681" y="20715"/>
                      </a:cubicBezTo>
                      <a:lnTo>
                        <a:pt x="7405" y="19715"/>
                      </a:lnTo>
                      <a:cubicBezTo>
                        <a:pt x="7706" y="17847"/>
                        <a:pt x="8273" y="15945"/>
                        <a:pt x="8706" y="14244"/>
                      </a:cubicBezTo>
                      <a:cubicBezTo>
                        <a:pt x="9940" y="9474"/>
                        <a:pt x="11708" y="4837"/>
                        <a:pt x="12576" y="1"/>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9"/>
                <p:cNvSpPr/>
                <p:nvPr/>
              </p:nvSpPr>
              <p:spPr>
                <a:xfrm>
                  <a:off x="4953363" y="2428837"/>
                  <a:ext cx="305119" cy="299257"/>
                </a:xfrm>
                <a:custGeom>
                  <a:avLst/>
                  <a:gdLst/>
                  <a:ahLst/>
                  <a:cxnLst/>
                  <a:rect l="l" t="t" r="r" b="b"/>
                  <a:pathLst>
                    <a:path w="14678" h="14396" extrusionOk="0">
                      <a:moveTo>
                        <a:pt x="12356" y="0"/>
                      </a:moveTo>
                      <a:cubicBezTo>
                        <a:pt x="11957" y="0"/>
                        <a:pt x="11553" y="76"/>
                        <a:pt x="11175" y="213"/>
                      </a:cubicBezTo>
                      <a:cubicBezTo>
                        <a:pt x="10641" y="447"/>
                        <a:pt x="10174" y="780"/>
                        <a:pt x="9641" y="980"/>
                      </a:cubicBezTo>
                      <a:cubicBezTo>
                        <a:pt x="9040" y="1180"/>
                        <a:pt x="8373" y="1214"/>
                        <a:pt x="7739" y="1381"/>
                      </a:cubicBezTo>
                      <a:cubicBezTo>
                        <a:pt x="6438" y="1681"/>
                        <a:pt x="5337" y="2682"/>
                        <a:pt x="4870" y="3949"/>
                      </a:cubicBezTo>
                      <a:cubicBezTo>
                        <a:pt x="4637" y="4616"/>
                        <a:pt x="4537" y="5350"/>
                        <a:pt x="4203" y="5951"/>
                      </a:cubicBezTo>
                      <a:cubicBezTo>
                        <a:pt x="3736" y="6818"/>
                        <a:pt x="2836" y="7352"/>
                        <a:pt x="2269" y="8119"/>
                      </a:cubicBezTo>
                      <a:cubicBezTo>
                        <a:pt x="2002" y="8419"/>
                        <a:pt x="1835" y="8786"/>
                        <a:pt x="1635" y="9120"/>
                      </a:cubicBezTo>
                      <a:cubicBezTo>
                        <a:pt x="1268" y="9687"/>
                        <a:pt x="801" y="10187"/>
                        <a:pt x="501" y="10754"/>
                      </a:cubicBezTo>
                      <a:cubicBezTo>
                        <a:pt x="167" y="11354"/>
                        <a:pt x="0" y="12088"/>
                        <a:pt x="267" y="12689"/>
                      </a:cubicBezTo>
                      <a:cubicBezTo>
                        <a:pt x="467" y="13156"/>
                        <a:pt x="901" y="13489"/>
                        <a:pt x="1335" y="13689"/>
                      </a:cubicBezTo>
                      <a:cubicBezTo>
                        <a:pt x="1802" y="13890"/>
                        <a:pt x="2335" y="13990"/>
                        <a:pt x="2802" y="14156"/>
                      </a:cubicBezTo>
                      <a:cubicBezTo>
                        <a:pt x="3169" y="14303"/>
                        <a:pt x="3535" y="14396"/>
                        <a:pt x="3914" y="14396"/>
                      </a:cubicBezTo>
                      <a:cubicBezTo>
                        <a:pt x="4053" y="14396"/>
                        <a:pt x="4194" y="14383"/>
                        <a:pt x="4337" y="14357"/>
                      </a:cubicBezTo>
                      <a:cubicBezTo>
                        <a:pt x="5504" y="14123"/>
                        <a:pt x="6438" y="13222"/>
                        <a:pt x="7005" y="12188"/>
                      </a:cubicBezTo>
                      <a:cubicBezTo>
                        <a:pt x="7539" y="11154"/>
                        <a:pt x="7873" y="9853"/>
                        <a:pt x="8173" y="8753"/>
                      </a:cubicBezTo>
                      <a:cubicBezTo>
                        <a:pt x="8373" y="8052"/>
                        <a:pt x="8306" y="7352"/>
                        <a:pt x="8240" y="6684"/>
                      </a:cubicBezTo>
                      <a:cubicBezTo>
                        <a:pt x="8206" y="6184"/>
                        <a:pt x="7973" y="5550"/>
                        <a:pt x="8406" y="5150"/>
                      </a:cubicBezTo>
                      <a:cubicBezTo>
                        <a:pt x="8573" y="4983"/>
                        <a:pt x="8840" y="4950"/>
                        <a:pt x="9073" y="4950"/>
                      </a:cubicBezTo>
                      <a:cubicBezTo>
                        <a:pt x="9219" y="4968"/>
                        <a:pt x="9375" y="4996"/>
                        <a:pt x="9525" y="4996"/>
                      </a:cubicBezTo>
                      <a:cubicBezTo>
                        <a:pt x="9649" y="4996"/>
                        <a:pt x="9768" y="4977"/>
                        <a:pt x="9874" y="4917"/>
                      </a:cubicBezTo>
                      <a:cubicBezTo>
                        <a:pt x="10174" y="4750"/>
                        <a:pt x="10174" y="4316"/>
                        <a:pt x="10241" y="3983"/>
                      </a:cubicBezTo>
                      <a:cubicBezTo>
                        <a:pt x="10441" y="3215"/>
                        <a:pt x="11175" y="2982"/>
                        <a:pt x="11909" y="2915"/>
                      </a:cubicBezTo>
                      <a:cubicBezTo>
                        <a:pt x="12476" y="2882"/>
                        <a:pt x="13043" y="2915"/>
                        <a:pt x="13577" y="2815"/>
                      </a:cubicBezTo>
                      <a:cubicBezTo>
                        <a:pt x="14210" y="2682"/>
                        <a:pt x="14544" y="2348"/>
                        <a:pt x="14577" y="1948"/>
                      </a:cubicBezTo>
                      <a:cubicBezTo>
                        <a:pt x="14677" y="1314"/>
                        <a:pt x="14144" y="547"/>
                        <a:pt x="13443" y="213"/>
                      </a:cubicBezTo>
                      <a:cubicBezTo>
                        <a:pt x="13103" y="67"/>
                        <a:pt x="12732" y="0"/>
                        <a:pt x="123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9"/>
                <p:cNvSpPr/>
                <p:nvPr/>
              </p:nvSpPr>
              <p:spPr>
                <a:xfrm>
                  <a:off x="5385348" y="3186999"/>
                  <a:ext cx="427869" cy="15279"/>
                </a:xfrm>
                <a:custGeom>
                  <a:avLst/>
                  <a:gdLst/>
                  <a:ahLst/>
                  <a:cxnLst/>
                  <a:rect l="l" t="t" r="r" b="b"/>
                  <a:pathLst>
                    <a:path w="20583" h="735" extrusionOk="0">
                      <a:moveTo>
                        <a:pt x="701" y="0"/>
                      </a:moveTo>
                      <a:cubicBezTo>
                        <a:pt x="301" y="0"/>
                        <a:pt x="1" y="334"/>
                        <a:pt x="1" y="734"/>
                      </a:cubicBezTo>
                      <a:lnTo>
                        <a:pt x="20582" y="734"/>
                      </a:lnTo>
                      <a:lnTo>
                        <a:pt x="20582" y="0"/>
                      </a:lnTo>
                      <a:close/>
                    </a:path>
                  </a:pathLst>
                </a:custGeom>
                <a:solidFill>
                  <a:srgbClr val="4764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9"/>
                <p:cNvSpPr/>
                <p:nvPr/>
              </p:nvSpPr>
              <p:spPr>
                <a:xfrm>
                  <a:off x="5458852" y="2947776"/>
                  <a:ext cx="504824" cy="239243"/>
                </a:xfrm>
                <a:custGeom>
                  <a:avLst/>
                  <a:gdLst/>
                  <a:ahLst/>
                  <a:cxnLst/>
                  <a:rect l="l" t="t" r="r" b="b"/>
                  <a:pathLst>
                    <a:path w="24285" h="11509" extrusionOk="0">
                      <a:moveTo>
                        <a:pt x="4604" y="0"/>
                      </a:moveTo>
                      <a:cubicBezTo>
                        <a:pt x="4170" y="0"/>
                        <a:pt x="3803" y="267"/>
                        <a:pt x="3670" y="634"/>
                      </a:cubicBezTo>
                      <a:lnTo>
                        <a:pt x="1" y="11508"/>
                      </a:lnTo>
                      <a:lnTo>
                        <a:pt x="20615" y="11508"/>
                      </a:lnTo>
                      <a:lnTo>
                        <a:pt x="24118" y="1168"/>
                      </a:lnTo>
                      <a:cubicBezTo>
                        <a:pt x="24285" y="567"/>
                        <a:pt x="23818" y="0"/>
                        <a:pt x="231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9"/>
                <p:cNvSpPr/>
                <p:nvPr/>
              </p:nvSpPr>
              <p:spPr>
                <a:xfrm>
                  <a:off x="5456774" y="3186999"/>
                  <a:ext cx="430634" cy="15279"/>
                </a:xfrm>
                <a:custGeom>
                  <a:avLst/>
                  <a:gdLst/>
                  <a:ahLst/>
                  <a:cxnLst/>
                  <a:rect l="l" t="t" r="r" b="b"/>
                  <a:pathLst>
                    <a:path w="20716" h="735" extrusionOk="0">
                      <a:moveTo>
                        <a:pt x="1" y="0"/>
                      </a:moveTo>
                      <a:lnTo>
                        <a:pt x="1" y="734"/>
                      </a:lnTo>
                      <a:lnTo>
                        <a:pt x="20715" y="734"/>
                      </a:lnTo>
                      <a:lnTo>
                        <a:pt x="20715" y="0"/>
                      </a:lnTo>
                      <a:close/>
                    </a:path>
                  </a:pathLst>
                </a:custGeom>
                <a:solidFill>
                  <a:srgbClr val="4764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9"/>
                <p:cNvSpPr/>
                <p:nvPr/>
              </p:nvSpPr>
              <p:spPr>
                <a:xfrm>
                  <a:off x="5698075" y="3045540"/>
                  <a:ext cx="34694" cy="30599"/>
                </a:xfrm>
                <a:custGeom>
                  <a:avLst/>
                  <a:gdLst/>
                  <a:ahLst/>
                  <a:cxnLst/>
                  <a:rect l="l" t="t" r="r" b="b"/>
                  <a:pathLst>
                    <a:path w="1669" h="1472" extrusionOk="0">
                      <a:moveTo>
                        <a:pt x="868" y="1"/>
                      </a:moveTo>
                      <a:cubicBezTo>
                        <a:pt x="435" y="1"/>
                        <a:pt x="68" y="334"/>
                        <a:pt x="34" y="734"/>
                      </a:cubicBezTo>
                      <a:cubicBezTo>
                        <a:pt x="1" y="1135"/>
                        <a:pt x="368" y="1435"/>
                        <a:pt x="768" y="1468"/>
                      </a:cubicBezTo>
                      <a:cubicBezTo>
                        <a:pt x="794" y="1470"/>
                        <a:pt x="819" y="1471"/>
                        <a:pt x="844" y="1471"/>
                      </a:cubicBezTo>
                      <a:cubicBezTo>
                        <a:pt x="1218" y="1471"/>
                        <a:pt x="1573" y="1245"/>
                        <a:pt x="1635" y="901"/>
                      </a:cubicBezTo>
                      <a:cubicBezTo>
                        <a:pt x="1669" y="501"/>
                        <a:pt x="1435" y="134"/>
                        <a:pt x="1035" y="34"/>
                      </a:cubicBezTo>
                      <a:lnTo>
                        <a:pt x="935" y="34"/>
                      </a:lnTo>
                      <a:cubicBezTo>
                        <a:pt x="935" y="1"/>
                        <a:pt x="902" y="1"/>
                        <a:pt x="868" y="1"/>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9"/>
                <p:cNvSpPr/>
                <p:nvPr/>
              </p:nvSpPr>
              <p:spPr>
                <a:xfrm>
                  <a:off x="5105901" y="2519242"/>
                  <a:ext cx="52551" cy="52260"/>
                </a:xfrm>
                <a:custGeom>
                  <a:avLst/>
                  <a:gdLst/>
                  <a:ahLst/>
                  <a:cxnLst/>
                  <a:rect l="l" t="t" r="r" b="b"/>
                  <a:pathLst>
                    <a:path w="2528" h="2514" extrusionOk="0">
                      <a:moveTo>
                        <a:pt x="1402" y="0"/>
                      </a:moveTo>
                      <a:cubicBezTo>
                        <a:pt x="1235" y="0"/>
                        <a:pt x="1035" y="67"/>
                        <a:pt x="868" y="134"/>
                      </a:cubicBezTo>
                      <a:cubicBezTo>
                        <a:pt x="1" y="434"/>
                        <a:pt x="34" y="1602"/>
                        <a:pt x="568" y="2202"/>
                      </a:cubicBezTo>
                      <a:cubicBezTo>
                        <a:pt x="769" y="2421"/>
                        <a:pt x="1000" y="2513"/>
                        <a:pt x="1231" y="2513"/>
                      </a:cubicBezTo>
                      <a:cubicBezTo>
                        <a:pt x="1880" y="2513"/>
                        <a:pt x="2527" y="1781"/>
                        <a:pt x="2503" y="1068"/>
                      </a:cubicBezTo>
                      <a:cubicBezTo>
                        <a:pt x="2469" y="534"/>
                        <a:pt x="1969" y="0"/>
                        <a:pt x="1402" y="0"/>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9"/>
                <p:cNvSpPr/>
                <p:nvPr/>
              </p:nvSpPr>
              <p:spPr>
                <a:xfrm>
                  <a:off x="5723747" y="3758343"/>
                  <a:ext cx="146323" cy="295453"/>
                </a:xfrm>
                <a:custGeom>
                  <a:avLst/>
                  <a:gdLst/>
                  <a:ahLst/>
                  <a:cxnLst/>
                  <a:rect l="l" t="t" r="r" b="b"/>
                  <a:pathLst>
                    <a:path w="7039" h="14213" extrusionOk="0">
                      <a:moveTo>
                        <a:pt x="3768" y="1"/>
                      </a:moveTo>
                      <a:cubicBezTo>
                        <a:pt x="3746" y="1"/>
                        <a:pt x="3724" y="1"/>
                        <a:pt x="3703" y="2"/>
                      </a:cubicBezTo>
                      <a:cubicBezTo>
                        <a:pt x="2702" y="35"/>
                        <a:pt x="1268" y="1369"/>
                        <a:pt x="801" y="2270"/>
                      </a:cubicBezTo>
                      <a:cubicBezTo>
                        <a:pt x="0" y="3738"/>
                        <a:pt x="667" y="6006"/>
                        <a:pt x="1034" y="7507"/>
                      </a:cubicBezTo>
                      <a:cubicBezTo>
                        <a:pt x="1234" y="8374"/>
                        <a:pt x="1434" y="9242"/>
                        <a:pt x="1668" y="10109"/>
                      </a:cubicBezTo>
                      <a:cubicBezTo>
                        <a:pt x="1868" y="10910"/>
                        <a:pt x="2068" y="11744"/>
                        <a:pt x="2268" y="12577"/>
                      </a:cubicBezTo>
                      <a:cubicBezTo>
                        <a:pt x="2640" y="14155"/>
                        <a:pt x="3125" y="14212"/>
                        <a:pt x="4551" y="14212"/>
                      </a:cubicBezTo>
                      <a:cubicBezTo>
                        <a:pt x="4662" y="14212"/>
                        <a:pt x="4780" y="14212"/>
                        <a:pt x="4904" y="14212"/>
                      </a:cubicBezTo>
                      <a:cubicBezTo>
                        <a:pt x="7038" y="14212"/>
                        <a:pt x="6505" y="12244"/>
                        <a:pt x="6505" y="10676"/>
                      </a:cubicBezTo>
                      <a:cubicBezTo>
                        <a:pt x="6505" y="8475"/>
                        <a:pt x="6805" y="3704"/>
                        <a:pt x="6672" y="1469"/>
                      </a:cubicBezTo>
                      <a:cubicBezTo>
                        <a:pt x="6656" y="1263"/>
                        <a:pt x="6622" y="1190"/>
                        <a:pt x="6573" y="1190"/>
                      </a:cubicBezTo>
                      <a:cubicBezTo>
                        <a:pt x="6454" y="1190"/>
                        <a:pt x="6250" y="1631"/>
                        <a:pt x="6039" y="1631"/>
                      </a:cubicBezTo>
                      <a:cubicBezTo>
                        <a:pt x="5960" y="1631"/>
                        <a:pt x="5881" y="1570"/>
                        <a:pt x="5804" y="1403"/>
                      </a:cubicBezTo>
                      <a:cubicBezTo>
                        <a:pt x="5414" y="654"/>
                        <a:pt x="4642" y="1"/>
                        <a:pt x="3768" y="1"/>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9"/>
                <p:cNvSpPr/>
                <p:nvPr/>
              </p:nvSpPr>
              <p:spPr>
                <a:xfrm>
                  <a:off x="5758400" y="3963662"/>
                  <a:ext cx="307904" cy="118551"/>
                </a:xfrm>
                <a:custGeom>
                  <a:avLst/>
                  <a:gdLst/>
                  <a:ahLst/>
                  <a:cxnLst/>
                  <a:rect l="l" t="t" r="r" b="b"/>
                  <a:pathLst>
                    <a:path w="14812" h="5703" extrusionOk="0">
                      <a:moveTo>
                        <a:pt x="4875" y="1"/>
                      </a:moveTo>
                      <a:cubicBezTo>
                        <a:pt x="4197" y="1"/>
                        <a:pt x="3213" y="318"/>
                        <a:pt x="2703" y="399"/>
                      </a:cubicBezTo>
                      <a:cubicBezTo>
                        <a:pt x="1802" y="499"/>
                        <a:pt x="902" y="632"/>
                        <a:pt x="1" y="766"/>
                      </a:cubicBezTo>
                      <a:cubicBezTo>
                        <a:pt x="101" y="1867"/>
                        <a:pt x="234" y="2934"/>
                        <a:pt x="401" y="4001"/>
                      </a:cubicBezTo>
                      <a:cubicBezTo>
                        <a:pt x="501" y="4468"/>
                        <a:pt x="535" y="5035"/>
                        <a:pt x="701" y="5436"/>
                      </a:cubicBezTo>
                      <a:cubicBezTo>
                        <a:pt x="768" y="5536"/>
                        <a:pt x="802" y="5636"/>
                        <a:pt x="868" y="5703"/>
                      </a:cubicBezTo>
                      <a:cubicBezTo>
                        <a:pt x="1369" y="5603"/>
                        <a:pt x="1869" y="5536"/>
                        <a:pt x="2369" y="5502"/>
                      </a:cubicBezTo>
                      <a:cubicBezTo>
                        <a:pt x="3604" y="5369"/>
                        <a:pt x="4871" y="5336"/>
                        <a:pt x="6105" y="5269"/>
                      </a:cubicBezTo>
                      <a:cubicBezTo>
                        <a:pt x="7206" y="5169"/>
                        <a:pt x="8307" y="5069"/>
                        <a:pt x="9408" y="4935"/>
                      </a:cubicBezTo>
                      <a:cubicBezTo>
                        <a:pt x="11109" y="4769"/>
                        <a:pt x="13110" y="4935"/>
                        <a:pt x="14478" y="3701"/>
                      </a:cubicBezTo>
                      <a:cubicBezTo>
                        <a:pt x="14578" y="3634"/>
                        <a:pt x="14678" y="3534"/>
                        <a:pt x="14711" y="3434"/>
                      </a:cubicBezTo>
                      <a:cubicBezTo>
                        <a:pt x="14812" y="3067"/>
                        <a:pt x="14445" y="2801"/>
                        <a:pt x="14111" y="2667"/>
                      </a:cubicBezTo>
                      <a:cubicBezTo>
                        <a:pt x="12610" y="2067"/>
                        <a:pt x="10942" y="2133"/>
                        <a:pt x="9341" y="1867"/>
                      </a:cubicBezTo>
                      <a:cubicBezTo>
                        <a:pt x="8507" y="1700"/>
                        <a:pt x="7673" y="1466"/>
                        <a:pt x="6873" y="1133"/>
                      </a:cubicBezTo>
                      <a:cubicBezTo>
                        <a:pt x="6506" y="966"/>
                        <a:pt x="6039" y="799"/>
                        <a:pt x="5738" y="532"/>
                      </a:cubicBezTo>
                      <a:cubicBezTo>
                        <a:pt x="5572" y="432"/>
                        <a:pt x="5472" y="132"/>
                        <a:pt x="5305" y="65"/>
                      </a:cubicBezTo>
                      <a:cubicBezTo>
                        <a:pt x="5187" y="19"/>
                        <a:pt x="5040" y="1"/>
                        <a:pt x="48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9"/>
                <p:cNvSpPr/>
                <p:nvPr/>
              </p:nvSpPr>
              <p:spPr>
                <a:xfrm>
                  <a:off x="5595468" y="3303001"/>
                  <a:ext cx="294704" cy="622087"/>
                </a:xfrm>
                <a:custGeom>
                  <a:avLst/>
                  <a:gdLst/>
                  <a:ahLst/>
                  <a:cxnLst/>
                  <a:rect l="l" t="t" r="r" b="b"/>
                  <a:pathLst>
                    <a:path w="14177" h="29926" extrusionOk="0">
                      <a:moveTo>
                        <a:pt x="1364" y="1"/>
                      </a:moveTo>
                      <a:cubicBezTo>
                        <a:pt x="1286" y="1"/>
                        <a:pt x="1209" y="9"/>
                        <a:pt x="1134" y="28"/>
                      </a:cubicBezTo>
                      <a:cubicBezTo>
                        <a:pt x="300" y="194"/>
                        <a:pt x="100" y="1295"/>
                        <a:pt x="234" y="2129"/>
                      </a:cubicBezTo>
                      <a:cubicBezTo>
                        <a:pt x="400" y="3563"/>
                        <a:pt x="0" y="4864"/>
                        <a:pt x="100" y="6332"/>
                      </a:cubicBezTo>
                      <a:cubicBezTo>
                        <a:pt x="200" y="7700"/>
                        <a:pt x="534" y="9067"/>
                        <a:pt x="901" y="10402"/>
                      </a:cubicBezTo>
                      <a:cubicBezTo>
                        <a:pt x="1801" y="13804"/>
                        <a:pt x="1901" y="17774"/>
                        <a:pt x="2902" y="21143"/>
                      </a:cubicBezTo>
                      <a:cubicBezTo>
                        <a:pt x="2902" y="21209"/>
                        <a:pt x="2935" y="21243"/>
                        <a:pt x="2935" y="21276"/>
                      </a:cubicBezTo>
                      <a:cubicBezTo>
                        <a:pt x="3569" y="23745"/>
                        <a:pt x="4036" y="26213"/>
                        <a:pt x="4603" y="28681"/>
                      </a:cubicBezTo>
                      <a:cubicBezTo>
                        <a:pt x="4670" y="29015"/>
                        <a:pt x="4703" y="29816"/>
                        <a:pt x="5137" y="29916"/>
                      </a:cubicBezTo>
                      <a:cubicBezTo>
                        <a:pt x="5162" y="29923"/>
                        <a:pt x="5189" y="29926"/>
                        <a:pt x="5217" y="29926"/>
                      </a:cubicBezTo>
                      <a:cubicBezTo>
                        <a:pt x="5590" y="29926"/>
                        <a:pt x="6158" y="29335"/>
                        <a:pt x="6438" y="29148"/>
                      </a:cubicBezTo>
                      <a:cubicBezTo>
                        <a:pt x="7172" y="28681"/>
                        <a:pt x="7906" y="28748"/>
                        <a:pt x="8773" y="28648"/>
                      </a:cubicBezTo>
                      <a:cubicBezTo>
                        <a:pt x="9874" y="28515"/>
                        <a:pt x="10908" y="28214"/>
                        <a:pt x="11909" y="27814"/>
                      </a:cubicBezTo>
                      <a:cubicBezTo>
                        <a:pt x="12676" y="27481"/>
                        <a:pt x="13443" y="27014"/>
                        <a:pt x="13843" y="26280"/>
                      </a:cubicBezTo>
                      <a:cubicBezTo>
                        <a:pt x="14110" y="25779"/>
                        <a:pt x="14143" y="25179"/>
                        <a:pt x="14177" y="24578"/>
                      </a:cubicBezTo>
                      <a:cubicBezTo>
                        <a:pt x="14177" y="23011"/>
                        <a:pt x="13877" y="21510"/>
                        <a:pt x="13676" y="19975"/>
                      </a:cubicBezTo>
                      <a:cubicBezTo>
                        <a:pt x="13476" y="18407"/>
                        <a:pt x="13209" y="16840"/>
                        <a:pt x="12876" y="15272"/>
                      </a:cubicBezTo>
                      <a:cubicBezTo>
                        <a:pt x="12009" y="11236"/>
                        <a:pt x="11008" y="5865"/>
                        <a:pt x="7906" y="2896"/>
                      </a:cubicBezTo>
                      <a:cubicBezTo>
                        <a:pt x="7105" y="2129"/>
                        <a:pt x="6171" y="1562"/>
                        <a:pt x="5137" y="1128"/>
                      </a:cubicBezTo>
                      <a:cubicBezTo>
                        <a:pt x="4103" y="695"/>
                        <a:pt x="3036" y="395"/>
                        <a:pt x="1968" y="128"/>
                      </a:cubicBezTo>
                      <a:cubicBezTo>
                        <a:pt x="1776" y="56"/>
                        <a:pt x="1566" y="1"/>
                        <a:pt x="1364" y="1"/>
                      </a:cubicBezTo>
                      <a:close/>
                    </a:path>
                  </a:pathLst>
                </a:custGeom>
                <a:solidFill>
                  <a:srgbClr val="73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9"/>
                <p:cNvSpPr/>
                <p:nvPr/>
              </p:nvSpPr>
              <p:spPr>
                <a:xfrm rot="2078284">
                  <a:off x="5162159" y="2609088"/>
                  <a:ext cx="63109" cy="20828"/>
                </a:xfrm>
                <a:custGeom>
                  <a:avLst/>
                  <a:gdLst/>
                  <a:ahLst/>
                  <a:cxnLst/>
                  <a:rect l="l" t="t" r="r" b="b"/>
                  <a:pathLst>
                    <a:path w="3036" h="1002" extrusionOk="0">
                      <a:moveTo>
                        <a:pt x="2535" y="1"/>
                      </a:moveTo>
                      <a:cubicBezTo>
                        <a:pt x="2269" y="101"/>
                        <a:pt x="2035" y="201"/>
                        <a:pt x="1768" y="301"/>
                      </a:cubicBezTo>
                      <a:cubicBezTo>
                        <a:pt x="1568" y="368"/>
                        <a:pt x="1368" y="434"/>
                        <a:pt x="1168" y="501"/>
                      </a:cubicBezTo>
                      <a:cubicBezTo>
                        <a:pt x="968" y="534"/>
                        <a:pt x="801" y="601"/>
                        <a:pt x="601" y="601"/>
                      </a:cubicBezTo>
                      <a:cubicBezTo>
                        <a:pt x="501" y="601"/>
                        <a:pt x="367" y="634"/>
                        <a:pt x="267" y="668"/>
                      </a:cubicBezTo>
                      <a:cubicBezTo>
                        <a:pt x="0" y="801"/>
                        <a:pt x="134" y="935"/>
                        <a:pt x="300" y="1001"/>
                      </a:cubicBezTo>
                      <a:lnTo>
                        <a:pt x="334" y="1001"/>
                      </a:lnTo>
                      <a:cubicBezTo>
                        <a:pt x="1234" y="968"/>
                        <a:pt x="2168" y="901"/>
                        <a:pt x="3036" y="668"/>
                      </a:cubicBezTo>
                      <a:cubicBezTo>
                        <a:pt x="3036" y="434"/>
                        <a:pt x="2836" y="234"/>
                        <a:pt x="2702" y="34"/>
                      </a:cubicBezTo>
                      <a:cubicBezTo>
                        <a:pt x="2669" y="34"/>
                        <a:pt x="2669" y="1"/>
                        <a:pt x="2635" y="1"/>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9"/>
                <p:cNvSpPr/>
                <p:nvPr/>
              </p:nvSpPr>
              <p:spPr>
                <a:xfrm>
                  <a:off x="5596549" y="3500953"/>
                  <a:ext cx="141584" cy="414149"/>
                </a:xfrm>
                <a:custGeom>
                  <a:avLst/>
                  <a:gdLst/>
                  <a:ahLst/>
                  <a:cxnLst/>
                  <a:rect l="l" t="t" r="r" b="b"/>
                  <a:pathLst>
                    <a:path w="6811" h="19923" extrusionOk="0">
                      <a:moveTo>
                        <a:pt x="154" y="1"/>
                      </a:moveTo>
                      <a:cubicBezTo>
                        <a:pt x="72" y="1"/>
                        <a:pt x="0" y="79"/>
                        <a:pt x="48" y="175"/>
                      </a:cubicBezTo>
                      <a:cubicBezTo>
                        <a:pt x="1316" y="2443"/>
                        <a:pt x="1616" y="5112"/>
                        <a:pt x="2183" y="7614"/>
                      </a:cubicBezTo>
                      <a:cubicBezTo>
                        <a:pt x="2817" y="10249"/>
                        <a:pt x="3517" y="12884"/>
                        <a:pt x="4351" y="15486"/>
                      </a:cubicBezTo>
                      <a:cubicBezTo>
                        <a:pt x="4818" y="16954"/>
                        <a:pt x="5319" y="18421"/>
                        <a:pt x="5886" y="19856"/>
                      </a:cubicBezTo>
                      <a:cubicBezTo>
                        <a:pt x="5919" y="19889"/>
                        <a:pt x="5952" y="19923"/>
                        <a:pt x="6019" y="19923"/>
                      </a:cubicBezTo>
                      <a:cubicBezTo>
                        <a:pt x="6253" y="19856"/>
                        <a:pt x="6486" y="19756"/>
                        <a:pt x="6720" y="19689"/>
                      </a:cubicBezTo>
                      <a:cubicBezTo>
                        <a:pt x="6811" y="19659"/>
                        <a:pt x="6791" y="19518"/>
                        <a:pt x="6686" y="19518"/>
                      </a:cubicBezTo>
                      <a:cubicBezTo>
                        <a:pt x="6676" y="19518"/>
                        <a:pt x="6665" y="19519"/>
                        <a:pt x="6653" y="19522"/>
                      </a:cubicBezTo>
                      <a:lnTo>
                        <a:pt x="6052" y="19689"/>
                      </a:lnTo>
                      <a:cubicBezTo>
                        <a:pt x="5152" y="17120"/>
                        <a:pt x="4284" y="14519"/>
                        <a:pt x="3551" y="11883"/>
                      </a:cubicBezTo>
                      <a:cubicBezTo>
                        <a:pt x="2817" y="9282"/>
                        <a:pt x="2283" y="6646"/>
                        <a:pt x="1683" y="4044"/>
                      </a:cubicBezTo>
                      <a:cubicBezTo>
                        <a:pt x="1349" y="2643"/>
                        <a:pt x="982" y="1276"/>
                        <a:pt x="248" y="42"/>
                      </a:cubicBezTo>
                      <a:cubicBezTo>
                        <a:pt x="220" y="13"/>
                        <a:pt x="186" y="1"/>
                        <a:pt x="15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9"/>
                <p:cNvSpPr/>
                <p:nvPr/>
              </p:nvSpPr>
              <p:spPr>
                <a:xfrm>
                  <a:off x="5197450" y="3342282"/>
                  <a:ext cx="403569" cy="159024"/>
                </a:xfrm>
                <a:custGeom>
                  <a:avLst/>
                  <a:gdLst/>
                  <a:ahLst/>
                  <a:cxnLst/>
                  <a:rect l="l" t="t" r="r" b="b"/>
                  <a:pathLst>
                    <a:path w="19414" h="7650" extrusionOk="0">
                      <a:moveTo>
                        <a:pt x="204" y="0"/>
                      </a:moveTo>
                      <a:cubicBezTo>
                        <a:pt x="0" y="0"/>
                        <a:pt x="10" y="337"/>
                        <a:pt x="234" y="369"/>
                      </a:cubicBezTo>
                      <a:cubicBezTo>
                        <a:pt x="3136" y="803"/>
                        <a:pt x="6038" y="1403"/>
                        <a:pt x="8906" y="2137"/>
                      </a:cubicBezTo>
                      <a:cubicBezTo>
                        <a:pt x="10274" y="2471"/>
                        <a:pt x="11675" y="2871"/>
                        <a:pt x="13043" y="3271"/>
                      </a:cubicBezTo>
                      <a:cubicBezTo>
                        <a:pt x="14344" y="3672"/>
                        <a:pt x="15678" y="4072"/>
                        <a:pt x="16845" y="4739"/>
                      </a:cubicBezTo>
                      <a:cubicBezTo>
                        <a:pt x="17412" y="5073"/>
                        <a:pt x="17946" y="5473"/>
                        <a:pt x="18346" y="5973"/>
                      </a:cubicBezTo>
                      <a:cubicBezTo>
                        <a:pt x="18780" y="6474"/>
                        <a:pt x="18980" y="7007"/>
                        <a:pt x="19214" y="7575"/>
                      </a:cubicBezTo>
                      <a:cubicBezTo>
                        <a:pt x="19230" y="7625"/>
                        <a:pt x="19280" y="7650"/>
                        <a:pt x="19326" y="7650"/>
                      </a:cubicBezTo>
                      <a:cubicBezTo>
                        <a:pt x="19372" y="7650"/>
                        <a:pt x="19414" y="7625"/>
                        <a:pt x="19414" y="7575"/>
                      </a:cubicBezTo>
                      <a:cubicBezTo>
                        <a:pt x="19414" y="6574"/>
                        <a:pt x="18580" y="5606"/>
                        <a:pt x="17746" y="4939"/>
                      </a:cubicBezTo>
                      <a:cubicBezTo>
                        <a:pt x="16712" y="4139"/>
                        <a:pt x="15411" y="3672"/>
                        <a:pt x="14143" y="3271"/>
                      </a:cubicBezTo>
                      <a:cubicBezTo>
                        <a:pt x="11241" y="2337"/>
                        <a:pt x="8306" y="1570"/>
                        <a:pt x="5304" y="936"/>
                      </a:cubicBezTo>
                      <a:cubicBezTo>
                        <a:pt x="3636" y="603"/>
                        <a:pt x="1935" y="269"/>
                        <a:pt x="234" y="2"/>
                      </a:cubicBezTo>
                      <a:cubicBezTo>
                        <a:pt x="223" y="1"/>
                        <a:pt x="214" y="0"/>
                        <a:pt x="2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9"/>
                <p:cNvSpPr/>
                <p:nvPr/>
              </p:nvSpPr>
              <p:spPr>
                <a:xfrm>
                  <a:off x="5897780" y="3977028"/>
                  <a:ext cx="13200" cy="33260"/>
                </a:xfrm>
                <a:custGeom>
                  <a:avLst/>
                  <a:gdLst/>
                  <a:ahLst/>
                  <a:cxnLst/>
                  <a:rect l="l" t="t" r="r" b="b"/>
                  <a:pathLst>
                    <a:path w="635" h="1600" extrusionOk="0">
                      <a:moveTo>
                        <a:pt x="586" y="1"/>
                      </a:moveTo>
                      <a:cubicBezTo>
                        <a:pt x="568" y="1"/>
                        <a:pt x="548" y="9"/>
                        <a:pt x="534" y="23"/>
                      </a:cubicBezTo>
                      <a:cubicBezTo>
                        <a:pt x="468" y="89"/>
                        <a:pt x="434" y="156"/>
                        <a:pt x="401" y="189"/>
                      </a:cubicBezTo>
                      <a:cubicBezTo>
                        <a:pt x="368" y="256"/>
                        <a:pt x="334" y="323"/>
                        <a:pt x="301" y="390"/>
                      </a:cubicBezTo>
                      <a:cubicBezTo>
                        <a:pt x="234" y="523"/>
                        <a:pt x="168" y="690"/>
                        <a:pt x="134" y="823"/>
                      </a:cubicBezTo>
                      <a:cubicBezTo>
                        <a:pt x="101" y="923"/>
                        <a:pt x="34" y="1057"/>
                        <a:pt x="1" y="1157"/>
                      </a:cubicBezTo>
                      <a:cubicBezTo>
                        <a:pt x="1" y="1257"/>
                        <a:pt x="1" y="1357"/>
                        <a:pt x="34" y="1457"/>
                      </a:cubicBezTo>
                      <a:cubicBezTo>
                        <a:pt x="89" y="1539"/>
                        <a:pt x="166" y="1599"/>
                        <a:pt x="248" y="1599"/>
                      </a:cubicBezTo>
                      <a:cubicBezTo>
                        <a:pt x="266" y="1599"/>
                        <a:pt x="283" y="1596"/>
                        <a:pt x="301" y="1590"/>
                      </a:cubicBezTo>
                      <a:cubicBezTo>
                        <a:pt x="434" y="1590"/>
                        <a:pt x="534" y="1524"/>
                        <a:pt x="534" y="1390"/>
                      </a:cubicBezTo>
                      <a:lnTo>
                        <a:pt x="534" y="1357"/>
                      </a:lnTo>
                      <a:lnTo>
                        <a:pt x="534" y="1290"/>
                      </a:lnTo>
                      <a:cubicBezTo>
                        <a:pt x="534" y="1290"/>
                        <a:pt x="534" y="1257"/>
                        <a:pt x="501" y="1224"/>
                      </a:cubicBezTo>
                      <a:lnTo>
                        <a:pt x="501" y="1190"/>
                      </a:lnTo>
                      <a:lnTo>
                        <a:pt x="501" y="1157"/>
                      </a:lnTo>
                      <a:cubicBezTo>
                        <a:pt x="501" y="1157"/>
                        <a:pt x="534" y="1123"/>
                        <a:pt x="534" y="1123"/>
                      </a:cubicBezTo>
                      <a:lnTo>
                        <a:pt x="534" y="1023"/>
                      </a:lnTo>
                      <a:lnTo>
                        <a:pt x="568" y="790"/>
                      </a:lnTo>
                      <a:cubicBezTo>
                        <a:pt x="601" y="690"/>
                        <a:pt x="601" y="556"/>
                        <a:pt x="635" y="456"/>
                      </a:cubicBezTo>
                      <a:cubicBezTo>
                        <a:pt x="635" y="323"/>
                        <a:pt x="635" y="189"/>
                        <a:pt x="635" y="56"/>
                      </a:cubicBezTo>
                      <a:cubicBezTo>
                        <a:pt x="635" y="17"/>
                        <a:pt x="612" y="1"/>
                        <a:pt x="586" y="1"/>
                      </a:cubicBezTo>
                      <a:close/>
                    </a:path>
                  </a:pathLst>
                </a:custGeom>
                <a:solidFill>
                  <a:srgbClr val="73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9"/>
                <p:cNvSpPr/>
                <p:nvPr/>
              </p:nvSpPr>
              <p:spPr>
                <a:xfrm>
                  <a:off x="5926218" y="3980271"/>
                  <a:ext cx="12493" cy="30183"/>
                </a:xfrm>
                <a:custGeom>
                  <a:avLst/>
                  <a:gdLst/>
                  <a:ahLst/>
                  <a:cxnLst/>
                  <a:rect l="l" t="t" r="r" b="b"/>
                  <a:pathLst>
                    <a:path w="601" h="1452" extrusionOk="0">
                      <a:moveTo>
                        <a:pt x="301" y="0"/>
                      </a:moveTo>
                      <a:cubicBezTo>
                        <a:pt x="201" y="0"/>
                        <a:pt x="134" y="67"/>
                        <a:pt x="134" y="167"/>
                      </a:cubicBezTo>
                      <a:lnTo>
                        <a:pt x="134" y="234"/>
                      </a:lnTo>
                      <a:cubicBezTo>
                        <a:pt x="134" y="234"/>
                        <a:pt x="134" y="267"/>
                        <a:pt x="134" y="267"/>
                      </a:cubicBezTo>
                      <a:cubicBezTo>
                        <a:pt x="100" y="334"/>
                        <a:pt x="100" y="367"/>
                        <a:pt x="100" y="400"/>
                      </a:cubicBezTo>
                      <a:cubicBezTo>
                        <a:pt x="67" y="500"/>
                        <a:pt x="67" y="601"/>
                        <a:pt x="67" y="701"/>
                      </a:cubicBezTo>
                      <a:lnTo>
                        <a:pt x="0" y="1001"/>
                      </a:lnTo>
                      <a:cubicBezTo>
                        <a:pt x="0" y="1068"/>
                        <a:pt x="0" y="1134"/>
                        <a:pt x="34" y="1201"/>
                      </a:cubicBezTo>
                      <a:cubicBezTo>
                        <a:pt x="34" y="1301"/>
                        <a:pt x="100" y="1368"/>
                        <a:pt x="201" y="1401"/>
                      </a:cubicBezTo>
                      <a:cubicBezTo>
                        <a:pt x="234" y="1434"/>
                        <a:pt x="276" y="1451"/>
                        <a:pt x="317" y="1451"/>
                      </a:cubicBezTo>
                      <a:cubicBezTo>
                        <a:pt x="359" y="1451"/>
                        <a:pt x="401" y="1434"/>
                        <a:pt x="434" y="1401"/>
                      </a:cubicBezTo>
                      <a:cubicBezTo>
                        <a:pt x="501" y="1368"/>
                        <a:pt x="567" y="1301"/>
                        <a:pt x="601" y="1201"/>
                      </a:cubicBezTo>
                      <a:cubicBezTo>
                        <a:pt x="601" y="1134"/>
                        <a:pt x="601" y="1068"/>
                        <a:pt x="601" y="1001"/>
                      </a:cubicBezTo>
                      <a:cubicBezTo>
                        <a:pt x="601" y="901"/>
                        <a:pt x="567" y="834"/>
                        <a:pt x="567" y="734"/>
                      </a:cubicBezTo>
                      <a:cubicBezTo>
                        <a:pt x="567" y="634"/>
                        <a:pt x="534" y="534"/>
                        <a:pt x="501" y="434"/>
                      </a:cubicBezTo>
                      <a:cubicBezTo>
                        <a:pt x="501" y="367"/>
                        <a:pt x="501" y="334"/>
                        <a:pt x="501" y="300"/>
                      </a:cubicBezTo>
                      <a:cubicBezTo>
                        <a:pt x="501" y="267"/>
                        <a:pt x="467" y="267"/>
                        <a:pt x="467" y="234"/>
                      </a:cubicBezTo>
                      <a:cubicBezTo>
                        <a:pt x="467" y="234"/>
                        <a:pt x="467" y="234"/>
                        <a:pt x="467" y="200"/>
                      </a:cubicBezTo>
                      <a:lnTo>
                        <a:pt x="467" y="167"/>
                      </a:lnTo>
                      <a:cubicBezTo>
                        <a:pt x="467" y="100"/>
                        <a:pt x="401" y="0"/>
                        <a:pt x="301" y="0"/>
                      </a:cubicBezTo>
                      <a:close/>
                    </a:path>
                  </a:pathLst>
                </a:custGeom>
                <a:solidFill>
                  <a:srgbClr val="73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9"/>
                <p:cNvSpPr/>
                <p:nvPr/>
              </p:nvSpPr>
              <p:spPr>
                <a:xfrm>
                  <a:off x="5960184" y="3989521"/>
                  <a:ext cx="13200" cy="29352"/>
                </a:xfrm>
                <a:custGeom>
                  <a:avLst/>
                  <a:gdLst/>
                  <a:ahLst/>
                  <a:cxnLst/>
                  <a:rect l="l" t="t" r="r" b="b"/>
                  <a:pathLst>
                    <a:path w="635" h="1412" extrusionOk="0">
                      <a:moveTo>
                        <a:pt x="248" y="0"/>
                      </a:moveTo>
                      <a:cubicBezTo>
                        <a:pt x="223" y="0"/>
                        <a:pt x="195" y="8"/>
                        <a:pt x="168" y="22"/>
                      </a:cubicBezTo>
                      <a:cubicBezTo>
                        <a:pt x="134" y="55"/>
                        <a:pt x="101" y="122"/>
                        <a:pt x="101" y="156"/>
                      </a:cubicBezTo>
                      <a:cubicBezTo>
                        <a:pt x="134" y="189"/>
                        <a:pt x="134" y="222"/>
                        <a:pt x="134" y="222"/>
                      </a:cubicBezTo>
                      <a:cubicBezTo>
                        <a:pt x="134" y="256"/>
                        <a:pt x="134" y="256"/>
                        <a:pt x="134" y="256"/>
                      </a:cubicBezTo>
                      <a:lnTo>
                        <a:pt x="134" y="289"/>
                      </a:lnTo>
                      <a:cubicBezTo>
                        <a:pt x="134" y="322"/>
                        <a:pt x="134" y="356"/>
                        <a:pt x="134" y="389"/>
                      </a:cubicBezTo>
                      <a:cubicBezTo>
                        <a:pt x="134" y="400"/>
                        <a:pt x="134" y="413"/>
                        <a:pt x="134" y="422"/>
                      </a:cubicBezTo>
                      <a:lnTo>
                        <a:pt x="134" y="522"/>
                      </a:lnTo>
                      <a:lnTo>
                        <a:pt x="134" y="589"/>
                      </a:lnTo>
                      <a:lnTo>
                        <a:pt x="134" y="623"/>
                      </a:lnTo>
                      <a:cubicBezTo>
                        <a:pt x="134" y="689"/>
                        <a:pt x="101" y="789"/>
                        <a:pt x="68" y="856"/>
                      </a:cubicBezTo>
                      <a:cubicBezTo>
                        <a:pt x="34" y="956"/>
                        <a:pt x="34" y="1056"/>
                        <a:pt x="34" y="1156"/>
                      </a:cubicBezTo>
                      <a:cubicBezTo>
                        <a:pt x="1" y="1256"/>
                        <a:pt x="101" y="1356"/>
                        <a:pt x="168" y="1390"/>
                      </a:cubicBezTo>
                      <a:cubicBezTo>
                        <a:pt x="209" y="1404"/>
                        <a:pt x="251" y="1412"/>
                        <a:pt x="290" y="1412"/>
                      </a:cubicBezTo>
                      <a:cubicBezTo>
                        <a:pt x="345" y="1412"/>
                        <a:pt x="395" y="1395"/>
                        <a:pt x="435" y="1356"/>
                      </a:cubicBezTo>
                      <a:cubicBezTo>
                        <a:pt x="468" y="1290"/>
                        <a:pt x="535" y="1256"/>
                        <a:pt x="568" y="1190"/>
                      </a:cubicBezTo>
                      <a:cubicBezTo>
                        <a:pt x="601" y="1123"/>
                        <a:pt x="635" y="1023"/>
                        <a:pt x="635" y="923"/>
                      </a:cubicBezTo>
                      <a:cubicBezTo>
                        <a:pt x="635" y="823"/>
                        <a:pt x="635" y="723"/>
                        <a:pt x="601" y="589"/>
                      </a:cubicBezTo>
                      <a:lnTo>
                        <a:pt x="601" y="623"/>
                      </a:lnTo>
                      <a:cubicBezTo>
                        <a:pt x="601" y="522"/>
                        <a:pt x="568" y="422"/>
                        <a:pt x="535" y="322"/>
                      </a:cubicBezTo>
                      <a:cubicBezTo>
                        <a:pt x="501" y="256"/>
                        <a:pt x="468" y="222"/>
                        <a:pt x="435" y="156"/>
                      </a:cubicBezTo>
                      <a:cubicBezTo>
                        <a:pt x="401" y="156"/>
                        <a:pt x="401" y="122"/>
                        <a:pt x="401" y="122"/>
                      </a:cubicBezTo>
                      <a:cubicBezTo>
                        <a:pt x="368" y="89"/>
                        <a:pt x="368" y="55"/>
                        <a:pt x="334" y="55"/>
                      </a:cubicBezTo>
                      <a:cubicBezTo>
                        <a:pt x="315" y="16"/>
                        <a:pt x="284" y="0"/>
                        <a:pt x="248" y="0"/>
                      </a:cubicBezTo>
                      <a:close/>
                    </a:path>
                  </a:pathLst>
                </a:custGeom>
                <a:solidFill>
                  <a:srgbClr val="73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9"/>
                <p:cNvSpPr/>
                <p:nvPr/>
              </p:nvSpPr>
              <p:spPr>
                <a:xfrm>
                  <a:off x="5122739" y="2529573"/>
                  <a:ext cx="24799" cy="19145"/>
                </a:xfrm>
                <a:custGeom>
                  <a:avLst/>
                  <a:gdLst/>
                  <a:ahLst/>
                  <a:cxnLst/>
                  <a:rect l="l" t="t" r="r" b="b"/>
                  <a:pathLst>
                    <a:path w="1193" h="921" extrusionOk="0">
                      <a:moveTo>
                        <a:pt x="391" y="0"/>
                      </a:moveTo>
                      <a:cubicBezTo>
                        <a:pt x="280" y="0"/>
                        <a:pt x="167" y="32"/>
                        <a:pt x="58" y="104"/>
                      </a:cubicBezTo>
                      <a:cubicBezTo>
                        <a:pt x="1" y="133"/>
                        <a:pt x="42" y="211"/>
                        <a:pt x="97" y="211"/>
                      </a:cubicBezTo>
                      <a:cubicBezTo>
                        <a:pt x="106" y="211"/>
                        <a:pt x="116" y="209"/>
                        <a:pt x="125" y="204"/>
                      </a:cubicBezTo>
                      <a:cubicBezTo>
                        <a:pt x="171" y="185"/>
                        <a:pt x="223" y="177"/>
                        <a:pt x="277" y="177"/>
                      </a:cubicBezTo>
                      <a:cubicBezTo>
                        <a:pt x="414" y="177"/>
                        <a:pt x="562" y="232"/>
                        <a:pt x="659" y="304"/>
                      </a:cubicBezTo>
                      <a:cubicBezTo>
                        <a:pt x="725" y="371"/>
                        <a:pt x="792" y="471"/>
                        <a:pt x="859" y="538"/>
                      </a:cubicBezTo>
                      <a:cubicBezTo>
                        <a:pt x="892" y="638"/>
                        <a:pt x="925" y="771"/>
                        <a:pt x="959" y="871"/>
                      </a:cubicBezTo>
                      <a:cubicBezTo>
                        <a:pt x="982" y="906"/>
                        <a:pt x="1017" y="921"/>
                        <a:pt x="1054" y="921"/>
                      </a:cubicBezTo>
                      <a:cubicBezTo>
                        <a:pt x="1122" y="921"/>
                        <a:pt x="1192" y="870"/>
                        <a:pt x="1192" y="804"/>
                      </a:cubicBezTo>
                      <a:cubicBezTo>
                        <a:pt x="1166" y="412"/>
                        <a:pt x="792" y="0"/>
                        <a:pt x="391" y="0"/>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9"/>
                <p:cNvSpPr/>
                <p:nvPr/>
              </p:nvSpPr>
              <p:spPr>
                <a:xfrm>
                  <a:off x="4884951" y="3180700"/>
                  <a:ext cx="297074" cy="50306"/>
                </a:xfrm>
                <a:custGeom>
                  <a:avLst/>
                  <a:gdLst/>
                  <a:ahLst/>
                  <a:cxnLst/>
                  <a:rect l="l" t="t" r="r" b="b"/>
                  <a:pathLst>
                    <a:path w="14291" h="2420" extrusionOk="0">
                      <a:moveTo>
                        <a:pt x="222" y="0"/>
                      </a:moveTo>
                      <a:cubicBezTo>
                        <a:pt x="49" y="0"/>
                        <a:pt x="1" y="239"/>
                        <a:pt x="189" y="270"/>
                      </a:cubicBezTo>
                      <a:cubicBezTo>
                        <a:pt x="3825" y="1204"/>
                        <a:pt x="7561" y="1871"/>
                        <a:pt x="11264" y="2272"/>
                      </a:cubicBezTo>
                      <a:cubicBezTo>
                        <a:pt x="11800" y="2346"/>
                        <a:pt x="12347" y="2420"/>
                        <a:pt x="12893" y="2420"/>
                      </a:cubicBezTo>
                      <a:cubicBezTo>
                        <a:pt x="13331" y="2420"/>
                        <a:pt x="13768" y="2372"/>
                        <a:pt x="14199" y="2238"/>
                      </a:cubicBezTo>
                      <a:cubicBezTo>
                        <a:pt x="14290" y="2177"/>
                        <a:pt x="14271" y="2034"/>
                        <a:pt x="14166" y="2034"/>
                      </a:cubicBezTo>
                      <a:cubicBezTo>
                        <a:pt x="14155" y="2034"/>
                        <a:pt x="14144" y="2035"/>
                        <a:pt x="14132" y="2038"/>
                      </a:cubicBezTo>
                      <a:cubicBezTo>
                        <a:pt x="13768" y="2155"/>
                        <a:pt x="13392" y="2195"/>
                        <a:pt x="13013" y="2195"/>
                      </a:cubicBezTo>
                      <a:cubicBezTo>
                        <a:pt x="12525" y="2195"/>
                        <a:pt x="12034" y="2128"/>
                        <a:pt x="11564" y="2071"/>
                      </a:cubicBezTo>
                      <a:cubicBezTo>
                        <a:pt x="10597" y="1938"/>
                        <a:pt x="9663" y="1805"/>
                        <a:pt x="8729" y="1671"/>
                      </a:cubicBezTo>
                      <a:cubicBezTo>
                        <a:pt x="6927" y="1404"/>
                        <a:pt x="5126" y="1071"/>
                        <a:pt x="3325" y="704"/>
                      </a:cubicBezTo>
                      <a:cubicBezTo>
                        <a:pt x="2291" y="470"/>
                        <a:pt x="1290" y="237"/>
                        <a:pt x="256" y="3"/>
                      </a:cubicBezTo>
                      <a:cubicBezTo>
                        <a:pt x="244" y="1"/>
                        <a:pt x="233" y="0"/>
                        <a:pt x="2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9"/>
                <p:cNvSpPr/>
                <p:nvPr/>
              </p:nvSpPr>
              <p:spPr>
                <a:xfrm>
                  <a:off x="4972071" y="2815838"/>
                  <a:ext cx="250136" cy="299132"/>
                </a:xfrm>
                <a:custGeom>
                  <a:avLst/>
                  <a:gdLst/>
                  <a:ahLst/>
                  <a:cxnLst/>
                  <a:rect l="l" t="t" r="r" b="b"/>
                  <a:pathLst>
                    <a:path w="12033" h="14390" extrusionOk="0">
                      <a:moveTo>
                        <a:pt x="3309" y="0"/>
                      </a:moveTo>
                      <a:cubicBezTo>
                        <a:pt x="3283" y="0"/>
                        <a:pt x="3257" y="12"/>
                        <a:pt x="3237" y="43"/>
                      </a:cubicBezTo>
                      <a:cubicBezTo>
                        <a:pt x="2770" y="610"/>
                        <a:pt x="2469" y="1310"/>
                        <a:pt x="2136" y="1944"/>
                      </a:cubicBezTo>
                      <a:cubicBezTo>
                        <a:pt x="1802" y="2611"/>
                        <a:pt x="1502" y="3245"/>
                        <a:pt x="1202" y="3912"/>
                      </a:cubicBezTo>
                      <a:cubicBezTo>
                        <a:pt x="668" y="5246"/>
                        <a:pt x="234" y="6647"/>
                        <a:pt x="134" y="8082"/>
                      </a:cubicBezTo>
                      <a:cubicBezTo>
                        <a:pt x="68" y="8682"/>
                        <a:pt x="1" y="9449"/>
                        <a:pt x="301" y="10016"/>
                      </a:cubicBezTo>
                      <a:cubicBezTo>
                        <a:pt x="635" y="10550"/>
                        <a:pt x="1369" y="10684"/>
                        <a:pt x="1902" y="10884"/>
                      </a:cubicBezTo>
                      <a:cubicBezTo>
                        <a:pt x="3470" y="11417"/>
                        <a:pt x="5038" y="11985"/>
                        <a:pt x="6606" y="12552"/>
                      </a:cubicBezTo>
                      <a:cubicBezTo>
                        <a:pt x="7440" y="12852"/>
                        <a:pt x="8307" y="13152"/>
                        <a:pt x="9141" y="13452"/>
                      </a:cubicBezTo>
                      <a:cubicBezTo>
                        <a:pt x="10041" y="13752"/>
                        <a:pt x="10909" y="14119"/>
                        <a:pt x="11809" y="14386"/>
                      </a:cubicBezTo>
                      <a:cubicBezTo>
                        <a:pt x="11820" y="14389"/>
                        <a:pt x="11829" y="14390"/>
                        <a:pt x="11839" y="14390"/>
                      </a:cubicBezTo>
                      <a:cubicBezTo>
                        <a:pt x="11957" y="14390"/>
                        <a:pt x="12033" y="14214"/>
                        <a:pt x="11909" y="14153"/>
                      </a:cubicBezTo>
                      <a:cubicBezTo>
                        <a:pt x="11242" y="13853"/>
                        <a:pt x="10508" y="13619"/>
                        <a:pt x="9808" y="13386"/>
                      </a:cubicBezTo>
                      <a:cubicBezTo>
                        <a:pt x="9074" y="13119"/>
                        <a:pt x="8340" y="12852"/>
                        <a:pt x="7606" y="12585"/>
                      </a:cubicBezTo>
                      <a:cubicBezTo>
                        <a:pt x="6172" y="12085"/>
                        <a:pt x="4704" y="11551"/>
                        <a:pt x="3237" y="11017"/>
                      </a:cubicBezTo>
                      <a:cubicBezTo>
                        <a:pt x="2536" y="10784"/>
                        <a:pt x="1836" y="10550"/>
                        <a:pt x="1135" y="10283"/>
                      </a:cubicBezTo>
                      <a:cubicBezTo>
                        <a:pt x="768" y="10117"/>
                        <a:pt x="535" y="9916"/>
                        <a:pt x="468" y="9516"/>
                      </a:cubicBezTo>
                      <a:cubicBezTo>
                        <a:pt x="368" y="9216"/>
                        <a:pt x="401" y="8849"/>
                        <a:pt x="401" y="8515"/>
                      </a:cubicBezTo>
                      <a:cubicBezTo>
                        <a:pt x="468" y="7114"/>
                        <a:pt x="835" y="5713"/>
                        <a:pt x="1335" y="4412"/>
                      </a:cubicBezTo>
                      <a:cubicBezTo>
                        <a:pt x="1635" y="3645"/>
                        <a:pt x="1969" y="2911"/>
                        <a:pt x="2336" y="2211"/>
                      </a:cubicBezTo>
                      <a:cubicBezTo>
                        <a:pt x="2703" y="1510"/>
                        <a:pt x="3137" y="843"/>
                        <a:pt x="3403" y="109"/>
                      </a:cubicBezTo>
                      <a:cubicBezTo>
                        <a:pt x="3427" y="63"/>
                        <a:pt x="3369" y="0"/>
                        <a:pt x="330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9"/>
                <p:cNvSpPr/>
                <p:nvPr/>
              </p:nvSpPr>
              <p:spPr>
                <a:xfrm>
                  <a:off x="5270933" y="2833196"/>
                  <a:ext cx="18064" cy="190871"/>
                </a:xfrm>
                <a:custGeom>
                  <a:avLst/>
                  <a:gdLst/>
                  <a:ahLst/>
                  <a:cxnLst/>
                  <a:rect l="l" t="t" r="r" b="b"/>
                  <a:pathLst>
                    <a:path w="869" h="9182" extrusionOk="0">
                      <a:moveTo>
                        <a:pt x="707" y="0"/>
                      </a:moveTo>
                      <a:cubicBezTo>
                        <a:pt x="656" y="0"/>
                        <a:pt x="588" y="48"/>
                        <a:pt x="568" y="108"/>
                      </a:cubicBezTo>
                      <a:cubicBezTo>
                        <a:pt x="535" y="742"/>
                        <a:pt x="568" y="1409"/>
                        <a:pt x="535" y="2043"/>
                      </a:cubicBezTo>
                      <a:cubicBezTo>
                        <a:pt x="535" y="2744"/>
                        <a:pt x="501" y="3411"/>
                        <a:pt x="468" y="4078"/>
                      </a:cubicBezTo>
                      <a:cubicBezTo>
                        <a:pt x="401" y="5412"/>
                        <a:pt x="134" y="7881"/>
                        <a:pt x="1" y="9181"/>
                      </a:cubicBezTo>
                      <a:cubicBezTo>
                        <a:pt x="268" y="7881"/>
                        <a:pt x="635" y="5412"/>
                        <a:pt x="735" y="4078"/>
                      </a:cubicBezTo>
                      <a:cubicBezTo>
                        <a:pt x="768" y="3411"/>
                        <a:pt x="801" y="2710"/>
                        <a:pt x="801" y="2043"/>
                      </a:cubicBezTo>
                      <a:cubicBezTo>
                        <a:pt x="835" y="1409"/>
                        <a:pt x="868" y="709"/>
                        <a:pt x="768" y="75"/>
                      </a:cubicBezTo>
                      <a:cubicBezTo>
                        <a:pt x="768" y="22"/>
                        <a:pt x="741" y="0"/>
                        <a:pt x="7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9"/>
                <p:cNvSpPr/>
                <p:nvPr/>
              </p:nvSpPr>
              <p:spPr>
                <a:xfrm>
                  <a:off x="5480575" y="3583957"/>
                  <a:ext cx="25901" cy="48539"/>
                </a:xfrm>
                <a:custGeom>
                  <a:avLst/>
                  <a:gdLst/>
                  <a:ahLst/>
                  <a:cxnLst/>
                  <a:rect l="l" t="t" r="r" b="b"/>
                  <a:pathLst>
                    <a:path w="1246" h="2335" extrusionOk="0">
                      <a:moveTo>
                        <a:pt x="1061" y="1"/>
                      </a:moveTo>
                      <a:cubicBezTo>
                        <a:pt x="1010" y="1"/>
                        <a:pt x="959" y="26"/>
                        <a:pt x="924" y="85"/>
                      </a:cubicBezTo>
                      <a:cubicBezTo>
                        <a:pt x="724" y="418"/>
                        <a:pt x="590" y="785"/>
                        <a:pt x="457" y="1119"/>
                      </a:cubicBezTo>
                      <a:cubicBezTo>
                        <a:pt x="290" y="1486"/>
                        <a:pt x="157" y="1853"/>
                        <a:pt x="23" y="2186"/>
                      </a:cubicBezTo>
                      <a:cubicBezTo>
                        <a:pt x="1" y="2275"/>
                        <a:pt x="68" y="2335"/>
                        <a:pt x="134" y="2335"/>
                      </a:cubicBezTo>
                      <a:cubicBezTo>
                        <a:pt x="168" y="2335"/>
                        <a:pt x="201" y="2320"/>
                        <a:pt x="223" y="2286"/>
                      </a:cubicBezTo>
                      <a:cubicBezTo>
                        <a:pt x="390" y="1953"/>
                        <a:pt x="590" y="1619"/>
                        <a:pt x="757" y="1252"/>
                      </a:cubicBezTo>
                      <a:cubicBezTo>
                        <a:pt x="924" y="919"/>
                        <a:pt x="1091" y="585"/>
                        <a:pt x="1224" y="218"/>
                      </a:cubicBezTo>
                      <a:cubicBezTo>
                        <a:pt x="1246" y="88"/>
                        <a:pt x="1155" y="1"/>
                        <a:pt x="10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9"/>
                <p:cNvSpPr/>
                <p:nvPr/>
              </p:nvSpPr>
              <p:spPr>
                <a:xfrm>
                  <a:off x="5201877" y="2571751"/>
                  <a:ext cx="40536" cy="12535"/>
                </a:xfrm>
                <a:custGeom>
                  <a:avLst/>
                  <a:gdLst/>
                  <a:ahLst/>
                  <a:cxnLst/>
                  <a:rect l="l" t="t" r="r" b="b"/>
                  <a:pathLst>
                    <a:path w="1950" h="603" extrusionOk="0">
                      <a:moveTo>
                        <a:pt x="1858" y="1"/>
                      </a:moveTo>
                      <a:cubicBezTo>
                        <a:pt x="1846" y="1"/>
                        <a:pt x="1834" y="3"/>
                        <a:pt x="1822" y="10"/>
                      </a:cubicBezTo>
                      <a:cubicBezTo>
                        <a:pt x="1688" y="76"/>
                        <a:pt x="1588" y="210"/>
                        <a:pt x="1455" y="276"/>
                      </a:cubicBezTo>
                      <a:cubicBezTo>
                        <a:pt x="1321" y="343"/>
                        <a:pt x="1155" y="377"/>
                        <a:pt x="1021" y="410"/>
                      </a:cubicBezTo>
                      <a:cubicBezTo>
                        <a:pt x="921" y="432"/>
                        <a:pt x="817" y="443"/>
                        <a:pt x="714" y="443"/>
                      </a:cubicBezTo>
                      <a:cubicBezTo>
                        <a:pt x="506" y="443"/>
                        <a:pt x="298" y="399"/>
                        <a:pt x="121" y="310"/>
                      </a:cubicBezTo>
                      <a:cubicBezTo>
                        <a:pt x="101" y="297"/>
                        <a:pt x="84" y="291"/>
                        <a:pt x="70" y="291"/>
                      </a:cubicBezTo>
                      <a:cubicBezTo>
                        <a:pt x="11" y="291"/>
                        <a:pt x="0" y="383"/>
                        <a:pt x="54" y="410"/>
                      </a:cubicBezTo>
                      <a:cubicBezTo>
                        <a:pt x="277" y="534"/>
                        <a:pt x="518" y="602"/>
                        <a:pt x="763" y="602"/>
                      </a:cubicBezTo>
                      <a:cubicBezTo>
                        <a:pt x="849" y="602"/>
                        <a:pt x="935" y="594"/>
                        <a:pt x="1021" y="577"/>
                      </a:cubicBezTo>
                      <a:cubicBezTo>
                        <a:pt x="1188" y="577"/>
                        <a:pt x="1355" y="510"/>
                        <a:pt x="1522" y="443"/>
                      </a:cubicBezTo>
                      <a:cubicBezTo>
                        <a:pt x="1688" y="377"/>
                        <a:pt x="1855" y="276"/>
                        <a:pt x="1922" y="110"/>
                      </a:cubicBezTo>
                      <a:cubicBezTo>
                        <a:pt x="1949" y="55"/>
                        <a:pt x="1910" y="1"/>
                        <a:pt x="1858" y="1"/>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9"/>
                <p:cNvSpPr/>
                <p:nvPr/>
              </p:nvSpPr>
              <p:spPr>
                <a:xfrm>
                  <a:off x="4855578" y="3100315"/>
                  <a:ext cx="29851" cy="31930"/>
                </a:xfrm>
                <a:custGeom>
                  <a:avLst/>
                  <a:gdLst/>
                  <a:ahLst/>
                  <a:cxnLst/>
                  <a:rect l="l" t="t" r="r" b="b"/>
                  <a:pathLst>
                    <a:path w="1436" h="1536" extrusionOk="0">
                      <a:moveTo>
                        <a:pt x="134" y="1"/>
                      </a:moveTo>
                      <a:cubicBezTo>
                        <a:pt x="84" y="1"/>
                        <a:pt x="34" y="34"/>
                        <a:pt x="34" y="101"/>
                      </a:cubicBezTo>
                      <a:cubicBezTo>
                        <a:pt x="1" y="434"/>
                        <a:pt x="134" y="801"/>
                        <a:pt x="368" y="1068"/>
                      </a:cubicBezTo>
                      <a:cubicBezTo>
                        <a:pt x="468" y="1202"/>
                        <a:pt x="601" y="1335"/>
                        <a:pt x="768" y="1402"/>
                      </a:cubicBezTo>
                      <a:cubicBezTo>
                        <a:pt x="835" y="1435"/>
                        <a:pt x="935" y="1468"/>
                        <a:pt x="1035" y="1502"/>
                      </a:cubicBezTo>
                      <a:cubicBezTo>
                        <a:pt x="1068" y="1535"/>
                        <a:pt x="1102" y="1535"/>
                        <a:pt x="1168" y="1535"/>
                      </a:cubicBezTo>
                      <a:lnTo>
                        <a:pt x="1302" y="1535"/>
                      </a:lnTo>
                      <a:cubicBezTo>
                        <a:pt x="1435" y="1502"/>
                        <a:pt x="1402" y="1335"/>
                        <a:pt x="1302" y="1302"/>
                      </a:cubicBezTo>
                      <a:cubicBezTo>
                        <a:pt x="1269" y="1268"/>
                        <a:pt x="1235" y="1268"/>
                        <a:pt x="1202" y="1235"/>
                      </a:cubicBezTo>
                      <a:lnTo>
                        <a:pt x="1102" y="1235"/>
                      </a:lnTo>
                      <a:cubicBezTo>
                        <a:pt x="1035" y="1202"/>
                        <a:pt x="968" y="1202"/>
                        <a:pt x="902" y="1168"/>
                      </a:cubicBezTo>
                      <a:cubicBezTo>
                        <a:pt x="768" y="1102"/>
                        <a:pt x="635" y="1001"/>
                        <a:pt x="535" y="901"/>
                      </a:cubicBezTo>
                      <a:cubicBezTo>
                        <a:pt x="335" y="668"/>
                        <a:pt x="234" y="401"/>
                        <a:pt x="234" y="101"/>
                      </a:cubicBezTo>
                      <a:cubicBezTo>
                        <a:pt x="234" y="34"/>
                        <a:pt x="184" y="1"/>
                        <a:pt x="134" y="1"/>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9"/>
                <p:cNvSpPr/>
                <p:nvPr/>
              </p:nvSpPr>
              <p:spPr>
                <a:xfrm>
                  <a:off x="7327233" y="3485840"/>
                  <a:ext cx="568289" cy="701890"/>
                </a:xfrm>
                <a:custGeom>
                  <a:avLst/>
                  <a:gdLst/>
                  <a:ahLst/>
                  <a:cxnLst/>
                  <a:rect l="l" t="t" r="r" b="b"/>
                  <a:pathLst>
                    <a:path w="27338" h="33765" extrusionOk="0">
                      <a:moveTo>
                        <a:pt x="22301" y="11743"/>
                      </a:moveTo>
                      <a:cubicBezTo>
                        <a:pt x="22501" y="12644"/>
                        <a:pt x="22701" y="13578"/>
                        <a:pt x="22868" y="14512"/>
                      </a:cubicBezTo>
                      <a:cubicBezTo>
                        <a:pt x="23201" y="16113"/>
                        <a:pt x="23535" y="17714"/>
                        <a:pt x="23869" y="19349"/>
                      </a:cubicBezTo>
                      <a:cubicBezTo>
                        <a:pt x="22834" y="18948"/>
                        <a:pt x="21734" y="18615"/>
                        <a:pt x="20700" y="18248"/>
                      </a:cubicBezTo>
                      <a:lnTo>
                        <a:pt x="20666" y="18248"/>
                      </a:lnTo>
                      <a:cubicBezTo>
                        <a:pt x="19432" y="17814"/>
                        <a:pt x="18164" y="17380"/>
                        <a:pt x="16930" y="16947"/>
                      </a:cubicBezTo>
                      <a:cubicBezTo>
                        <a:pt x="15896" y="16613"/>
                        <a:pt x="14862" y="16246"/>
                        <a:pt x="13828" y="15879"/>
                      </a:cubicBezTo>
                      <a:cubicBezTo>
                        <a:pt x="15463" y="15246"/>
                        <a:pt x="17097" y="14612"/>
                        <a:pt x="18665" y="13811"/>
                      </a:cubicBezTo>
                      <a:cubicBezTo>
                        <a:pt x="19699" y="13311"/>
                        <a:pt x="20700" y="12744"/>
                        <a:pt x="21634" y="12077"/>
                      </a:cubicBezTo>
                      <a:cubicBezTo>
                        <a:pt x="21867" y="11977"/>
                        <a:pt x="22101" y="11843"/>
                        <a:pt x="22301" y="11743"/>
                      </a:cubicBezTo>
                      <a:close/>
                      <a:moveTo>
                        <a:pt x="5289" y="13511"/>
                      </a:moveTo>
                      <a:cubicBezTo>
                        <a:pt x="5389" y="13611"/>
                        <a:pt x="5522" y="13644"/>
                        <a:pt x="5689" y="13711"/>
                      </a:cubicBezTo>
                      <a:cubicBezTo>
                        <a:pt x="6022" y="13845"/>
                        <a:pt x="6356" y="13978"/>
                        <a:pt x="6690" y="14111"/>
                      </a:cubicBezTo>
                      <a:cubicBezTo>
                        <a:pt x="7323" y="14345"/>
                        <a:pt x="7957" y="14545"/>
                        <a:pt x="8591" y="14779"/>
                      </a:cubicBezTo>
                      <a:cubicBezTo>
                        <a:pt x="9758" y="15179"/>
                        <a:pt x="10926" y="15579"/>
                        <a:pt x="12060" y="15979"/>
                      </a:cubicBezTo>
                      <a:cubicBezTo>
                        <a:pt x="12060" y="15979"/>
                        <a:pt x="12027" y="15979"/>
                        <a:pt x="11993" y="16013"/>
                      </a:cubicBezTo>
                      <a:cubicBezTo>
                        <a:pt x="9658" y="16913"/>
                        <a:pt x="7323" y="17847"/>
                        <a:pt x="5122" y="19115"/>
                      </a:cubicBezTo>
                      <a:cubicBezTo>
                        <a:pt x="4621" y="19349"/>
                        <a:pt x="4154" y="19582"/>
                        <a:pt x="3654" y="19816"/>
                      </a:cubicBezTo>
                      <a:cubicBezTo>
                        <a:pt x="4188" y="17714"/>
                        <a:pt x="4722" y="15613"/>
                        <a:pt x="5289" y="13511"/>
                      </a:cubicBezTo>
                      <a:close/>
                      <a:moveTo>
                        <a:pt x="8603" y="0"/>
                      </a:moveTo>
                      <a:cubicBezTo>
                        <a:pt x="8512" y="0"/>
                        <a:pt x="8423" y="49"/>
                        <a:pt x="8357" y="168"/>
                      </a:cubicBezTo>
                      <a:cubicBezTo>
                        <a:pt x="8124" y="669"/>
                        <a:pt x="7991" y="1202"/>
                        <a:pt x="7824" y="1736"/>
                      </a:cubicBezTo>
                      <a:cubicBezTo>
                        <a:pt x="7657" y="2303"/>
                        <a:pt x="7524" y="2837"/>
                        <a:pt x="7357" y="3370"/>
                      </a:cubicBezTo>
                      <a:cubicBezTo>
                        <a:pt x="7023" y="4438"/>
                        <a:pt x="6723" y="5505"/>
                        <a:pt x="6423" y="6573"/>
                      </a:cubicBezTo>
                      <a:cubicBezTo>
                        <a:pt x="5822" y="8708"/>
                        <a:pt x="5222" y="10842"/>
                        <a:pt x="4655" y="13011"/>
                      </a:cubicBezTo>
                      <a:cubicBezTo>
                        <a:pt x="3521" y="17314"/>
                        <a:pt x="2420" y="21684"/>
                        <a:pt x="1453" y="26053"/>
                      </a:cubicBezTo>
                      <a:cubicBezTo>
                        <a:pt x="1186" y="27254"/>
                        <a:pt x="919" y="28488"/>
                        <a:pt x="685" y="29723"/>
                      </a:cubicBezTo>
                      <a:cubicBezTo>
                        <a:pt x="452" y="30924"/>
                        <a:pt x="152" y="32158"/>
                        <a:pt x="18" y="33392"/>
                      </a:cubicBezTo>
                      <a:cubicBezTo>
                        <a:pt x="0" y="33500"/>
                        <a:pt x="90" y="33560"/>
                        <a:pt x="186" y="33560"/>
                      </a:cubicBezTo>
                      <a:cubicBezTo>
                        <a:pt x="268" y="33560"/>
                        <a:pt x="355" y="33517"/>
                        <a:pt x="385" y="33425"/>
                      </a:cubicBezTo>
                      <a:cubicBezTo>
                        <a:pt x="719" y="32358"/>
                        <a:pt x="919" y="31290"/>
                        <a:pt x="1186" y="30190"/>
                      </a:cubicBezTo>
                      <a:cubicBezTo>
                        <a:pt x="1453" y="29122"/>
                        <a:pt x="1686" y="28055"/>
                        <a:pt x="1953" y="26954"/>
                      </a:cubicBezTo>
                      <a:cubicBezTo>
                        <a:pt x="2387" y="25119"/>
                        <a:pt x="2820" y="23285"/>
                        <a:pt x="3287" y="21417"/>
                      </a:cubicBezTo>
                      <a:cubicBezTo>
                        <a:pt x="3421" y="21317"/>
                        <a:pt x="3487" y="21083"/>
                        <a:pt x="3387" y="20950"/>
                      </a:cubicBezTo>
                      <a:cubicBezTo>
                        <a:pt x="3454" y="20883"/>
                        <a:pt x="3554" y="20816"/>
                        <a:pt x="3621" y="20783"/>
                      </a:cubicBezTo>
                      <a:cubicBezTo>
                        <a:pt x="3754" y="20683"/>
                        <a:pt x="3888" y="20583"/>
                        <a:pt x="4021" y="20483"/>
                      </a:cubicBezTo>
                      <a:cubicBezTo>
                        <a:pt x="4321" y="20283"/>
                        <a:pt x="4621" y="20116"/>
                        <a:pt x="4922" y="19916"/>
                      </a:cubicBezTo>
                      <a:cubicBezTo>
                        <a:pt x="5522" y="19549"/>
                        <a:pt x="6156" y="19215"/>
                        <a:pt x="6790" y="18882"/>
                      </a:cubicBezTo>
                      <a:cubicBezTo>
                        <a:pt x="8057" y="18214"/>
                        <a:pt x="9392" y="17647"/>
                        <a:pt x="10726" y="17114"/>
                      </a:cubicBezTo>
                      <a:cubicBezTo>
                        <a:pt x="11460" y="16813"/>
                        <a:pt x="12160" y="16547"/>
                        <a:pt x="12894" y="16246"/>
                      </a:cubicBezTo>
                      <a:cubicBezTo>
                        <a:pt x="15262" y="17047"/>
                        <a:pt x="17631" y="17881"/>
                        <a:pt x="19999" y="18681"/>
                      </a:cubicBezTo>
                      <a:cubicBezTo>
                        <a:pt x="20700" y="18948"/>
                        <a:pt x="21433" y="19182"/>
                        <a:pt x="22134" y="19449"/>
                      </a:cubicBezTo>
                      <a:cubicBezTo>
                        <a:pt x="22768" y="19649"/>
                        <a:pt x="23368" y="19882"/>
                        <a:pt x="24002" y="20082"/>
                      </a:cubicBezTo>
                      <a:cubicBezTo>
                        <a:pt x="24469" y="22284"/>
                        <a:pt x="24903" y="24486"/>
                        <a:pt x="25336" y="26687"/>
                      </a:cubicBezTo>
                      <a:cubicBezTo>
                        <a:pt x="25570" y="27821"/>
                        <a:pt x="25803" y="28955"/>
                        <a:pt x="26037" y="30090"/>
                      </a:cubicBezTo>
                      <a:cubicBezTo>
                        <a:pt x="26137" y="30657"/>
                        <a:pt x="26270" y="31257"/>
                        <a:pt x="26370" y="31824"/>
                      </a:cubicBezTo>
                      <a:cubicBezTo>
                        <a:pt x="26470" y="32391"/>
                        <a:pt x="26570" y="33025"/>
                        <a:pt x="26771" y="33559"/>
                      </a:cubicBezTo>
                      <a:cubicBezTo>
                        <a:pt x="26817" y="33697"/>
                        <a:pt x="26941" y="33765"/>
                        <a:pt x="27061" y="33765"/>
                      </a:cubicBezTo>
                      <a:cubicBezTo>
                        <a:pt x="27202" y="33765"/>
                        <a:pt x="27338" y="33672"/>
                        <a:pt x="27338" y="33492"/>
                      </a:cubicBezTo>
                      <a:cubicBezTo>
                        <a:pt x="27304" y="32992"/>
                        <a:pt x="27204" y="32491"/>
                        <a:pt x="27104" y="31991"/>
                      </a:cubicBezTo>
                      <a:cubicBezTo>
                        <a:pt x="27004" y="31491"/>
                        <a:pt x="26904" y="30990"/>
                        <a:pt x="26804" y="30490"/>
                      </a:cubicBezTo>
                      <a:cubicBezTo>
                        <a:pt x="26604" y="29456"/>
                        <a:pt x="26370" y="28422"/>
                        <a:pt x="26170" y="27388"/>
                      </a:cubicBezTo>
                      <a:cubicBezTo>
                        <a:pt x="25770" y="25353"/>
                        <a:pt x="25370" y="23351"/>
                        <a:pt x="24936" y="21317"/>
                      </a:cubicBezTo>
                      <a:cubicBezTo>
                        <a:pt x="24836" y="20883"/>
                        <a:pt x="24769" y="20449"/>
                        <a:pt x="24669" y="20016"/>
                      </a:cubicBezTo>
                      <a:cubicBezTo>
                        <a:pt x="24736" y="19916"/>
                        <a:pt x="24702" y="19749"/>
                        <a:pt x="24602" y="19649"/>
                      </a:cubicBezTo>
                      <a:cubicBezTo>
                        <a:pt x="23869" y="16146"/>
                        <a:pt x="23135" y="12644"/>
                        <a:pt x="22401" y="9141"/>
                      </a:cubicBezTo>
                      <a:cubicBezTo>
                        <a:pt x="22134" y="8007"/>
                        <a:pt x="21900" y="6906"/>
                        <a:pt x="21667" y="5772"/>
                      </a:cubicBezTo>
                      <a:cubicBezTo>
                        <a:pt x="21400" y="4605"/>
                        <a:pt x="21200" y="3437"/>
                        <a:pt x="20800" y="2303"/>
                      </a:cubicBezTo>
                      <a:cubicBezTo>
                        <a:pt x="20784" y="2223"/>
                        <a:pt x="20700" y="2182"/>
                        <a:pt x="20619" y="2182"/>
                      </a:cubicBezTo>
                      <a:cubicBezTo>
                        <a:pt x="20532" y="2182"/>
                        <a:pt x="20449" y="2232"/>
                        <a:pt x="20466" y="2336"/>
                      </a:cubicBezTo>
                      <a:cubicBezTo>
                        <a:pt x="20566" y="3370"/>
                        <a:pt x="20800" y="4338"/>
                        <a:pt x="21000" y="5339"/>
                      </a:cubicBezTo>
                      <a:cubicBezTo>
                        <a:pt x="21200" y="6373"/>
                        <a:pt x="21400" y="7407"/>
                        <a:pt x="21634" y="8441"/>
                      </a:cubicBezTo>
                      <a:cubicBezTo>
                        <a:pt x="21834" y="9375"/>
                        <a:pt x="22001" y="10309"/>
                        <a:pt x="22201" y="11243"/>
                      </a:cubicBezTo>
                      <a:cubicBezTo>
                        <a:pt x="21634" y="11476"/>
                        <a:pt x="21100" y="11776"/>
                        <a:pt x="20533" y="12043"/>
                      </a:cubicBezTo>
                      <a:cubicBezTo>
                        <a:pt x="19932" y="12344"/>
                        <a:pt x="19299" y="12644"/>
                        <a:pt x="18665" y="12911"/>
                      </a:cubicBezTo>
                      <a:cubicBezTo>
                        <a:pt x="17431" y="13511"/>
                        <a:pt x="16163" y="14111"/>
                        <a:pt x="14895" y="14679"/>
                      </a:cubicBezTo>
                      <a:cubicBezTo>
                        <a:pt x="14228" y="14979"/>
                        <a:pt x="13561" y="15279"/>
                        <a:pt x="12927" y="15579"/>
                      </a:cubicBezTo>
                      <a:cubicBezTo>
                        <a:pt x="11727" y="15179"/>
                        <a:pt x="10526" y="14779"/>
                        <a:pt x="9325" y="14378"/>
                      </a:cubicBezTo>
                      <a:cubicBezTo>
                        <a:pt x="8624" y="14145"/>
                        <a:pt x="7924" y="13911"/>
                        <a:pt x="7257" y="13678"/>
                      </a:cubicBezTo>
                      <a:cubicBezTo>
                        <a:pt x="6890" y="13578"/>
                        <a:pt x="6523" y="13444"/>
                        <a:pt x="6156" y="13344"/>
                      </a:cubicBezTo>
                      <a:cubicBezTo>
                        <a:pt x="5922" y="13278"/>
                        <a:pt x="5656" y="13177"/>
                        <a:pt x="5389" y="13177"/>
                      </a:cubicBezTo>
                      <a:cubicBezTo>
                        <a:pt x="5889" y="11309"/>
                        <a:pt x="6389" y="9475"/>
                        <a:pt x="6890" y="7607"/>
                      </a:cubicBezTo>
                      <a:cubicBezTo>
                        <a:pt x="7223" y="6439"/>
                        <a:pt x="7590" y="5238"/>
                        <a:pt x="7924" y="4071"/>
                      </a:cubicBezTo>
                      <a:cubicBezTo>
                        <a:pt x="8091" y="3471"/>
                        <a:pt x="8257" y="2870"/>
                        <a:pt x="8458" y="2270"/>
                      </a:cubicBezTo>
                      <a:cubicBezTo>
                        <a:pt x="8624" y="1669"/>
                        <a:pt x="8858" y="1069"/>
                        <a:pt x="8958" y="435"/>
                      </a:cubicBezTo>
                      <a:cubicBezTo>
                        <a:pt x="8980" y="210"/>
                        <a:pt x="8790" y="0"/>
                        <a:pt x="86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9"/>
                <p:cNvSpPr/>
                <p:nvPr/>
              </p:nvSpPr>
              <p:spPr>
                <a:xfrm>
                  <a:off x="7021802" y="2743061"/>
                  <a:ext cx="472230" cy="427537"/>
                </a:xfrm>
                <a:custGeom>
                  <a:avLst/>
                  <a:gdLst/>
                  <a:ahLst/>
                  <a:cxnLst/>
                  <a:rect l="l" t="t" r="r" b="b"/>
                  <a:pathLst>
                    <a:path w="22717" h="20567" extrusionOk="0">
                      <a:moveTo>
                        <a:pt x="18845" y="1"/>
                      </a:moveTo>
                      <a:cubicBezTo>
                        <a:pt x="17687" y="1"/>
                        <a:pt x="16865" y="1107"/>
                        <a:pt x="16379" y="2443"/>
                      </a:cubicBezTo>
                      <a:cubicBezTo>
                        <a:pt x="16012" y="3410"/>
                        <a:pt x="15812" y="4444"/>
                        <a:pt x="15578" y="5445"/>
                      </a:cubicBezTo>
                      <a:cubicBezTo>
                        <a:pt x="15245" y="6846"/>
                        <a:pt x="14878" y="7947"/>
                        <a:pt x="14244" y="9281"/>
                      </a:cubicBezTo>
                      <a:cubicBezTo>
                        <a:pt x="13811" y="10115"/>
                        <a:pt x="13410" y="10982"/>
                        <a:pt x="12877" y="11750"/>
                      </a:cubicBezTo>
                      <a:cubicBezTo>
                        <a:pt x="12243" y="12650"/>
                        <a:pt x="11476" y="13451"/>
                        <a:pt x="10608" y="14118"/>
                      </a:cubicBezTo>
                      <a:cubicBezTo>
                        <a:pt x="8974" y="15385"/>
                        <a:pt x="7039" y="16286"/>
                        <a:pt x="5104" y="17020"/>
                      </a:cubicBezTo>
                      <a:cubicBezTo>
                        <a:pt x="4004" y="17420"/>
                        <a:pt x="2903" y="17821"/>
                        <a:pt x="1769" y="18154"/>
                      </a:cubicBezTo>
                      <a:cubicBezTo>
                        <a:pt x="1001" y="18388"/>
                        <a:pt x="1" y="18855"/>
                        <a:pt x="201" y="19488"/>
                      </a:cubicBezTo>
                      <a:lnTo>
                        <a:pt x="201" y="19455"/>
                      </a:lnTo>
                      <a:cubicBezTo>
                        <a:pt x="268" y="19689"/>
                        <a:pt x="501" y="19955"/>
                        <a:pt x="968" y="20222"/>
                      </a:cubicBezTo>
                      <a:cubicBezTo>
                        <a:pt x="1483" y="20493"/>
                        <a:pt x="2063" y="20566"/>
                        <a:pt x="2620" y="20566"/>
                      </a:cubicBezTo>
                      <a:cubicBezTo>
                        <a:pt x="2750" y="20566"/>
                        <a:pt x="2877" y="20562"/>
                        <a:pt x="3003" y="20556"/>
                      </a:cubicBezTo>
                      <a:cubicBezTo>
                        <a:pt x="6505" y="20489"/>
                        <a:pt x="9974" y="20089"/>
                        <a:pt x="13377" y="19355"/>
                      </a:cubicBezTo>
                      <a:cubicBezTo>
                        <a:pt x="14444" y="19121"/>
                        <a:pt x="15612" y="18821"/>
                        <a:pt x="16446" y="18054"/>
                      </a:cubicBezTo>
                      <a:cubicBezTo>
                        <a:pt x="16946" y="17554"/>
                        <a:pt x="17313" y="16920"/>
                        <a:pt x="17647" y="16253"/>
                      </a:cubicBezTo>
                      <a:cubicBezTo>
                        <a:pt x="19114" y="13417"/>
                        <a:pt x="20115" y="10382"/>
                        <a:pt x="21116" y="7346"/>
                      </a:cubicBezTo>
                      <a:cubicBezTo>
                        <a:pt x="21883" y="5078"/>
                        <a:pt x="22717" y="2109"/>
                        <a:pt x="20282" y="508"/>
                      </a:cubicBezTo>
                      <a:cubicBezTo>
                        <a:pt x="19756" y="155"/>
                        <a:pt x="19277" y="1"/>
                        <a:pt x="18845" y="1"/>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9"/>
                <p:cNvSpPr/>
                <p:nvPr/>
              </p:nvSpPr>
              <p:spPr>
                <a:xfrm>
                  <a:off x="7261025" y="2768318"/>
                  <a:ext cx="757933" cy="790382"/>
                </a:xfrm>
                <a:custGeom>
                  <a:avLst/>
                  <a:gdLst/>
                  <a:ahLst/>
                  <a:cxnLst/>
                  <a:rect l="l" t="t" r="r" b="b"/>
                  <a:pathLst>
                    <a:path w="36461" h="38022" extrusionOk="0">
                      <a:moveTo>
                        <a:pt x="24563" y="0"/>
                      </a:moveTo>
                      <a:cubicBezTo>
                        <a:pt x="22813" y="0"/>
                        <a:pt x="21065" y="485"/>
                        <a:pt x="19481" y="1595"/>
                      </a:cubicBezTo>
                      <a:cubicBezTo>
                        <a:pt x="13911" y="5464"/>
                        <a:pt x="14978" y="11569"/>
                        <a:pt x="14978" y="17406"/>
                      </a:cubicBezTo>
                      <a:cubicBezTo>
                        <a:pt x="14978" y="20975"/>
                        <a:pt x="15512" y="24711"/>
                        <a:pt x="14511" y="27580"/>
                      </a:cubicBezTo>
                      <a:cubicBezTo>
                        <a:pt x="13811" y="29615"/>
                        <a:pt x="12310" y="31216"/>
                        <a:pt x="9274" y="32017"/>
                      </a:cubicBezTo>
                      <a:cubicBezTo>
                        <a:pt x="7006" y="32650"/>
                        <a:pt x="4738" y="33251"/>
                        <a:pt x="2436" y="33885"/>
                      </a:cubicBezTo>
                      <a:cubicBezTo>
                        <a:pt x="1702" y="34085"/>
                        <a:pt x="902" y="34318"/>
                        <a:pt x="535" y="34985"/>
                      </a:cubicBezTo>
                      <a:cubicBezTo>
                        <a:pt x="1" y="35886"/>
                        <a:pt x="668" y="37120"/>
                        <a:pt x="1602" y="37587"/>
                      </a:cubicBezTo>
                      <a:cubicBezTo>
                        <a:pt x="2216" y="37916"/>
                        <a:pt x="2901" y="38000"/>
                        <a:pt x="3602" y="38000"/>
                      </a:cubicBezTo>
                      <a:cubicBezTo>
                        <a:pt x="3968" y="38000"/>
                        <a:pt x="4338" y="37977"/>
                        <a:pt x="4704" y="37954"/>
                      </a:cubicBezTo>
                      <a:cubicBezTo>
                        <a:pt x="6731" y="37841"/>
                        <a:pt x="8768" y="37781"/>
                        <a:pt x="10804" y="37781"/>
                      </a:cubicBezTo>
                      <a:cubicBezTo>
                        <a:pt x="12354" y="37781"/>
                        <a:pt x="13903" y="37815"/>
                        <a:pt x="15445" y="37887"/>
                      </a:cubicBezTo>
                      <a:cubicBezTo>
                        <a:pt x="16807" y="37941"/>
                        <a:pt x="18177" y="38022"/>
                        <a:pt x="19547" y="38022"/>
                      </a:cubicBezTo>
                      <a:cubicBezTo>
                        <a:pt x="20762" y="38022"/>
                        <a:pt x="21977" y="37958"/>
                        <a:pt x="23184" y="37754"/>
                      </a:cubicBezTo>
                      <a:cubicBezTo>
                        <a:pt x="25486" y="37387"/>
                        <a:pt x="29255" y="36053"/>
                        <a:pt x="30323" y="33751"/>
                      </a:cubicBezTo>
                      <a:cubicBezTo>
                        <a:pt x="32724" y="28547"/>
                        <a:pt x="34459" y="23010"/>
                        <a:pt x="35493" y="17339"/>
                      </a:cubicBezTo>
                      <a:cubicBezTo>
                        <a:pt x="36294" y="12836"/>
                        <a:pt x="36460" y="7666"/>
                        <a:pt x="33391" y="4230"/>
                      </a:cubicBezTo>
                      <a:cubicBezTo>
                        <a:pt x="31168" y="1723"/>
                        <a:pt x="27863" y="0"/>
                        <a:pt x="245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9"/>
                <p:cNvSpPr/>
                <p:nvPr/>
              </p:nvSpPr>
              <p:spPr>
                <a:xfrm>
                  <a:off x="7137609" y="3910154"/>
                  <a:ext cx="136615" cy="244503"/>
                </a:xfrm>
                <a:custGeom>
                  <a:avLst/>
                  <a:gdLst/>
                  <a:ahLst/>
                  <a:cxnLst/>
                  <a:rect l="l" t="t" r="r" b="b"/>
                  <a:pathLst>
                    <a:path w="6572" h="11762" extrusionOk="0">
                      <a:moveTo>
                        <a:pt x="3447" y="0"/>
                      </a:moveTo>
                      <a:cubicBezTo>
                        <a:pt x="2922" y="0"/>
                        <a:pt x="2407" y="200"/>
                        <a:pt x="2035" y="571"/>
                      </a:cubicBezTo>
                      <a:cubicBezTo>
                        <a:pt x="1635" y="971"/>
                        <a:pt x="701" y="771"/>
                        <a:pt x="534" y="1305"/>
                      </a:cubicBezTo>
                      <a:cubicBezTo>
                        <a:pt x="0" y="3173"/>
                        <a:pt x="534" y="5875"/>
                        <a:pt x="334" y="7810"/>
                      </a:cubicBezTo>
                      <a:cubicBezTo>
                        <a:pt x="301" y="8410"/>
                        <a:pt x="234" y="8977"/>
                        <a:pt x="167" y="9544"/>
                      </a:cubicBezTo>
                      <a:cubicBezTo>
                        <a:pt x="134" y="9844"/>
                        <a:pt x="134" y="10145"/>
                        <a:pt x="234" y="10411"/>
                      </a:cubicBezTo>
                      <a:cubicBezTo>
                        <a:pt x="367" y="10745"/>
                        <a:pt x="667" y="11312"/>
                        <a:pt x="968" y="11546"/>
                      </a:cubicBezTo>
                      <a:cubicBezTo>
                        <a:pt x="1210" y="11715"/>
                        <a:pt x="1522" y="11762"/>
                        <a:pt x="1828" y="11762"/>
                      </a:cubicBezTo>
                      <a:cubicBezTo>
                        <a:pt x="1944" y="11762"/>
                        <a:pt x="2059" y="11755"/>
                        <a:pt x="2169" y="11746"/>
                      </a:cubicBezTo>
                      <a:lnTo>
                        <a:pt x="4203" y="11679"/>
                      </a:lnTo>
                      <a:cubicBezTo>
                        <a:pt x="4737" y="11646"/>
                        <a:pt x="5337" y="11612"/>
                        <a:pt x="5704" y="11212"/>
                      </a:cubicBezTo>
                      <a:cubicBezTo>
                        <a:pt x="5971" y="10945"/>
                        <a:pt x="6038" y="10545"/>
                        <a:pt x="6138" y="10178"/>
                      </a:cubicBezTo>
                      <a:cubicBezTo>
                        <a:pt x="6271" y="9511"/>
                        <a:pt x="6338" y="8844"/>
                        <a:pt x="6372" y="8210"/>
                      </a:cubicBezTo>
                      <a:lnTo>
                        <a:pt x="6405" y="8210"/>
                      </a:lnTo>
                      <a:cubicBezTo>
                        <a:pt x="6472" y="7243"/>
                        <a:pt x="6472" y="6309"/>
                        <a:pt x="6538" y="5341"/>
                      </a:cubicBezTo>
                      <a:cubicBezTo>
                        <a:pt x="6572" y="4441"/>
                        <a:pt x="6505" y="3473"/>
                        <a:pt x="6372" y="2573"/>
                      </a:cubicBezTo>
                      <a:cubicBezTo>
                        <a:pt x="6338" y="2106"/>
                        <a:pt x="6238" y="1672"/>
                        <a:pt x="6005" y="1272"/>
                      </a:cubicBezTo>
                      <a:cubicBezTo>
                        <a:pt x="5804" y="938"/>
                        <a:pt x="5504" y="705"/>
                        <a:pt x="5171" y="504"/>
                      </a:cubicBezTo>
                      <a:cubicBezTo>
                        <a:pt x="4704" y="204"/>
                        <a:pt x="4137" y="4"/>
                        <a:pt x="3570" y="4"/>
                      </a:cubicBezTo>
                      <a:cubicBezTo>
                        <a:pt x="3529" y="2"/>
                        <a:pt x="3488" y="0"/>
                        <a:pt x="3447" y="0"/>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9"/>
                <p:cNvSpPr/>
                <p:nvPr/>
              </p:nvSpPr>
              <p:spPr>
                <a:xfrm>
                  <a:off x="6965634" y="4075083"/>
                  <a:ext cx="309297" cy="123208"/>
                </a:xfrm>
                <a:custGeom>
                  <a:avLst/>
                  <a:gdLst/>
                  <a:ahLst/>
                  <a:cxnLst/>
                  <a:rect l="l" t="t" r="r" b="b"/>
                  <a:pathLst>
                    <a:path w="14879" h="5927" extrusionOk="0">
                      <a:moveTo>
                        <a:pt x="8521" y="0"/>
                      </a:moveTo>
                      <a:cubicBezTo>
                        <a:pt x="8302" y="0"/>
                        <a:pt x="8107" y="70"/>
                        <a:pt x="7973" y="276"/>
                      </a:cubicBezTo>
                      <a:cubicBezTo>
                        <a:pt x="7840" y="509"/>
                        <a:pt x="7806" y="810"/>
                        <a:pt x="7673" y="1043"/>
                      </a:cubicBezTo>
                      <a:cubicBezTo>
                        <a:pt x="7339" y="1677"/>
                        <a:pt x="6539" y="1910"/>
                        <a:pt x="5838" y="2077"/>
                      </a:cubicBezTo>
                      <a:cubicBezTo>
                        <a:pt x="4304" y="2444"/>
                        <a:pt x="2769" y="2944"/>
                        <a:pt x="1302" y="3578"/>
                      </a:cubicBezTo>
                      <a:cubicBezTo>
                        <a:pt x="901" y="3745"/>
                        <a:pt x="501" y="3945"/>
                        <a:pt x="268" y="4312"/>
                      </a:cubicBezTo>
                      <a:cubicBezTo>
                        <a:pt x="1" y="4746"/>
                        <a:pt x="67" y="5213"/>
                        <a:pt x="468" y="5546"/>
                      </a:cubicBezTo>
                      <a:cubicBezTo>
                        <a:pt x="748" y="5784"/>
                        <a:pt x="1043" y="5826"/>
                        <a:pt x="1360" y="5826"/>
                      </a:cubicBezTo>
                      <a:cubicBezTo>
                        <a:pt x="1534" y="5826"/>
                        <a:pt x="1714" y="5813"/>
                        <a:pt x="1902" y="5813"/>
                      </a:cubicBezTo>
                      <a:cubicBezTo>
                        <a:pt x="2469" y="5847"/>
                        <a:pt x="3070" y="5880"/>
                        <a:pt x="3637" y="5913"/>
                      </a:cubicBezTo>
                      <a:cubicBezTo>
                        <a:pt x="3923" y="5922"/>
                        <a:pt x="4209" y="5926"/>
                        <a:pt x="4495" y="5926"/>
                      </a:cubicBezTo>
                      <a:cubicBezTo>
                        <a:pt x="6344" y="5926"/>
                        <a:pt x="8197" y="5753"/>
                        <a:pt x="10075" y="5580"/>
                      </a:cubicBezTo>
                      <a:cubicBezTo>
                        <a:pt x="11009" y="5480"/>
                        <a:pt x="11943" y="5413"/>
                        <a:pt x="12877" y="5313"/>
                      </a:cubicBezTo>
                      <a:cubicBezTo>
                        <a:pt x="13227" y="5272"/>
                        <a:pt x="13603" y="5243"/>
                        <a:pt x="13973" y="5243"/>
                      </a:cubicBezTo>
                      <a:cubicBezTo>
                        <a:pt x="14202" y="5243"/>
                        <a:pt x="14428" y="5254"/>
                        <a:pt x="14645" y="5279"/>
                      </a:cubicBezTo>
                      <a:cubicBezTo>
                        <a:pt x="14745" y="5113"/>
                        <a:pt x="14778" y="4879"/>
                        <a:pt x="14778" y="4679"/>
                      </a:cubicBezTo>
                      <a:cubicBezTo>
                        <a:pt x="14778" y="3512"/>
                        <a:pt x="14878" y="2311"/>
                        <a:pt x="14778" y="1143"/>
                      </a:cubicBezTo>
                      <a:cubicBezTo>
                        <a:pt x="14759" y="778"/>
                        <a:pt x="14574" y="701"/>
                        <a:pt x="14318" y="701"/>
                      </a:cubicBezTo>
                      <a:cubicBezTo>
                        <a:pt x="14130" y="701"/>
                        <a:pt x="13904" y="743"/>
                        <a:pt x="13677" y="743"/>
                      </a:cubicBezTo>
                      <a:cubicBezTo>
                        <a:pt x="13077" y="743"/>
                        <a:pt x="12443" y="676"/>
                        <a:pt x="11809" y="609"/>
                      </a:cubicBezTo>
                      <a:cubicBezTo>
                        <a:pt x="11109" y="543"/>
                        <a:pt x="10375" y="443"/>
                        <a:pt x="9674" y="276"/>
                      </a:cubicBezTo>
                      <a:cubicBezTo>
                        <a:pt x="9356" y="212"/>
                        <a:pt x="8903" y="0"/>
                        <a:pt x="8521" y="0"/>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9"/>
                <p:cNvSpPr/>
                <p:nvPr/>
              </p:nvSpPr>
              <p:spPr>
                <a:xfrm>
                  <a:off x="7463516" y="3081606"/>
                  <a:ext cx="707" cy="1393"/>
                </a:xfrm>
                <a:custGeom>
                  <a:avLst/>
                  <a:gdLst/>
                  <a:ahLst/>
                  <a:cxnLst/>
                  <a:rect l="l" t="t" r="r" b="b"/>
                  <a:pathLst>
                    <a:path w="34" h="67" extrusionOk="0">
                      <a:moveTo>
                        <a:pt x="34" y="0"/>
                      </a:moveTo>
                      <a:lnTo>
                        <a:pt x="0" y="67"/>
                      </a:lnTo>
                      <a:cubicBezTo>
                        <a:pt x="34" y="67"/>
                        <a:pt x="34" y="33"/>
                        <a:pt x="34" y="0"/>
                      </a:cubicBezTo>
                      <a:close/>
                    </a:path>
                  </a:pathLst>
                </a:custGeom>
                <a:solidFill>
                  <a:srgbClr val="7A48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9"/>
                <p:cNvSpPr/>
                <p:nvPr/>
              </p:nvSpPr>
              <p:spPr>
                <a:xfrm>
                  <a:off x="7488481" y="2716162"/>
                  <a:ext cx="1393" cy="6964"/>
                </a:xfrm>
                <a:custGeom>
                  <a:avLst/>
                  <a:gdLst/>
                  <a:ahLst/>
                  <a:cxnLst/>
                  <a:rect l="l" t="t" r="r" b="b"/>
                  <a:pathLst>
                    <a:path w="67" h="335" extrusionOk="0">
                      <a:moveTo>
                        <a:pt x="67" y="1"/>
                      </a:moveTo>
                      <a:lnTo>
                        <a:pt x="0" y="334"/>
                      </a:lnTo>
                      <a:lnTo>
                        <a:pt x="0" y="334"/>
                      </a:lnTo>
                      <a:close/>
                    </a:path>
                  </a:pathLst>
                </a:custGeom>
                <a:solidFill>
                  <a:srgbClr val="7A48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9"/>
                <p:cNvSpPr/>
                <p:nvPr/>
              </p:nvSpPr>
              <p:spPr>
                <a:xfrm>
                  <a:off x="7338687" y="2635673"/>
                  <a:ext cx="184926" cy="266350"/>
                </a:xfrm>
                <a:custGeom>
                  <a:avLst/>
                  <a:gdLst/>
                  <a:ahLst/>
                  <a:cxnLst/>
                  <a:rect l="l" t="t" r="r" b="b"/>
                  <a:pathLst>
                    <a:path w="8896" h="12813" extrusionOk="0">
                      <a:moveTo>
                        <a:pt x="5812" y="1"/>
                      </a:moveTo>
                      <a:cubicBezTo>
                        <a:pt x="5195" y="1"/>
                        <a:pt x="4561" y="206"/>
                        <a:pt x="4004" y="671"/>
                      </a:cubicBezTo>
                      <a:cubicBezTo>
                        <a:pt x="3603" y="971"/>
                        <a:pt x="3270" y="1304"/>
                        <a:pt x="2970" y="1671"/>
                      </a:cubicBezTo>
                      <a:cubicBezTo>
                        <a:pt x="2436" y="2305"/>
                        <a:pt x="2036" y="3006"/>
                        <a:pt x="1735" y="3773"/>
                      </a:cubicBezTo>
                      <a:cubicBezTo>
                        <a:pt x="1035" y="5541"/>
                        <a:pt x="401" y="8543"/>
                        <a:pt x="1" y="10378"/>
                      </a:cubicBezTo>
                      <a:cubicBezTo>
                        <a:pt x="1836" y="11678"/>
                        <a:pt x="4171" y="11845"/>
                        <a:pt x="6172" y="12813"/>
                      </a:cubicBezTo>
                      <a:cubicBezTo>
                        <a:pt x="7540" y="10378"/>
                        <a:pt x="7840" y="7709"/>
                        <a:pt x="8307" y="5007"/>
                      </a:cubicBezTo>
                      <a:cubicBezTo>
                        <a:pt x="8407" y="4440"/>
                        <a:pt x="8507" y="3840"/>
                        <a:pt x="8607" y="3239"/>
                      </a:cubicBezTo>
                      <a:cubicBezTo>
                        <a:pt x="8896" y="1385"/>
                        <a:pt x="7413" y="1"/>
                        <a:pt x="58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9"/>
                <p:cNvSpPr/>
                <p:nvPr/>
              </p:nvSpPr>
              <p:spPr>
                <a:xfrm>
                  <a:off x="6934432" y="3177499"/>
                  <a:ext cx="680271" cy="790985"/>
                </a:xfrm>
                <a:custGeom>
                  <a:avLst/>
                  <a:gdLst/>
                  <a:ahLst/>
                  <a:cxnLst/>
                  <a:rect l="l" t="t" r="r" b="b"/>
                  <a:pathLst>
                    <a:path w="32725" h="38051" extrusionOk="0">
                      <a:moveTo>
                        <a:pt x="29486" y="1"/>
                      </a:moveTo>
                      <a:cubicBezTo>
                        <a:pt x="29260" y="1"/>
                        <a:pt x="29013" y="67"/>
                        <a:pt x="28788" y="124"/>
                      </a:cubicBezTo>
                      <a:cubicBezTo>
                        <a:pt x="24151" y="1492"/>
                        <a:pt x="19515" y="2859"/>
                        <a:pt x="15078" y="4761"/>
                      </a:cubicBezTo>
                      <a:cubicBezTo>
                        <a:pt x="11009" y="6462"/>
                        <a:pt x="7106" y="8030"/>
                        <a:pt x="4104" y="11365"/>
                      </a:cubicBezTo>
                      <a:cubicBezTo>
                        <a:pt x="1" y="15935"/>
                        <a:pt x="3403" y="22707"/>
                        <a:pt x="5238" y="27443"/>
                      </a:cubicBezTo>
                      <a:cubicBezTo>
                        <a:pt x="6505" y="30746"/>
                        <a:pt x="11042" y="34749"/>
                        <a:pt x="12309" y="38051"/>
                      </a:cubicBezTo>
                      <a:cubicBezTo>
                        <a:pt x="12243" y="37884"/>
                        <a:pt x="20949" y="33915"/>
                        <a:pt x="21383" y="33715"/>
                      </a:cubicBezTo>
                      <a:cubicBezTo>
                        <a:pt x="21816" y="33481"/>
                        <a:pt x="18847" y="26943"/>
                        <a:pt x="18714" y="26176"/>
                      </a:cubicBezTo>
                      <a:cubicBezTo>
                        <a:pt x="18280" y="23441"/>
                        <a:pt x="15245" y="21939"/>
                        <a:pt x="14678" y="19238"/>
                      </a:cubicBezTo>
                      <a:cubicBezTo>
                        <a:pt x="14444" y="18170"/>
                        <a:pt x="14244" y="16802"/>
                        <a:pt x="13977" y="15335"/>
                      </a:cubicBezTo>
                      <a:cubicBezTo>
                        <a:pt x="14811" y="15168"/>
                        <a:pt x="15645" y="15035"/>
                        <a:pt x="16479" y="15001"/>
                      </a:cubicBezTo>
                      <a:cubicBezTo>
                        <a:pt x="17249" y="14967"/>
                        <a:pt x="18021" y="14954"/>
                        <a:pt x="18795" y="14954"/>
                      </a:cubicBezTo>
                      <a:cubicBezTo>
                        <a:pt x="21459" y="14954"/>
                        <a:pt x="24143" y="15110"/>
                        <a:pt x="26800" y="15110"/>
                      </a:cubicBezTo>
                      <a:cubicBezTo>
                        <a:pt x="27152" y="15110"/>
                        <a:pt x="27503" y="15107"/>
                        <a:pt x="27854" y="15101"/>
                      </a:cubicBezTo>
                      <a:lnTo>
                        <a:pt x="28054" y="15101"/>
                      </a:lnTo>
                      <a:cubicBezTo>
                        <a:pt x="30723" y="15035"/>
                        <a:pt x="32724" y="12166"/>
                        <a:pt x="32524" y="8630"/>
                      </a:cubicBezTo>
                      <a:cubicBezTo>
                        <a:pt x="32457" y="7329"/>
                        <a:pt x="31923" y="6328"/>
                        <a:pt x="31523" y="5161"/>
                      </a:cubicBezTo>
                      <a:cubicBezTo>
                        <a:pt x="31023" y="3760"/>
                        <a:pt x="30723" y="2292"/>
                        <a:pt x="30356" y="891"/>
                      </a:cubicBezTo>
                      <a:cubicBezTo>
                        <a:pt x="30256" y="624"/>
                        <a:pt x="30189" y="324"/>
                        <a:pt x="29955" y="157"/>
                      </a:cubicBezTo>
                      <a:cubicBezTo>
                        <a:pt x="29824" y="41"/>
                        <a:pt x="29662" y="1"/>
                        <a:pt x="29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9"/>
                <p:cNvSpPr/>
                <p:nvPr/>
              </p:nvSpPr>
              <p:spPr>
                <a:xfrm>
                  <a:off x="7094621" y="3100232"/>
                  <a:ext cx="746812" cy="887086"/>
                </a:xfrm>
                <a:custGeom>
                  <a:avLst/>
                  <a:gdLst/>
                  <a:ahLst/>
                  <a:cxnLst/>
                  <a:rect l="l" t="t" r="r" b="b"/>
                  <a:pathLst>
                    <a:path w="35926" h="42674" extrusionOk="0">
                      <a:moveTo>
                        <a:pt x="30134" y="1"/>
                      </a:moveTo>
                      <a:cubicBezTo>
                        <a:pt x="29274" y="1"/>
                        <a:pt x="28405" y="182"/>
                        <a:pt x="27620" y="505"/>
                      </a:cubicBezTo>
                      <a:cubicBezTo>
                        <a:pt x="25919" y="1206"/>
                        <a:pt x="24484" y="2473"/>
                        <a:pt x="23150" y="3774"/>
                      </a:cubicBezTo>
                      <a:cubicBezTo>
                        <a:pt x="21382" y="5475"/>
                        <a:pt x="19814" y="6810"/>
                        <a:pt x="17679" y="7944"/>
                      </a:cubicBezTo>
                      <a:cubicBezTo>
                        <a:pt x="16178" y="8711"/>
                        <a:pt x="14677" y="9412"/>
                        <a:pt x="13176" y="10145"/>
                      </a:cubicBezTo>
                      <a:cubicBezTo>
                        <a:pt x="11375" y="11046"/>
                        <a:pt x="8740" y="12047"/>
                        <a:pt x="6638" y="13381"/>
                      </a:cubicBezTo>
                      <a:cubicBezTo>
                        <a:pt x="5437" y="13615"/>
                        <a:pt x="4403" y="13981"/>
                        <a:pt x="3403" y="15116"/>
                      </a:cubicBezTo>
                      <a:cubicBezTo>
                        <a:pt x="3269" y="15249"/>
                        <a:pt x="3169" y="15416"/>
                        <a:pt x="3036" y="15549"/>
                      </a:cubicBezTo>
                      <a:cubicBezTo>
                        <a:pt x="2035" y="16884"/>
                        <a:pt x="1468" y="18551"/>
                        <a:pt x="1101" y="20219"/>
                      </a:cubicBezTo>
                      <a:cubicBezTo>
                        <a:pt x="434" y="23155"/>
                        <a:pt x="300" y="26224"/>
                        <a:pt x="167" y="29226"/>
                      </a:cubicBezTo>
                      <a:cubicBezTo>
                        <a:pt x="0" y="33762"/>
                        <a:pt x="334" y="37432"/>
                        <a:pt x="934" y="42469"/>
                      </a:cubicBezTo>
                      <a:cubicBezTo>
                        <a:pt x="2313" y="42626"/>
                        <a:pt x="3695" y="42673"/>
                        <a:pt x="5081" y="42673"/>
                      </a:cubicBezTo>
                      <a:cubicBezTo>
                        <a:pt x="7211" y="42673"/>
                        <a:pt x="9347" y="42561"/>
                        <a:pt x="11483" y="42561"/>
                      </a:cubicBezTo>
                      <a:cubicBezTo>
                        <a:pt x="11792" y="42561"/>
                        <a:pt x="12100" y="42563"/>
                        <a:pt x="12409" y="42569"/>
                      </a:cubicBezTo>
                      <a:cubicBezTo>
                        <a:pt x="13043" y="39833"/>
                        <a:pt x="12709" y="36798"/>
                        <a:pt x="12843" y="34029"/>
                      </a:cubicBezTo>
                      <a:cubicBezTo>
                        <a:pt x="12909" y="32295"/>
                        <a:pt x="12909" y="30560"/>
                        <a:pt x="12943" y="28825"/>
                      </a:cubicBezTo>
                      <a:cubicBezTo>
                        <a:pt x="12943" y="28058"/>
                        <a:pt x="12976" y="27291"/>
                        <a:pt x="12943" y="26490"/>
                      </a:cubicBezTo>
                      <a:cubicBezTo>
                        <a:pt x="12909" y="25890"/>
                        <a:pt x="12743" y="24989"/>
                        <a:pt x="13143" y="24456"/>
                      </a:cubicBezTo>
                      <a:cubicBezTo>
                        <a:pt x="13310" y="24289"/>
                        <a:pt x="13476" y="24155"/>
                        <a:pt x="13677" y="24055"/>
                      </a:cubicBezTo>
                      <a:cubicBezTo>
                        <a:pt x="14544" y="23588"/>
                        <a:pt x="15478" y="23255"/>
                        <a:pt x="16445" y="22955"/>
                      </a:cubicBezTo>
                      <a:cubicBezTo>
                        <a:pt x="17646" y="22588"/>
                        <a:pt x="18880" y="22254"/>
                        <a:pt x="20148" y="21954"/>
                      </a:cubicBezTo>
                      <a:cubicBezTo>
                        <a:pt x="21315" y="21654"/>
                        <a:pt x="22750" y="21587"/>
                        <a:pt x="23884" y="21120"/>
                      </a:cubicBezTo>
                      <a:cubicBezTo>
                        <a:pt x="26152" y="20186"/>
                        <a:pt x="28487" y="19452"/>
                        <a:pt x="30822" y="18685"/>
                      </a:cubicBezTo>
                      <a:cubicBezTo>
                        <a:pt x="35559" y="17084"/>
                        <a:pt x="35926" y="11713"/>
                        <a:pt x="35659" y="7477"/>
                      </a:cubicBezTo>
                      <a:cubicBezTo>
                        <a:pt x="35492" y="5008"/>
                        <a:pt x="35025" y="2206"/>
                        <a:pt x="32957" y="805"/>
                      </a:cubicBezTo>
                      <a:cubicBezTo>
                        <a:pt x="32130" y="248"/>
                        <a:pt x="31139" y="1"/>
                        <a:pt x="30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9"/>
                <p:cNvSpPr/>
                <p:nvPr/>
              </p:nvSpPr>
              <p:spPr>
                <a:xfrm>
                  <a:off x="7390697" y="2618211"/>
                  <a:ext cx="465307" cy="657197"/>
                </a:xfrm>
                <a:custGeom>
                  <a:avLst/>
                  <a:gdLst/>
                  <a:ahLst/>
                  <a:cxnLst/>
                  <a:rect l="l" t="t" r="r" b="b"/>
                  <a:pathLst>
                    <a:path w="22384" h="31615" extrusionOk="0">
                      <a:moveTo>
                        <a:pt x="6775" y="1"/>
                      </a:moveTo>
                      <a:cubicBezTo>
                        <a:pt x="4890" y="1"/>
                        <a:pt x="3051" y="633"/>
                        <a:pt x="1802" y="2178"/>
                      </a:cubicBezTo>
                      <a:lnTo>
                        <a:pt x="1769" y="2178"/>
                      </a:lnTo>
                      <a:cubicBezTo>
                        <a:pt x="1335" y="2711"/>
                        <a:pt x="968" y="3312"/>
                        <a:pt x="668" y="3946"/>
                      </a:cubicBezTo>
                      <a:cubicBezTo>
                        <a:pt x="1" y="5413"/>
                        <a:pt x="1" y="7248"/>
                        <a:pt x="201" y="8816"/>
                      </a:cubicBezTo>
                      <a:cubicBezTo>
                        <a:pt x="401" y="10584"/>
                        <a:pt x="735" y="12318"/>
                        <a:pt x="1101" y="14053"/>
                      </a:cubicBezTo>
                      <a:cubicBezTo>
                        <a:pt x="1402" y="15487"/>
                        <a:pt x="1468" y="16788"/>
                        <a:pt x="1669" y="18223"/>
                      </a:cubicBezTo>
                      <a:cubicBezTo>
                        <a:pt x="1869" y="19924"/>
                        <a:pt x="1969" y="21625"/>
                        <a:pt x="1869" y="23326"/>
                      </a:cubicBezTo>
                      <a:cubicBezTo>
                        <a:pt x="1769" y="24660"/>
                        <a:pt x="735" y="27362"/>
                        <a:pt x="2102" y="28330"/>
                      </a:cubicBezTo>
                      <a:cubicBezTo>
                        <a:pt x="2803" y="28864"/>
                        <a:pt x="4471" y="28730"/>
                        <a:pt x="5338" y="28897"/>
                      </a:cubicBezTo>
                      <a:cubicBezTo>
                        <a:pt x="6439" y="29064"/>
                        <a:pt x="7506" y="29297"/>
                        <a:pt x="8607" y="29564"/>
                      </a:cubicBezTo>
                      <a:cubicBezTo>
                        <a:pt x="12439" y="30444"/>
                        <a:pt x="16344" y="31614"/>
                        <a:pt x="20301" y="31614"/>
                      </a:cubicBezTo>
                      <a:cubicBezTo>
                        <a:pt x="20994" y="31614"/>
                        <a:pt x="21688" y="31578"/>
                        <a:pt x="22383" y="31499"/>
                      </a:cubicBezTo>
                      <a:cubicBezTo>
                        <a:pt x="21583" y="30198"/>
                        <a:pt x="21983" y="28530"/>
                        <a:pt x="21783" y="27096"/>
                      </a:cubicBezTo>
                      <a:cubicBezTo>
                        <a:pt x="21549" y="25461"/>
                        <a:pt x="20682" y="23893"/>
                        <a:pt x="20282" y="22292"/>
                      </a:cubicBezTo>
                      <a:cubicBezTo>
                        <a:pt x="20115" y="21592"/>
                        <a:pt x="19948" y="20891"/>
                        <a:pt x="19715" y="20257"/>
                      </a:cubicBezTo>
                      <a:cubicBezTo>
                        <a:pt x="18714" y="17655"/>
                        <a:pt x="17780" y="15187"/>
                        <a:pt x="17080" y="12452"/>
                      </a:cubicBezTo>
                      <a:cubicBezTo>
                        <a:pt x="16679" y="10917"/>
                        <a:pt x="16846" y="9450"/>
                        <a:pt x="16279" y="7949"/>
                      </a:cubicBezTo>
                      <a:cubicBezTo>
                        <a:pt x="15045" y="4613"/>
                        <a:pt x="13444" y="1844"/>
                        <a:pt x="9974" y="577"/>
                      </a:cubicBezTo>
                      <a:cubicBezTo>
                        <a:pt x="8962" y="211"/>
                        <a:pt x="7861" y="1"/>
                        <a:pt x="6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9"/>
                <p:cNvSpPr/>
                <p:nvPr/>
              </p:nvSpPr>
              <p:spPr>
                <a:xfrm>
                  <a:off x="7384461" y="2418215"/>
                  <a:ext cx="159502" cy="250136"/>
                </a:xfrm>
                <a:custGeom>
                  <a:avLst/>
                  <a:gdLst/>
                  <a:ahLst/>
                  <a:cxnLst/>
                  <a:rect l="l" t="t" r="r" b="b"/>
                  <a:pathLst>
                    <a:path w="7673" h="12033" extrusionOk="0">
                      <a:moveTo>
                        <a:pt x="4273" y="1"/>
                      </a:moveTo>
                      <a:cubicBezTo>
                        <a:pt x="3564" y="1"/>
                        <a:pt x="2853" y="104"/>
                        <a:pt x="2202" y="391"/>
                      </a:cubicBezTo>
                      <a:cubicBezTo>
                        <a:pt x="1635" y="657"/>
                        <a:pt x="1135" y="1058"/>
                        <a:pt x="834" y="1591"/>
                      </a:cubicBezTo>
                      <a:cubicBezTo>
                        <a:pt x="467" y="2158"/>
                        <a:pt x="467" y="2826"/>
                        <a:pt x="334" y="3459"/>
                      </a:cubicBezTo>
                      <a:cubicBezTo>
                        <a:pt x="101" y="4527"/>
                        <a:pt x="0" y="5628"/>
                        <a:pt x="301" y="6695"/>
                      </a:cubicBezTo>
                      <a:cubicBezTo>
                        <a:pt x="434" y="7095"/>
                        <a:pt x="634" y="7496"/>
                        <a:pt x="934" y="7763"/>
                      </a:cubicBezTo>
                      <a:cubicBezTo>
                        <a:pt x="1268" y="8063"/>
                        <a:pt x="1668" y="8029"/>
                        <a:pt x="1702" y="8530"/>
                      </a:cubicBezTo>
                      <a:lnTo>
                        <a:pt x="1702" y="8563"/>
                      </a:lnTo>
                      <a:cubicBezTo>
                        <a:pt x="1802" y="9497"/>
                        <a:pt x="1969" y="10364"/>
                        <a:pt x="1702" y="11265"/>
                      </a:cubicBezTo>
                      <a:cubicBezTo>
                        <a:pt x="2202" y="11665"/>
                        <a:pt x="2802" y="11999"/>
                        <a:pt x="3470" y="12032"/>
                      </a:cubicBezTo>
                      <a:cubicBezTo>
                        <a:pt x="4137" y="12032"/>
                        <a:pt x="4837" y="11832"/>
                        <a:pt x="5404" y="11499"/>
                      </a:cubicBezTo>
                      <a:cubicBezTo>
                        <a:pt x="6071" y="11065"/>
                        <a:pt x="6505" y="10364"/>
                        <a:pt x="6872" y="9597"/>
                      </a:cubicBezTo>
                      <a:cubicBezTo>
                        <a:pt x="6839" y="9530"/>
                        <a:pt x="6805" y="9464"/>
                        <a:pt x="6805" y="9364"/>
                      </a:cubicBezTo>
                      <a:cubicBezTo>
                        <a:pt x="6672" y="8763"/>
                        <a:pt x="6538" y="8163"/>
                        <a:pt x="6472" y="7562"/>
                      </a:cubicBezTo>
                      <a:cubicBezTo>
                        <a:pt x="6438" y="7129"/>
                        <a:pt x="6238" y="6428"/>
                        <a:pt x="6438" y="5995"/>
                      </a:cubicBezTo>
                      <a:cubicBezTo>
                        <a:pt x="6505" y="5828"/>
                        <a:pt x="6639" y="5694"/>
                        <a:pt x="6705" y="5528"/>
                      </a:cubicBezTo>
                      <a:cubicBezTo>
                        <a:pt x="6905" y="5161"/>
                        <a:pt x="7072" y="4827"/>
                        <a:pt x="7206" y="4427"/>
                      </a:cubicBezTo>
                      <a:cubicBezTo>
                        <a:pt x="7506" y="3726"/>
                        <a:pt x="7673" y="2959"/>
                        <a:pt x="7639" y="2192"/>
                      </a:cubicBezTo>
                      <a:cubicBezTo>
                        <a:pt x="7639" y="1925"/>
                        <a:pt x="7606" y="1491"/>
                        <a:pt x="7472" y="1258"/>
                      </a:cubicBezTo>
                      <a:cubicBezTo>
                        <a:pt x="7339" y="1058"/>
                        <a:pt x="7239" y="891"/>
                        <a:pt x="7106" y="724"/>
                      </a:cubicBezTo>
                      <a:cubicBezTo>
                        <a:pt x="6572" y="190"/>
                        <a:pt x="5571" y="90"/>
                        <a:pt x="4871" y="24"/>
                      </a:cubicBezTo>
                      <a:cubicBezTo>
                        <a:pt x="4673" y="9"/>
                        <a:pt x="4473" y="1"/>
                        <a:pt x="4273" y="1"/>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9"/>
                <p:cNvSpPr/>
                <p:nvPr/>
              </p:nvSpPr>
              <p:spPr>
                <a:xfrm>
                  <a:off x="7380989" y="2392230"/>
                  <a:ext cx="174075" cy="153994"/>
                </a:xfrm>
                <a:custGeom>
                  <a:avLst/>
                  <a:gdLst/>
                  <a:ahLst/>
                  <a:cxnLst/>
                  <a:rect l="l" t="t" r="r" b="b"/>
                  <a:pathLst>
                    <a:path w="8374" h="7408" extrusionOk="0">
                      <a:moveTo>
                        <a:pt x="1490" y="1"/>
                      </a:moveTo>
                      <a:cubicBezTo>
                        <a:pt x="1161" y="1"/>
                        <a:pt x="844" y="130"/>
                        <a:pt x="634" y="340"/>
                      </a:cubicBezTo>
                      <a:cubicBezTo>
                        <a:pt x="234" y="707"/>
                        <a:pt x="1" y="1240"/>
                        <a:pt x="67" y="1774"/>
                      </a:cubicBezTo>
                      <a:cubicBezTo>
                        <a:pt x="134" y="2308"/>
                        <a:pt x="468" y="2808"/>
                        <a:pt x="935" y="3042"/>
                      </a:cubicBezTo>
                      <a:cubicBezTo>
                        <a:pt x="1268" y="3219"/>
                        <a:pt x="1631" y="3264"/>
                        <a:pt x="2005" y="3264"/>
                      </a:cubicBezTo>
                      <a:cubicBezTo>
                        <a:pt x="2191" y="3264"/>
                        <a:pt x="2380" y="3253"/>
                        <a:pt x="2569" y="3242"/>
                      </a:cubicBezTo>
                      <a:cubicBezTo>
                        <a:pt x="2934" y="3219"/>
                        <a:pt x="3314" y="3165"/>
                        <a:pt x="3688" y="3165"/>
                      </a:cubicBezTo>
                      <a:cubicBezTo>
                        <a:pt x="3862" y="3165"/>
                        <a:pt x="4035" y="3177"/>
                        <a:pt x="4204" y="3208"/>
                      </a:cubicBezTo>
                      <a:cubicBezTo>
                        <a:pt x="4604" y="3308"/>
                        <a:pt x="5238" y="3575"/>
                        <a:pt x="5338" y="4009"/>
                      </a:cubicBezTo>
                      <a:cubicBezTo>
                        <a:pt x="5405" y="4376"/>
                        <a:pt x="5038" y="4643"/>
                        <a:pt x="5138" y="5043"/>
                      </a:cubicBezTo>
                      <a:cubicBezTo>
                        <a:pt x="5197" y="5162"/>
                        <a:pt x="5310" y="5282"/>
                        <a:pt x="5453" y="5282"/>
                      </a:cubicBezTo>
                      <a:cubicBezTo>
                        <a:pt x="5470" y="5282"/>
                        <a:pt x="5487" y="5280"/>
                        <a:pt x="5505" y="5277"/>
                      </a:cubicBezTo>
                      <a:cubicBezTo>
                        <a:pt x="5580" y="5201"/>
                        <a:pt x="5899" y="4826"/>
                        <a:pt x="6068" y="4826"/>
                      </a:cubicBezTo>
                      <a:cubicBezTo>
                        <a:pt x="6124" y="4826"/>
                        <a:pt x="6163" y="4868"/>
                        <a:pt x="6172" y="4976"/>
                      </a:cubicBezTo>
                      <a:cubicBezTo>
                        <a:pt x="6205" y="5176"/>
                        <a:pt x="6005" y="5510"/>
                        <a:pt x="5938" y="5710"/>
                      </a:cubicBezTo>
                      <a:cubicBezTo>
                        <a:pt x="5838" y="6077"/>
                        <a:pt x="5805" y="6444"/>
                        <a:pt x="5938" y="6811"/>
                      </a:cubicBezTo>
                      <a:cubicBezTo>
                        <a:pt x="6042" y="7069"/>
                        <a:pt x="6265" y="7408"/>
                        <a:pt x="6562" y="7408"/>
                      </a:cubicBezTo>
                      <a:cubicBezTo>
                        <a:pt x="6648" y="7408"/>
                        <a:pt x="6741" y="7379"/>
                        <a:pt x="6839" y="7311"/>
                      </a:cubicBezTo>
                      <a:cubicBezTo>
                        <a:pt x="7106" y="7078"/>
                        <a:pt x="7039" y="6644"/>
                        <a:pt x="7239" y="6311"/>
                      </a:cubicBezTo>
                      <a:cubicBezTo>
                        <a:pt x="7406" y="6044"/>
                        <a:pt x="7573" y="5777"/>
                        <a:pt x="7740" y="5510"/>
                      </a:cubicBezTo>
                      <a:cubicBezTo>
                        <a:pt x="8006" y="4976"/>
                        <a:pt x="8240" y="4409"/>
                        <a:pt x="8307" y="3709"/>
                      </a:cubicBezTo>
                      <a:cubicBezTo>
                        <a:pt x="8373" y="2908"/>
                        <a:pt x="8173" y="2074"/>
                        <a:pt x="7639" y="1474"/>
                      </a:cubicBezTo>
                      <a:cubicBezTo>
                        <a:pt x="7306" y="1140"/>
                        <a:pt x="6906" y="907"/>
                        <a:pt x="6472" y="740"/>
                      </a:cubicBezTo>
                      <a:cubicBezTo>
                        <a:pt x="5761" y="424"/>
                        <a:pt x="4989" y="274"/>
                        <a:pt x="4219" y="274"/>
                      </a:cubicBezTo>
                      <a:cubicBezTo>
                        <a:pt x="4013" y="274"/>
                        <a:pt x="3807" y="285"/>
                        <a:pt x="3603" y="306"/>
                      </a:cubicBezTo>
                      <a:cubicBezTo>
                        <a:pt x="3371" y="348"/>
                        <a:pt x="3126" y="391"/>
                        <a:pt x="2884" y="391"/>
                      </a:cubicBezTo>
                      <a:cubicBezTo>
                        <a:pt x="2743" y="391"/>
                        <a:pt x="2604" y="376"/>
                        <a:pt x="2469" y="340"/>
                      </a:cubicBezTo>
                      <a:cubicBezTo>
                        <a:pt x="2169" y="240"/>
                        <a:pt x="1902" y="73"/>
                        <a:pt x="1602" y="6"/>
                      </a:cubicBezTo>
                      <a:cubicBezTo>
                        <a:pt x="1564" y="3"/>
                        <a:pt x="1527" y="1"/>
                        <a:pt x="14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9"/>
                <p:cNvSpPr/>
                <p:nvPr/>
              </p:nvSpPr>
              <p:spPr>
                <a:xfrm>
                  <a:off x="7229137" y="2754889"/>
                  <a:ext cx="479859" cy="421758"/>
                </a:xfrm>
                <a:custGeom>
                  <a:avLst/>
                  <a:gdLst/>
                  <a:ahLst/>
                  <a:cxnLst/>
                  <a:rect l="l" t="t" r="r" b="b"/>
                  <a:pathLst>
                    <a:path w="23084" h="20289" extrusionOk="0">
                      <a:moveTo>
                        <a:pt x="19621" y="0"/>
                      </a:moveTo>
                      <a:cubicBezTo>
                        <a:pt x="18743" y="0"/>
                        <a:pt x="17878" y="454"/>
                        <a:pt x="17279" y="1107"/>
                      </a:cubicBezTo>
                      <a:cubicBezTo>
                        <a:pt x="16546" y="1907"/>
                        <a:pt x="16112" y="2941"/>
                        <a:pt x="15845" y="4009"/>
                      </a:cubicBezTo>
                      <a:cubicBezTo>
                        <a:pt x="14878" y="7411"/>
                        <a:pt x="14944" y="11014"/>
                        <a:pt x="15011" y="14550"/>
                      </a:cubicBezTo>
                      <a:cubicBezTo>
                        <a:pt x="14807" y="14515"/>
                        <a:pt x="14589" y="14499"/>
                        <a:pt x="14362" y="14499"/>
                      </a:cubicBezTo>
                      <a:cubicBezTo>
                        <a:pt x="12404" y="14499"/>
                        <a:pt x="9706" y="15683"/>
                        <a:pt x="7973" y="16251"/>
                      </a:cubicBezTo>
                      <a:cubicBezTo>
                        <a:pt x="5238" y="17151"/>
                        <a:pt x="2569" y="18252"/>
                        <a:pt x="0" y="19553"/>
                      </a:cubicBezTo>
                      <a:cubicBezTo>
                        <a:pt x="0" y="19953"/>
                        <a:pt x="501" y="20054"/>
                        <a:pt x="901" y="20054"/>
                      </a:cubicBezTo>
                      <a:cubicBezTo>
                        <a:pt x="3606" y="20148"/>
                        <a:pt x="6385" y="20288"/>
                        <a:pt x="9161" y="20288"/>
                      </a:cubicBezTo>
                      <a:cubicBezTo>
                        <a:pt x="12240" y="20288"/>
                        <a:pt x="15316" y="20116"/>
                        <a:pt x="18280" y="19520"/>
                      </a:cubicBezTo>
                      <a:cubicBezTo>
                        <a:pt x="19047" y="19353"/>
                        <a:pt x="19514" y="18619"/>
                        <a:pt x="19881" y="17952"/>
                      </a:cubicBezTo>
                      <a:cubicBezTo>
                        <a:pt x="20115" y="17518"/>
                        <a:pt x="20348" y="17051"/>
                        <a:pt x="20548" y="16584"/>
                      </a:cubicBezTo>
                      <a:cubicBezTo>
                        <a:pt x="21583" y="14316"/>
                        <a:pt x="22250" y="11881"/>
                        <a:pt x="22517" y="9413"/>
                      </a:cubicBezTo>
                      <a:cubicBezTo>
                        <a:pt x="22783" y="7178"/>
                        <a:pt x="23084" y="4209"/>
                        <a:pt x="22250" y="2107"/>
                      </a:cubicBezTo>
                      <a:cubicBezTo>
                        <a:pt x="21916" y="1173"/>
                        <a:pt x="21182" y="306"/>
                        <a:pt x="20215" y="73"/>
                      </a:cubicBezTo>
                      <a:cubicBezTo>
                        <a:pt x="20018" y="23"/>
                        <a:pt x="19819" y="0"/>
                        <a:pt x="19621" y="0"/>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9"/>
                <p:cNvSpPr/>
                <p:nvPr/>
              </p:nvSpPr>
              <p:spPr>
                <a:xfrm>
                  <a:off x="7516212" y="2648208"/>
                  <a:ext cx="204528" cy="301668"/>
                </a:xfrm>
                <a:custGeom>
                  <a:avLst/>
                  <a:gdLst/>
                  <a:ahLst/>
                  <a:cxnLst/>
                  <a:rect l="l" t="t" r="r" b="b"/>
                  <a:pathLst>
                    <a:path w="9839" h="14512" extrusionOk="0">
                      <a:moveTo>
                        <a:pt x="4470" y="1"/>
                      </a:moveTo>
                      <a:cubicBezTo>
                        <a:pt x="4037" y="34"/>
                        <a:pt x="3670" y="201"/>
                        <a:pt x="3369" y="501"/>
                      </a:cubicBezTo>
                      <a:cubicBezTo>
                        <a:pt x="3136" y="768"/>
                        <a:pt x="3036" y="1102"/>
                        <a:pt x="2902" y="1402"/>
                      </a:cubicBezTo>
                      <a:cubicBezTo>
                        <a:pt x="2302" y="3003"/>
                        <a:pt x="1735" y="4571"/>
                        <a:pt x="1401" y="6205"/>
                      </a:cubicBezTo>
                      <a:cubicBezTo>
                        <a:pt x="1401" y="6339"/>
                        <a:pt x="1368" y="6472"/>
                        <a:pt x="1335" y="6572"/>
                      </a:cubicBezTo>
                      <a:cubicBezTo>
                        <a:pt x="1201" y="7306"/>
                        <a:pt x="0" y="11209"/>
                        <a:pt x="367" y="11643"/>
                      </a:cubicBezTo>
                      <a:cubicBezTo>
                        <a:pt x="1034" y="12410"/>
                        <a:pt x="2068" y="12677"/>
                        <a:pt x="3036" y="12910"/>
                      </a:cubicBezTo>
                      <a:cubicBezTo>
                        <a:pt x="5237" y="13444"/>
                        <a:pt x="7472" y="13978"/>
                        <a:pt x="9707" y="14511"/>
                      </a:cubicBezTo>
                      <a:cubicBezTo>
                        <a:pt x="9708" y="14511"/>
                        <a:pt x="9709" y="14511"/>
                        <a:pt x="9709" y="14511"/>
                      </a:cubicBezTo>
                      <a:cubicBezTo>
                        <a:pt x="9839" y="14511"/>
                        <a:pt x="9607" y="10940"/>
                        <a:pt x="9607" y="10575"/>
                      </a:cubicBezTo>
                      <a:cubicBezTo>
                        <a:pt x="9574" y="8874"/>
                        <a:pt x="9674" y="7206"/>
                        <a:pt x="9440" y="5572"/>
                      </a:cubicBezTo>
                      <a:cubicBezTo>
                        <a:pt x="9340" y="4938"/>
                        <a:pt x="8973" y="4371"/>
                        <a:pt x="8540" y="3870"/>
                      </a:cubicBezTo>
                      <a:cubicBezTo>
                        <a:pt x="8506" y="3837"/>
                        <a:pt x="8473" y="3804"/>
                        <a:pt x="8473" y="3770"/>
                      </a:cubicBezTo>
                      <a:cubicBezTo>
                        <a:pt x="8406" y="3637"/>
                        <a:pt x="8340" y="3537"/>
                        <a:pt x="8240" y="3403"/>
                      </a:cubicBezTo>
                      <a:cubicBezTo>
                        <a:pt x="8240" y="3403"/>
                        <a:pt x="8206" y="3370"/>
                        <a:pt x="8206" y="3370"/>
                      </a:cubicBezTo>
                      <a:cubicBezTo>
                        <a:pt x="8173" y="3303"/>
                        <a:pt x="8139" y="3270"/>
                        <a:pt x="8073" y="3237"/>
                      </a:cubicBezTo>
                      <a:cubicBezTo>
                        <a:pt x="8006" y="3136"/>
                        <a:pt x="7906" y="3070"/>
                        <a:pt x="7806" y="2970"/>
                      </a:cubicBezTo>
                      <a:cubicBezTo>
                        <a:pt x="7778" y="2942"/>
                        <a:pt x="7751" y="2914"/>
                        <a:pt x="7704" y="2887"/>
                      </a:cubicBezTo>
                      <a:lnTo>
                        <a:pt x="7704" y="2887"/>
                      </a:lnTo>
                      <a:cubicBezTo>
                        <a:pt x="7696" y="2875"/>
                        <a:pt x="7606" y="2803"/>
                        <a:pt x="7606" y="2803"/>
                      </a:cubicBezTo>
                      <a:cubicBezTo>
                        <a:pt x="7172" y="2503"/>
                        <a:pt x="6738" y="2236"/>
                        <a:pt x="6338" y="1936"/>
                      </a:cubicBezTo>
                      <a:cubicBezTo>
                        <a:pt x="5638" y="1402"/>
                        <a:pt x="5037" y="701"/>
                        <a:pt x="44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9"/>
                <p:cNvSpPr/>
                <p:nvPr/>
              </p:nvSpPr>
              <p:spPr>
                <a:xfrm>
                  <a:off x="7493325" y="2491512"/>
                  <a:ext cx="34008" cy="46564"/>
                </a:xfrm>
                <a:custGeom>
                  <a:avLst/>
                  <a:gdLst/>
                  <a:ahLst/>
                  <a:cxnLst/>
                  <a:rect l="l" t="t" r="r" b="b"/>
                  <a:pathLst>
                    <a:path w="1636" h="2240" extrusionOk="0">
                      <a:moveTo>
                        <a:pt x="774" y="1"/>
                      </a:moveTo>
                      <a:cubicBezTo>
                        <a:pt x="708" y="1"/>
                        <a:pt x="639" y="11"/>
                        <a:pt x="568" y="33"/>
                      </a:cubicBezTo>
                      <a:cubicBezTo>
                        <a:pt x="301" y="134"/>
                        <a:pt x="101" y="367"/>
                        <a:pt x="1" y="601"/>
                      </a:cubicBezTo>
                      <a:lnTo>
                        <a:pt x="434" y="2235"/>
                      </a:lnTo>
                      <a:cubicBezTo>
                        <a:pt x="462" y="2238"/>
                        <a:pt x="491" y="2239"/>
                        <a:pt x="519" y="2239"/>
                      </a:cubicBezTo>
                      <a:cubicBezTo>
                        <a:pt x="829" y="2239"/>
                        <a:pt x="1152" y="2076"/>
                        <a:pt x="1335" y="1801"/>
                      </a:cubicBezTo>
                      <a:cubicBezTo>
                        <a:pt x="1568" y="1535"/>
                        <a:pt x="1635" y="1168"/>
                        <a:pt x="1568" y="834"/>
                      </a:cubicBezTo>
                      <a:cubicBezTo>
                        <a:pt x="1482" y="430"/>
                        <a:pt x="1195" y="1"/>
                        <a:pt x="774" y="1"/>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9"/>
                <p:cNvSpPr/>
                <p:nvPr/>
              </p:nvSpPr>
              <p:spPr>
                <a:xfrm>
                  <a:off x="7526606" y="2747364"/>
                  <a:ext cx="27065" cy="151187"/>
                </a:xfrm>
                <a:custGeom>
                  <a:avLst/>
                  <a:gdLst/>
                  <a:ahLst/>
                  <a:cxnLst/>
                  <a:rect l="l" t="t" r="r" b="b"/>
                  <a:pathLst>
                    <a:path w="1302" h="7273" extrusionOk="0">
                      <a:moveTo>
                        <a:pt x="1302" y="1"/>
                      </a:moveTo>
                      <a:cubicBezTo>
                        <a:pt x="368" y="2303"/>
                        <a:pt x="1" y="4804"/>
                        <a:pt x="234" y="7273"/>
                      </a:cubicBezTo>
                      <a:lnTo>
                        <a:pt x="1302" y="1"/>
                      </a:lnTo>
                      <a:close/>
                    </a:path>
                  </a:pathLst>
                </a:cu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9"/>
                <p:cNvSpPr/>
                <p:nvPr/>
              </p:nvSpPr>
              <p:spPr>
                <a:xfrm>
                  <a:off x="7224979" y="3901216"/>
                  <a:ext cx="189312" cy="185861"/>
                </a:xfrm>
                <a:custGeom>
                  <a:avLst/>
                  <a:gdLst/>
                  <a:ahLst/>
                  <a:cxnLst/>
                  <a:rect l="l" t="t" r="r" b="b"/>
                  <a:pathLst>
                    <a:path w="9107" h="8941" extrusionOk="0">
                      <a:moveTo>
                        <a:pt x="5838" y="0"/>
                      </a:moveTo>
                      <a:cubicBezTo>
                        <a:pt x="3903" y="834"/>
                        <a:pt x="1935" y="1668"/>
                        <a:pt x="0" y="2536"/>
                      </a:cubicBezTo>
                      <a:cubicBezTo>
                        <a:pt x="868" y="3803"/>
                        <a:pt x="2035" y="5071"/>
                        <a:pt x="2702" y="6272"/>
                      </a:cubicBezTo>
                      <a:cubicBezTo>
                        <a:pt x="3002" y="6772"/>
                        <a:pt x="3303" y="7272"/>
                        <a:pt x="3570" y="7773"/>
                      </a:cubicBezTo>
                      <a:cubicBezTo>
                        <a:pt x="3736" y="8039"/>
                        <a:pt x="3870" y="8306"/>
                        <a:pt x="4137" y="8440"/>
                      </a:cubicBezTo>
                      <a:cubicBezTo>
                        <a:pt x="4437" y="8640"/>
                        <a:pt x="5004" y="8940"/>
                        <a:pt x="5371" y="8940"/>
                      </a:cubicBezTo>
                      <a:cubicBezTo>
                        <a:pt x="5804" y="8940"/>
                        <a:pt x="6171" y="8673"/>
                        <a:pt x="6505" y="8406"/>
                      </a:cubicBezTo>
                      <a:cubicBezTo>
                        <a:pt x="7039" y="7973"/>
                        <a:pt x="7572" y="7572"/>
                        <a:pt x="8106" y="7172"/>
                      </a:cubicBezTo>
                      <a:cubicBezTo>
                        <a:pt x="8506" y="6839"/>
                        <a:pt x="8973" y="6438"/>
                        <a:pt x="9040" y="5905"/>
                      </a:cubicBezTo>
                      <a:cubicBezTo>
                        <a:pt x="9107" y="5538"/>
                        <a:pt x="8940" y="5171"/>
                        <a:pt x="8773" y="4837"/>
                      </a:cubicBezTo>
                      <a:cubicBezTo>
                        <a:pt x="8506" y="4203"/>
                        <a:pt x="8206" y="3636"/>
                        <a:pt x="7839" y="3069"/>
                      </a:cubicBezTo>
                      <a:cubicBezTo>
                        <a:pt x="7372" y="2269"/>
                        <a:pt x="6839" y="1501"/>
                        <a:pt x="6305" y="668"/>
                      </a:cubicBezTo>
                      <a:cubicBezTo>
                        <a:pt x="6171" y="467"/>
                        <a:pt x="6005" y="234"/>
                        <a:pt x="5838" y="0"/>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9"/>
                <p:cNvSpPr/>
                <p:nvPr/>
              </p:nvSpPr>
              <p:spPr>
                <a:xfrm>
                  <a:off x="7190306" y="3954598"/>
                  <a:ext cx="255894" cy="275476"/>
                </a:xfrm>
                <a:custGeom>
                  <a:avLst/>
                  <a:gdLst/>
                  <a:ahLst/>
                  <a:cxnLst/>
                  <a:rect l="l" t="t" r="r" b="b"/>
                  <a:pathLst>
                    <a:path w="12310" h="13252" extrusionOk="0">
                      <a:moveTo>
                        <a:pt x="9541" y="1"/>
                      </a:moveTo>
                      <a:cubicBezTo>
                        <a:pt x="7873" y="1268"/>
                        <a:pt x="5938" y="2236"/>
                        <a:pt x="4370" y="3637"/>
                      </a:cubicBezTo>
                      <a:cubicBezTo>
                        <a:pt x="4037" y="3937"/>
                        <a:pt x="3837" y="4204"/>
                        <a:pt x="4037" y="4638"/>
                      </a:cubicBezTo>
                      <a:cubicBezTo>
                        <a:pt x="4103" y="4771"/>
                        <a:pt x="4237" y="4804"/>
                        <a:pt x="4270" y="4971"/>
                      </a:cubicBezTo>
                      <a:cubicBezTo>
                        <a:pt x="4304" y="5205"/>
                        <a:pt x="4170" y="5605"/>
                        <a:pt x="4103" y="5805"/>
                      </a:cubicBezTo>
                      <a:cubicBezTo>
                        <a:pt x="3870" y="6439"/>
                        <a:pt x="3436" y="6939"/>
                        <a:pt x="3036" y="7440"/>
                      </a:cubicBezTo>
                      <a:cubicBezTo>
                        <a:pt x="2369" y="8240"/>
                        <a:pt x="1702" y="9041"/>
                        <a:pt x="1035" y="9875"/>
                      </a:cubicBezTo>
                      <a:cubicBezTo>
                        <a:pt x="467" y="10608"/>
                        <a:pt x="0" y="11276"/>
                        <a:pt x="34" y="12243"/>
                      </a:cubicBezTo>
                      <a:cubicBezTo>
                        <a:pt x="67" y="12510"/>
                        <a:pt x="101" y="12810"/>
                        <a:pt x="301" y="13010"/>
                      </a:cubicBezTo>
                      <a:cubicBezTo>
                        <a:pt x="468" y="13178"/>
                        <a:pt x="706" y="13252"/>
                        <a:pt x="936" y="13252"/>
                      </a:cubicBezTo>
                      <a:cubicBezTo>
                        <a:pt x="980" y="13252"/>
                        <a:pt x="1025" y="13249"/>
                        <a:pt x="1068" y="13244"/>
                      </a:cubicBezTo>
                      <a:lnTo>
                        <a:pt x="1101" y="13244"/>
                      </a:lnTo>
                      <a:cubicBezTo>
                        <a:pt x="1969" y="12643"/>
                        <a:pt x="2903" y="12076"/>
                        <a:pt x="3803" y="11509"/>
                      </a:cubicBezTo>
                      <a:cubicBezTo>
                        <a:pt x="5604" y="10308"/>
                        <a:pt x="7206" y="8907"/>
                        <a:pt x="8840" y="7506"/>
                      </a:cubicBezTo>
                      <a:cubicBezTo>
                        <a:pt x="9541" y="6872"/>
                        <a:pt x="10274" y="6272"/>
                        <a:pt x="11008" y="5638"/>
                      </a:cubicBezTo>
                      <a:cubicBezTo>
                        <a:pt x="11342" y="5338"/>
                        <a:pt x="12109" y="4971"/>
                        <a:pt x="12176" y="4471"/>
                      </a:cubicBezTo>
                      <a:cubicBezTo>
                        <a:pt x="12309" y="3770"/>
                        <a:pt x="11475" y="2803"/>
                        <a:pt x="11142" y="2269"/>
                      </a:cubicBezTo>
                      <a:cubicBezTo>
                        <a:pt x="10641" y="1502"/>
                        <a:pt x="10108" y="768"/>
                        <a:pt x="9541" y="1"/>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9"/>
                <p:cNvSpPr/>
                <p:nvPr/>
              </p:nvSpPr>
              <p:spPr>
                <a:xfrm>
                  <a:off x="7188227" y="3885875"/>
                  <a:ext cx="178024" cy="82610"/>
                </a:xfrm>
                <a:custGeom>
                  <a:avLst/>
                  <a:gdLst/>
                  <a:ahLst/>
                  <a:cxnLst/>
                  <a:rect l="l" t="t" r="r" b="b"/>
                  <a:pathLst>
                    <a:path w="8564" h="3974" extrusionOk="0">
                      <a:moveTo>
                        <a:pt x="8369" y="1"/>
                      </a:moveTo>
                      <a:cubicBezTo>
                        <a:pt x="8360" y="1"/>
                        <a:pt x="8350" y="2"/>
                        <a:pt x="8340" y="4"/>
                      </a:cubicBezTo>
                      <a:lnTo>
                        <a:pt x="8306" y="4"/>
                      </a:lnTo>
                      <a:cubicBezTo>
                        <a:pt x="7973" y="105"/>
                        <a:pt x="7606" y="271"/>
                        <a:pt x="7272" y="405"/>
                      </a:cubicBezTo>
                      <a:cubicBezTo>
                        <a:pt x="6939" y="572"/>
                        <a:pt x="6572" y="705"/>
                        <a:pt x="6238" y="872"/>
                      </a:cubicBezTo>
                      <a:cubicBezTo>
                        <a:pt x="5538" y="1172"/>
                        <a:pt x="4804" y="1506"/>
                        <a:pt x="4103" y="1806"/>
                      </a:cubicBezTo>
                      <a:cubicBezTo>
                        <a:pt x="3436" y="2139"/>
                        <a:pt x="2736" y="2440"/>
                        <a:pt x="2069" y="2773"/>
                      </a:cubicBezTo>
                      <a:cubicBezTo>
                        <a:pt x="1702" y="2973"/>
                        <a:pt x="1368" y="3140"/>
                        <a:pt x="1001" y="3307"/>
                      </a:cubicBezTo>
                      <a:cubicBezTo>
                        <a:pt x="701" y="3474"/>
                        <a:pt x="301" y="3607"/>
                        <a:pt x="67" y="3874"/>
                      </a:cubicBezTo>
                      <a:cubicBezTo>
                        <a:pt x="0" y="3907"/>
                        <a:pt x="67" y="3974"/>
                        <a:pt x="134" y="3974"/>
                      </a:cubicBezTo>
                      <a:cubicBezTo>
                        <a:pt x="467" y="3907"/>
                        <a:pt x="834" y="3707"/>
                        <a:pt x="1135" y="3540"/>
                      </a:cubicBezTo>
                      <a:lnTo>
                        <a:pt x="2102" y="3073"/>
                      </a:lnTo>
                      <a:cubicBezTo>
                        <a:pt x="2802" y="2740"/>
                        <a:pt x="3503" y="2440"/>
                        <a:pt x="4237" y="2106"/>
                      </a:cubicBezTo>
                      <a:cubicBezTo>
                        <a:pt x="4904" y="1806"/>
                        <a:pt x="5604" y="1472"/>
                        <a:pt x="6305" y="1172"/>
                      </a:cubicBezTo>
                      <a:cubicBezTo>
                        <a:pt x="6638" y="1039"/>
                        <a:pt x="7005" y="872"/>
                        <a:pt x="7339" y="738"/>
                      </a:cubicBezTo>
                      <a:cubicBezTo>
                        <a:pt x="7706" y="572"/>
                        <a:pt x="8106" y="471"/>
                        <a:pt x="8440" y="271"/>
                      </a:cubicBezTo>
                      <a:cubicBezTo>
                        <a:pt x="8563" y="179"/>
                        <a:pt x="8487" y="1"/>
                        <a:pt x="8369" y="1"/>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9"/>
                <p:cNvSpPr/>
                <p:nvPr/>
              </p:nvSpPr>
              <p:spPr>
                <a:xfrm>
                  <a:off x="7209264" y="3456717"/>
                  <a:ext cx="170520" cy="426788"/>
                </a:xfrm>
                <a:custGeom>
                  <a:avLst/>
                  <a:gdLst/>
                  <a:ahLst/>
                  <a:cxnLst/>
                  <a:rect l="l" t="t" r="r" b="b"/>
                  <a:pathLst>
                    <a:path w="8203" h="20531" extrusionOk="0">
                      <a:moveTo>
                        <a:pt x="95" y="0"/>
                      </a:moveTo>
                      <a:cubicBezTo>
                        <a:pt x="49" y="0"/>
                        <a:pt x="1" y="37"/>
                        <a:pt x="22" y="101"/>
                      </a:cubicBezTo>
                      <a:cubicBezTo>
                        <a:pt x="523" y="1369"/>
                        <a:pt x="1123" y="2637"/>
                        <a:pt x="1690" y="3904"/>
                      </a:cubicBezTo>
                      <a:cubicBezTo>
                        <a:pt x="2257" y="5238"/>
                        <a:pt x="2791" y="6573"/>
                        <a:pt x="3325" y="7907"/>
                      </a:cubicBezTo>
                      <a:cubicBezTo>
                        <a:pt x="4392" y="10509"/>
                        <a:pt x="5393" y="13177"/>
                        <a:pt x="6294" y="15846"/>
                      </a:cubicBezTo>
                      <a:cubicBezTo>
                        <a:pt x="6827" y="17347"/>
                        <a:pt x="7294" y="18882"/>
                        <a:pt x="7761" y="20383"/>
                      </a:cubicBezTo>
                      <a:cubicBezTo>
                        <a:pt x="7800" y="20487"/>
                        <a:pt x="7880" y="20530"/>
                        <a:pt x="7959" y="20530"/>
                      </a:cubicBezTo>
                      <a:cubicBezTo>
                        <a:pt x="8082" y="20530"/>
                        <a:pt x="8202" y="20425"/>
                        <a:pt x="8162" y="20283"/>
                      </a:cubicBezTo>
                      <a:cubicBezTo>
                        <a:pt x="6460" y="14879"/>
                        <a:pt x="4459" y="9542"/>
                        <a:pt x="2191" y="4338"/>
                      </a:cubicBezTo>
                      <a:cubicBezTo>
                        <a:pt x="1557" y="2903"/>
                        <a:pt x="923" y="1436"/>
                        <a:pt x="156" y="35"/>
                      </a:cubicBezTo>
                      <a:cubicBezTo>
                        <a:pt x="144" y="11"/>
                        <a:pt x="120" y="0"/>
                        <a:pt x="95" y="0"/>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9"/>
                <p:cNvSpPr/>
                <p:nvPr/>
              </p:nvSpPr>
              <p:spPr>
                <a:xfrm>
                  <a:off x="7094101" y="3833074"/>
                  <a:ext cx="93731" cy="132125"/>
                </a:xfrm>
                <a:custGeom>
                  <a:avLst/>
                  <a:gdLst/>
                  <a:ahLst/>
                  <a:cxnLst/>
                  <a:rect l="l" t="t" r="r" b="b"/>
                  <a:pathLst>
                    <a:path w="4509" h="6356" extrusionOk="0">
                      <a:moveTo>
                        <a:pt x="234" y="1"/>
                      </a:moveTo>
                      <a:cubicBezTo>
                        <a:pt x="112" y="1"/>
                        <a:pt x="1" y="106"/>
                        <a:pt x="92" y="243"/>
                      </a:cubicBezTo>
                      <a:cubicBezTo>
                        <a:pt x="759" y="1310"/>
                        <a:pt x="1493" y="2311"/>
                        <a:pt x="2193" y="3345"/>
                      </a:cubicBezTo>
                      <a:cubicBezTo>
                        <a:pt x="2560" y="3845"/>
                        <a:pt x="2894" y="4346"/>
                        <a:pt x="3227" y="4846"/>
                      </a:cubicBezTo>
                      <a:cubicBezTo>
                        <a:pt x="3594" y="5347"/>
                        <a:pt x="3928" y="5880"/>
                        <a:pt x="4328" y="6314"/>
                      </a:cubicBezTo>
                      <a:cubicBezTo>
                        <a:pt x="4348" y="6343"/>
                        <a:pt x="4373" y="6355"/>
                        <a:pt x="4397" y="6355"/>
                      </a:cubicBezTo>
                      <a:cubicBezTo>
                        <a:pt x="4456" y="6355"/>
                        <a:pt x="4509" y="6285"/>
                        <a:pt x="4462" y="6214"/>
                      </a:cubicBezTo>
                      <a:cubicBezTo>
                        <a:pt x="4195" y="5680"/>
                        <a:pt x="3828" y="5180"/>
                        <a:pt x="3494" y="4679"/>
                      </a:cubicBezTo>
                      <a:cubicBezTo>
                        <a:pt x="3161" y="4146"/>
                        <a:pt x="2794" y="3645"/>
                        <a:pt x="2460" y="3112"/>
                      </a:cubicBezTo>
                      <a:cubicBezTo>
                        <a:pt x="1760" y="2111"/>
                        <a:pt x="1093" y="1077"/>
                        <a:pt x="392" y="76"/>
                      </a:cubicBezTo>
                      <a:cubicBezTo>
                        <a:pt x="350" y="23"/>
                        <a:pt x="291" y="1"/>
                        <a:pt x="234" y="1"/>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9"/>
                <p:cNvSpPr/>
                <p:nvPr/>
              </p:nvSpPr>
              <p:spPr>
                <a:xfrm>
                  <a:off x="7207601" y="3280730"/>
                  <a:ext cx="262858" cy="176091"/>
                </a:xfrm>
                <a:custGeom>
                  <a:avLst/>
                  <a:gdLst/>
                  <a:ahLst/>
                  <a:cxnLst/>
                  <a:rect l="l" t="t" r="r" b="b"/>
                  <a:pathLst>
                    <a:path w="12645" h="8471" extrusionOk="0">
                      <a:moveTo>
                        <a:pt x="12555" y="1"/>
                      </a:moveTo>
                      <a:cubicBezTo>
                        <a:pt x="12523" y="1"/>
                        <a:pt x="12492" y="19"/>
                        <a:pt x="12478" y="61"/>
                      </a:cubicBezTo>
                      <a:cubicBezTo>
                        <a:pt x="12044" y="1896"/>
                        <a:pt x="10210" y="2730"/>
                        <a:pt x="8642" y="3397"/>
                      </a:cubicBezTo>
                      <a:cubicBezTo>
                        <a:pt x="6674" y="4231"/>
                        <a:pt x="4772" y="5065"/>
                        <a:pt x="2971" y="6166"/>
                      </a:cubicBezTo>
                      <a:cubicBezTo>
                        <a:pt x="2004" y="6766"/>
                        <a:pt x="1070" y="7433"/>
                        <a:pt x="136" y="8167"/>
                      </a:cubicBezTo>
                      <a:cubicBezTo>
                        <a:pt x="1" y="8275"/>
                        <a:pt x="150" y="8470"/>
                        <a:pt x="300" y="8470"/>
                      </a:cubicBezTo>
                      <a:cubicBezTo>
                        <a:pt x="335" y="8470"/>
                        <a:pt x="371" y="8460"/>
                        <a:pt x="403" y="8434"/>
                      </a:cubicBezTo>
                      <a:cubicBezTo>
                        <a:pt x="2104" y="7100"/>
                        <a:pt x="3905" y="5932"/>
                        <a:pt x="5840" y="4998"/>
                      </a:cubicBezTo>
                      <a:cubicBezTo>
                        <a:pt x="6841" y="4531"/>
                        <a:pt x="7875" y="4098"/>
                        <a:pt x="8875" y="3664"/>
                      </a:cubicBezTo>
                      <a:cubicBezTo>
                        <a:pt x="9743" y="3297"/>
                        <a:pt x="10577" y="2930"/>
                        <a:pt x="11310" y="2330"/>
                      </a:cubicBezTo>
                      <a:cubicBezTo>
                        <a:pt x="12011" y="1763"/>
                        <a:pt x="12611" y="995"/>
                        <a:pt x="12645" y="95"/>
                      </a:cubicBezTo>
                      <a:cubicBezTo>
                        <a:pt x="12645" y="37"/>
                        <a:pt x="12600" y="1"/>
                        <a:pt x="12555" y="1"/>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9"/>
                <p:cNvSpPr/>
                <p:nvPr/>
              </p:nvSpPr>
              <p:spPr>
                <a:xfrm>
                  <a:off x="7192135" y="4089488"/>
                  <a:ext cx="76311" cy="99718"/>
                </a:xfrm>
                <a:custGeom>
                  <a:avLst/>
                  <a:gdLst/>
                  <a:ahLst/>
                  <a:cxnLst/>
                  <a:rect l="l" t="t" r="r" b="b"/>
                  <a:pathLst>
                    <a:path w="3671" h="4797" extrusionOk="0">
                      <a:moveTo>
                        <a:pt x="3551" y="0"/>
                      </a:moveTo>
                      <a:cubicBezTo>
                        <a:pt x="3521" y="0"/>
                        <a:pt x="3493" y="15"/>
                        <a:pt x="3482" y="50"/>
                      </a:cubicBezTo>
                      <a:cubicBezTo>
                        <a:pt x="3248" y="484"/>
                        <a:pt x="2981" y="884"/>
                        <a:pt x="2648" y="1251"/>
                      </a:cubicBezTo>
                      <a:cubicBezTo>
                        <a:pt x="2314" y="1618"/>
                        <a:pt x="1947" y="1951"/>
                        <a:pt x="1614" y="2285"/>
                      </a:cubicBezTo>
                      <a:cubicBezTo>
                        <a:pt x="980" y="2952"/>
                        <a:pt x="446" y="3753"/>
                        <a:pt x="46" y="4586"/>
                      </a:cubicBezTo>
                      <a:cubicBezTo>
                        <a:pt x="1" y="4699"/>
                        <a:pt x="93" y="4797"/>
                        <a:pt x="178" y="4797"/>
                      </a:cubicBezTo>
                      <a:cubicBezTo>
                        <a:pt x="219" y="4797"/>
                        <a:pt x="258" y="4774"/>
                        <a:pt x="279" y="4720"/>
                      </a:cubicBezTo>
                      <a:cubicBezTo>
                        <a:pt x="713" y="3819"/>
                        <a:pt x="1247" y="3019"/>
                        <a:pt x="1947" y="2318"/>
                      </a:cubicBezTo>
                      <a:cubicBezTo>
                        <a:pt x="2614" y="1651"/>
                        <a:pt x="3315" y="1017"/>
                        <a:pt x="3648" y="117"/>
                      </a:cubicBezTo>
                      <a:cubicBezTo>
                        <a:pt x="3670" y="51"/>
                        <a:pt x="3607" y="0"/>
                        <a:pt x="3551" y="0"/>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9"/>
                <p:cNvSpPr/>
                <p:nvPr/>
              </p:nvSpPr>
              <p:spPr>
                <a:xfrm>
                  <a:off x="7242129" y="3983701"/>
                  <a:ext cx="33489" cy="36981"/>
                </a:xfrm>
                <a:custGeom>
                  <a:avLst/>
                  <a:gdLst/>
                  <a:ahLst/>
                  <a:cxnLst/>
                  <a:rect l="l" t="t" r="r" b="b"/>
                  <a:pathLst>
                    <a:path w="1611" h="1779" extrusionOk="0">
                      <a:moveTo>
                        <a:pt x="191" y="0"/>
                      </a:moveTo>
                      <a:cubicBezTo>
                        <a:pt x="96" y="0"/>
                        <a:pt x="0" y="101"/>
                        <a:pt x="76" y="202"/>
                      </a:cubicBezTo>
                      <a:cubicBezTo>
                        <a:pt x="276" y="469"/>
                        <a:pt x="510" y="736"/>
                        <a:pt x="743" y="1003"/>
                      </a:cubicBezTo>
                      <a:cubicBezTo>
                        <a:pt x="843" y="1136"/>
                        <a:pt x="977" y="1269"/>
                        <a:pt x="1077" y="1403"/>
                      </a:cubicBezTo>
                      <a:cubicBezTo>
                        <a:pt x="1143" y="1470"/>
                        <a:pt x="1177" y="1536"/>
                        <a:pt x="1243" y="1603"/>
                      </a:cubicBezTo>
                      <a:cubicBezTo>
                        <a:pt x="1310" y="1670"/>
                        <a:pt x="1377" y="1770"/>
                        <a:pt x="1444" y="1770"/>
                      </a:cubicBezTo>
                      <a:cubicBezTo>
                        <a:pt x="1456" y="1776"/>
                        <a:pt x="1469" y="1779"/>
                        <a:pt x="1483" y="1779"/>
                      </a:cubicBezTo>
                      <a:cubicBezTo>
                        <a:pt x="1544" y="1779"/>
                        <a:pt x="1610" y="1724"/>
                        <a:pt x="1610" y="1670"/>
                      </a:cubicBezTo>
                      <a:cubicBezTo>
                        <a:pt x="1577" y="1503"/>
                        <a:pt x="1410" y="1370"/>
                        <a:pt x="1310" y="1236"/>
                      </a:cubicBezTo>
                      <a:cubicBezTo>
                        <a:pt x="1210" y="1103"/>
                        <a:pt x="1077" y="969"/>
                        <a:pt x="977" y="836"/>
                      </a:cubicBezTo>
                      <a:cubicBezTo>
                        <a:pt x="743" y="569"/>
                        <a:pt x="510" y="269"/>
                        <a:pt x="276" y="35"/>
                      </a:cubicBezTo>
                      <a:cubicBezTo>
                        <a:pt x="252" y="11"/>
                        <a:pt x="221" y="0"/>
                        <a:pt x="191" y="0"/>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9"/>
                <p:cNvSpPr/>
                <p:nvPr/>
              </p:nvSpPr>
              <p:spPr>
                <a:xfrm>
                  <a:off x="7535628" y="2760086"/>
                  <a:ext cx="10415" cy="147404"/>
                </a:xfrm>
                <a:custGeom>
                  <a:avLst/>
                  <a:gdLst/>
                  <a:ahLst/>
                  <a:cxnLst/>
                  <a:rect l="l" t="t" r="r" b="b"/>
                  <a:pathLst>
                    <a:path w="501" h="7091" extrusionOk="0">
                      <a:moveTo>
                        <a:pt x="452" y="1"/>
                      </a:moveTo>
                      <a:cubicBezTo>
                        <a:pt x="434" y="1"/>
                        <a:pt x="414" y="9"/>
                        <a:pt x="401" y="23"/>
                      </a:cubicBezTo>
                      <a:cubicBezTo>
                        <a:pt x="234" y="1190"/>
                        <a:pt x="100" y="2358"/>
                        <a:pt x="67" y="3525"/>
                      </a:cubicBezTo>
                      <a:cubicBezTo>
                        <a:pt x="0" y="4693"/>
                        <a:pt x="0" y="5894"/>
                        <a:pt x="167" y="7028"/>
                      </a:cubicBezTo>
                      <a:cubicBezTo>
                        <a:pt x="167" y="7073"/>
                        <a:pt x="194" y="7091"/>
                        <a:pt x="224" y="7091"/>
                      </a:cubicBezTo>
                      <a:cubicBezTo>
                        <a:pt x="260" y="7091"/>
                        <a:pt x="301" y="7064"/>
                        <a:pt x="301" y="7028"/>
                      </a:cubicBezTo>
                      <a:cubicBezTo>
                        <a:pt x="334" y="5860"/>
                        <a:pt x="267" y="4693"/>
                        <a:pt x="301" y="3525"/>
                      </a:cubicBezTo>
                      <a:cubicBezTo>
                        <a:pt x="334" y="2358"/>
                        <a:pt x="401" y="1190"/>
                        <a:pt x="501" y="56"/>
                      </a:cubicBezTo>
                      <a:cubicBezTo>
                        <a:pt x="501" y="17"/>
                        <a:pt x="478" y="1"/>
                        <a:pt x="452" y="1"/>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9"/>
                <p:cNvSpPr/>
                <p:nvPr/>
              </p:nvSpPr>
              <p:spPr>
                <a:xfrm>
                  <a:off x="7699350" y="2803719"/>
                  <a:ext cx="23511" cy="143434"/>
                </a:xfrm>
                <a:custGeom>
                  <a:avLst/>
                  <a:gdLst/>
                  <a:ahLst/>
                  <a:cxnLst/>
                  <a:rect l="l" t="t" r="r" b="b"/>
                  <a:pathLst>
                    <a:path w="1131" h="6900" extrusionOk="0">
                      <a:moveTo>
                        <a:pt x="1014" y="0"/>
                      </a:moveTo>
                      <a:cubicBezTo>
                        <a:pt x="956" y="0"/>
                        <a:pt x="897" y="42"/>
                        <a:pt x="897" y="125"/>
                      </a:cubicBezTo>
                      <a:lnTo>
                        <a:pt x="864" y="125"/>
                      </a:lnTo>
                      <a:cubicBezTo>
                        <a:pt x="831" y="1226"/>
                        <a:pt x="764" y="2327"/>
                        <a:pt x="697" y="3428"/>
                      </a:cubicBezTo>
                      <a:cubicBezTo>
                        <a:pt x="664" y="3961"/>
                        <a:pt x="597" y="4528"/>
                        <a:pt x="564" y="5062"/>
                      </a:cubicBezTo>
                      <a:cubicBezTo>
                        <a:pt x="530" y="5329"/>
                        <a:pt x="497" y="5596"/>
                        <a:pt x="497" y="5829"/>
                      </a:cubicBezTo>
                      <a:cubicBezTo>
                        <a:pt x="466" y="6044"/>
                        <a:pt x="492" y="6712"/>
                        <a:pt x="184" y="6712"/>
                      </a:cubicBezTo>
                      <a:cubicBezTo>
                        <a:pt x="157" y="6712"/>
                        <a:pt x="128" y="6707"/>
                        <a:pt x="97" y="6697"/>
                      </a:cubicBezTo>
                      <a:cubicBezTo>
                        <a:pt x="89" y="6693"/>
                        <a:pt x="82" y="6691"/>
                        <a:pt x="76" y="6691"/>
                      </a:cubicBezTo>
                      <a:cubicBezTo>
                        <a:pt x="23" y="6691"/>
                        <a:pt x="0" y="6800"/>
                        <a:pt x="30" y="6830"/>
                      </a:cubicBezTo>
                      <a:cubicBezTo>
                        <a:pt x="103" y="6879"/>
                        <a:pt x="171" y="6900"/>
                        <a:pt x="232" y="6900"/>
                      </a:cubicBezTo>
                      <a:cubicBezTo>
                        <a:pt x="509" y="6900"/>
                        <a:pt x="670" y="6481"/>
                        <a:pt x="697" y="6263"/>
                      </a:cubicBezTo>
                      <a:cubicBezTo>
                        <a:pt x="797" y="5596"/>
                        <a:pt x="864" y="4929"/>
                        <a:pt x="931" y="4262"/>
                      </a:cubicBezTo>
                      <a:cubicBezTo>
                        <a:pt x="1031" y="2894"/>
                        <a:pt x="1097" y="1526"/>
                        <a:pt x="1131" y="125"/>
                      </a:cubicBezTo>
                      <a:cubicBezTo>
                        <a:pt x="1131" y="42"/>
                        <a:pt x="1072" y="0"/>
                        <a:pt x="1014" y="0"/>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9"/>
                <p:cNvSpPr/>
                <p:nvPr/>
              </p:nvSpPr>
              <p:spPr>
                <a:xfrm>
                  <a:off x="7387641" y="2742749"/>
                  <a:ext cx="24301" cy="142561"/>
                </a:xfrm>
                <a:custGeom>
                  <a:avLst/>
                  <a:gdLst/>
                  <a:ahLst/>
                  <a:cxnLst/>
                  <a:rect l="l" t="t" r="r" b="b"/>
                  <a:pathLst>
                    <a:path w="1169" h="6858" extrusionOk="0">
                      <a:moveTo>
                        <a:pt x="165" y="1"/>
                      </a:moveTo>
                      <a:cubicBezTo>
                        <a:pt x="87" y="1"/>
                        <a:pt x="0" y="95"/>
                        <a:pt x="48" y="190"/>
                      </a:cubicBezTo>
                      <a:cubicBezTo>
                        <a:pt x="581" y="1157"/>
                        <a:pt x="448" y="2324"/>
                        <a:pt x="481" y="3359"/>
                      </a:cubicBezTo>
                      <a:cubicBezTo>
                        <a:pt x="548" y="4493"/>
                        <a:pt x="715" y="5660"/>
                        <a:pt x="915" y="6761"/>
                      </a:cubicBezTo>
                      <a:cubicBezTo>
                        <a:pt x="928" y="6828"/>
                        <a:pt x="974" y="6858"/>
                        <a:pt x="1022" y="6858"/>
                      </a:cubicBezTo>
                      <a:cubicBezTo>
                        <a:pt x="1093" y="6858"/>
                        <a:pt x="1168" y="6794"/>
                        <a:pt x="1148" y="6694"/>
                      </a:cubicBezTo>
                      <a:cubicBezTo>
                        <a:pt x="915" y="5493"/>
                        <a:pt x="781" y="4259"/>
                        <a:pt x="715" y="3025"/>
                      </a:cubicBezTo>
                      <a:cubicBezTo>
                        <a:pt x="681" y="2024"/>
                        <a:pt x="748" y="990"/>
                        <a:pt x="248" y="56"/>
                      </a:cubicBezTo>
                      <a:cubicBezTo>
                        <a:pt x="228" y="17"/>
                        <a:pt x="197" y="1"/>
                        <a:pt x="165" y="1"/>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9"/>
                <p:cNvSpPr/>
                <p:nvPr/>
              </p:nvSpPr>
              <p:spPr>
                <a:xfrm>
                  <a:off x="7500268" y="2501905"/>
                  <a:ext cx="17358" cy="17004"/>
                </a:xfrm>
                <a:custGeom>
                  <a:avLst/>
                  <a:gdLst/>
                  <a:ahLst/>
                  <a:cxnLst/>
                  <a:rect l="l" t="t" r="r" b="b"/>
                  <a:pathLst>
                    <a:path w="835" h="818" extrusionOk="0">
                      <a:moveTo>
                        <a:pt x="767" y="1"/>
                      </a:moveTo>
                      <a:cubicBezTo>
                        <a:pt x="667" y="1"/>
                        <a:pt x="567" y="34"/>
                        <a:pt x="467" y="67"/>
                      </a:cubicBezTo>
                      <a:cubicBezTo>
                        <a:pt x="367" y="101"/>
                        <a:pt x="300" y="167"/>
                        <a:pt x="234" y="234"/>
                      </a:cubicBezTo>
                      <a:cubicBezTo>
                        <a:pt x="100" y="367"/>
                        <a:pt x="0" y="568"/>
                        <a:pt x="0" y="768"/>
                      </a:cubicBezTo>
                      <a:cubicBezTo>
                        <a:pt x="0" y="801"/>
                        <a:pt x="25" y="818"/>
                        <a:pt x="54" y="818"/>
                      </a:cubicBezTo>
                      <a:cubicBezTo>
                        <a:pt x="84" y="818"/>
                        <a:pt x="117" y="801"/>
                        <a:pt x="134" y="768"/>
                      </a:cubicBezTo>
                      <a:cubicBezTo>
                        <a:pt x="134" y="601"/>
                        <a:pt x="234" y="468"/>
                        <a:pt x="334" y="334"/>
                      </a:cubicBezTo>
                      <a:cubicBezTo>
                        <a:pt x="400" y="301"/>
                        <a:pt x="467" y="267"/>
                        <a:pt x="534" y="201"/>
                      </a:cubicBezTo>
                      <a:cubicBezTo>
                        <a:pt x="601" y="167"/>
                        <a:pt x="701" y="134"/>
                        <a:pt x="767" y="134"/>
                      </a:cubicBezTo>
                      <a:cubicBezTo>
                        <a:pt x="834" y="101"/>
                        <a:pt x="801" y="34"/>
                        <a:pt x="767" y="1"/>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9"/>
                <p:cNvSpPr/>
                <p:nvPr/>
              </p:nvSpPr>
              <p:spPr>
                <a:xfrm>
                  <a:off x="7417284" y="2586885"/>
                  <a:ext cx="37230" cy="6569"/>
                </a:xfrm>
                <a:custGeom>
                  <a:avLst/>
                  <a:gdLst/>
                  <a:ahLst/>
                  <a:cxnLst/>
                  <a:rect l="l" t="t" r="r" b="b"/>
                  <a:pathLst>
                    <a:path w="1791" h="316" extrusionOk="0">
                      <a:moveTo>
                        <a:pt x="1557" y="1"/>
                      </a:moveTo>
                      <a:cubicBezTo>
                        <a:pt x="1468" y="1"/>
                        <a:pt x="1379" y="15"/>
                        <a:pt x="1290" y="15"/>
                      </a:cubicBezTo>
                      <a:cubicBezTo>
                        <a:pt x="1157" y="49"/>
                        <a:pt x="1023" y="49"/>
                        <a:pt x="923" y="49"/>
                      </a:cubicBezTo>
                      <a:cubicBezTo>
                        <a:pt x="790" y="49"/>
                        <a:pt x="656" y="49"/>
                        <a:pt x="523" y="15"/>
                      </a:cubicBezTo>
                      <a:lnTo>
                        <a:pt x="123" y="15"/>
                      </a:lnTo>
                      <a:cubicBezTo>
                        <a:pt x="112" y="12"/>
                        <a:pt x="102" y="10"/>
                        <a:pt x="92" y="10"/>
                      </a:cubicBezTo>
                      <a:cubicBezTo>
                        <a:pt x="17" y="10"/>
                        <a:pt x="0" y="119"/>
                        <a:pt x="89" y="149"/>
                      </a:cubicBezTo>
                      <a:cubicBezTo>
                        <a:pt x="156" y="149"/>
                        <a:pt x="223" y="182"/>
                        <a:pt x="256" y="216"/>
                      </a:cubicBezTo>
                      <a:cubicBezTo>
                        <a:pt x="323" y="249"/>
                        <a:pt x="390" y="249"/>
                        <a:pt x="456" y="249"/>
                      </a:cubicBezTo>
                      <a:cubicBezTo>
                        <a:pt x="590" y="282"/>
                        <a:pt x="756" y="282"/>
                        <a:pt x="890" y="316"/>
                      </a:cubicBezTo>
                      <a:cubicBezTo>
                        <a:pt x="1023" y="316"/>
                        <a:pt x="1157" y="316"/>
                        <a:pt x="1290" y="282"/>
                      </a:cubicBezTo>
                      <a:cubicBezTo>
                        <a:pt x="1457" y="282"/>
                        <a:pt x="1590" y="282"/>
                        <a:pt x="1724" y="182"/>
                      </a:cubicBezTo>
                      <a:cubicBezTo>
                        <a:pt x="1791" y="149"/>
                        <a:pt x="1791" y="49"/>
                        <a:pt x="1690" y="15"/>
                      </a:cubicBezTo>
                      <a:cubicBezTo>
                        <a:pt x="1646" y="4"/>
                        <a:pt x="1602" y="1"/>
                        <a:pt x="1557" y="1"/>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9"/>
                <p:cNvSpPr/>
                <p:nvPr/>
              </p:nvSpPr>
              <p:spPr>
                <a:xfrm>
                  <a:off x="7411609" y="2607215"/>
                  <a:ext cx="123083" cy="64150"/>
                </a:xfrm>
                <a:custGeom>
                  <a:avLst/>
                  <a:gdLst/>
                  <a:ahLst/>
                  <a:cxnLst/>
                  <a:rect l="l" t="t" r="r" b="b"/>
                  <a:pathLst>
                    <a:path w="5921" h="3086" extrusionOk="0">
                      <a:moveTo>
                        <a:pt x="5775" y="1"/>
                      </a:moveTo>
                      <a:cubicBezTo>
                        <a:pt x="5733" y="1"/>
                        <a:pt x="5691" y="23"/>
                        <a:pt x="5666" y="72"/>
                      </a:cubicBezTo>
                      <a:cubicBezTo>
                        <a:pt x="5499" y="272"/>
                        <a:pt x="5399" y="539"/>
                        <a:pt x="5232" y="772"/>
                      </a:cubicBezTo>
                      <a:cubicBezTo>
                        <a:pt x="5099" y="1039"/>
                        <a:pt x="4932" y="1306"/>
                        <a:pt x="4765" y="1539"/>
                      </a:cubicBezTo>
                      <a:cubicBezTo>
                        <a:pt x="4399" y="1973"/>
                        <a:pt x="3965" y="2306"/>
                        <a:pt x="3465" y="2540"/>
                      </a:cubicBezTo>
                      <a:cubicBezTo>
                        <a:pt x="3046" y="2724"/>
                        <a:pt x="2619" y="2809"/>
                        <a:pt x="2196" y="2809"/>
                      </a:cubicBezTo>
                      <a:cubicBezTo>
                        <a:pt x="1472" y="2809"/>
                        <a:pt x="761" y="2561"/>
                        <a:pt x="129" y="2140"/>
                      </a:cubicBezTo>
                      <a:cubicBezTo>
                        <a:pt x="120" y="2135"/>
                        <a:pt x="110" y="2133"/>
                        <a:pt x="101" y="2133"/>
                      </a:cubicBezTo>
                      <a:cubicBezTo>
                        <a:pt x="45" y="2133"/>
                        <a:pt x="0" y="2211"/>
                        <a:pt x="29" y="2240"/>
                      </a:cubicBezTo>
                      <a:cubicBezTo>
                        <a:pt x="636" y="2803"/>
                        <a:pt x="1426" y="3085"/>
                        <a:pt x="2226" y="3085"/>
                      </a:cubicBezTo>
                      <a:cubicBezTo>
                        <a:pt x="2656" y="3085"/>
                        <a:pt x="3089" y="3004"/>
                        <a:pt x="3498" y="2840"/>
                      </a:cubicBezTo>
                      <a:cubicBezTo>
                        <a:pt x="4032" y="2640"/>
                        <a:pt x="4532" y="2273"/>
                        <a:pt x="4932" y="1806"/>
                      </a:cubicBezTo>
                      <a:cubicBezTo>
                        <a:pt x="5132" y="1573"/>
                        <a:pt x="5299" y="1306"/>
                        <a:pt x="5466" y="1006"/>
                      </a:cubicBezTo>
                      <a:cubicBezTo>
                        <a:pt x="5633" y="739"/>
                        <a:pt x="5800" y="472"/>
                        <a:pt x="5900" y="172"/>
                      </a:cubicBezTo>
                      <a:cubicBezTo>
                        <a:pt x="5921" y="66"/>
                        <a:pt x="5848" y="1"/>
                        <a:pt x="5775" y="1"/>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9"/>
                <p:cNvSpPr/>
                <p:nvPr/>
              </p:nvSpPr>
              <p:spPr>
                <a:xfrm>
                  <a:off x="7607137" y="3126112"/>
                  <a:ext cx="16879" cy="18750"/>
                </a:xfrm>
                <a:custGeom>
                  <a:avLst/>
                  <a:gdLst/>
                  <a:ahLst/>
                  <a:cxnLst/>
                  <a:rect l="l" t="t" r="r" b="b"/>
                  <a:pathLst>
                    <a:path w="812" h="902" extrusionOk="0">
                      <a:moveTo>
                        <a:pt x="696" y="0"/>
                      </a:moveTo>
                      <a:cubicBezTo>
                        <a:pt x="672" y="0"/>
                        <a:pt x="649" y="9"/>
                        <a:pt x="630" y="27"/>
                      </a:cubicBezTo>
                      <a:lnTo>
                        <a:pt x="330" y="394"/>
                      </a:lnTo>
                      <a:cubicBezTo>
                        <a:pt x="263" y="461"/>
                        <a:pt x="230" y="528"/>
                        <a:pt x="163" y="561"/>
                      </a:cubicBezTo>
                      <a:cubicBezTo>
                        <a:pt x="130" y="594"/>
                        <a:pt x="96" y="661"/>
                        <a:pt x="96" y="694"/>
                      </a:cubicBezTo>
                      <a:cubicBezTo>
                        <a:pt x="63" y="728"/>
                        <a:pt x="29" y="761"/>
                        <a:pt x="29" y="795"/>
                      </a:cubicBezTo>
                      <a:cubicBezTo>
                        <a:pt x="1" y="823"/>
                        <a:pt x="46" y="901"/>
                        <a:pt x="102" y="901"/>
                      </a:cubicBezTo>
                      <a:cubicBezTo>
                        <a:pt x="111" y="901"/>
                        <a:pt x="120" y="899"/>
                        <a:pt x="130" y="895"/>
                      </a:cubicBezTo>
                      <a:cubicBezTo>
                        <a:pt x="163" y="861"/>
                        <a:pt x="196" y="828"/>
                        <a:pt x="230" y="795"/>
                      </a:cubicBezTo>
                      <a:cubicBezTo>
                        <a:pt x="263" y="795"/>
                        <a:pt x="263" y="761"/>
                        <a:pt x="296" y="728"/>
                      </a:cubicBezTo>
                      <a:cubicBezTo>
                        <a:pt x="363" y="661"/>
                        <a:pt x="396" y="594"/>
                        <a:pt x="463" y="528"/>
                      </a:cubicBezTo>
                      <a:cubicBezTo>
                        <a:pt x="563" y="394"/>
                        <a:pt x="663" y="261"/>
                        <a:pt x="763" y="127"/>
                      </a:cubicBezTo>
                      <a:cubicBezTo>
                        <a:pt x="811" y="55"/>
                        <a:pt x="756" y="0"/>
                        <a:pt x="696" y="0"/>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9"/>
                <p:cNvSpPr/>
                <p:nvPr/>
              </p:nvSpPr>
              <p:spPr>
                <a:xfrm>
                  <a:off x="7351866" y="3095472"/>
                  <a:ext cx="39559" cy="14572"/>
                </a:xfrm>
                <a:custGeom>
                  <a:avLst/>
                  <a:gdLst/>
                  <a:ahLst/>
                  <a:cxnLst/>
                  <a:rect l="l" t="t" r="r" b="b"/>
                  <a:pathLst>
                    <a:path w="1903" h="701" extrusionOk="0">
                      <a:moveTo>
                        <a:pt x="1802" y="0"/>
                      </a:moveTo>
                      <a:cubicBezTo>
                        <a:pt x="1502" y="34"/>
                        <a:pt x="1168" y="100"/>
                        <a:pt x="868" y="200"/>
                      </a:cubicBezTo>
                      <a:cubicBezTo>
                        <a:pt x="735" y="267"/>
                        <a:pt x="601" y="300"/>
                        <a:pt x="434" y="367"/>
                      </a:cubicBezTo>
                      <a:cubicBezTo>
                        <a:pt x="301" y="434"/>
                        <a:pt x="167" y="501"/>
                        <a:pt x="34" y="601"/>
                      </a:cubicBezTo>
                      <a:cubicBezTo>
                        <a:pt x="1" y="634"/>
                        <a:pt x="34" y="701"/>
                        <a:pt x="101" y="701"/>
                      </a:cubicBezTo>
                      <a:cubicBezTo>
                        <a:pt x="234" y="634"/>
                        <a:pt x="368" y="567"/>
                        <a:pt x="501" y="501"/>
                      </a:cubicBezTo>
                      <a:cubicBezTo>
                        <a:pt x="668" y="434"/>
                        <a:pt x="801" y="367"/>
                        <a:pt x="935" y="334"/>
                      </a:cubicBezTo>
                      <a:cubicBezTo>
                        <a:pt x="1235" y="200"/>
                        <a:pt x="1535" y="134"/>
                        <a:pt x="1835" y="100"/>
                      </a:cubicBezTo>
                      <a:cubicBezTo>
                        <a:pt x="1902" y="100"/>
                        <a:pt x="1869" y="0"/>
                        <a:pt x="1802" y="0"/>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9"/>
                <p:cNvSpPr/>
                <p:nvPr/>
              </p:nvSpPr>
              <p:spPr>
                <a:xfrm>
                  <a:off x="7036374" y="4116595"/>
                  <a:ext cx="43009" cy="37043"/>
                </a:xfrm>
                <a:custGeom>
                  <a:avLst/>
                  <a:gdLst/>
                  <a:ahLst/>
                  <a:cxnLst/>
                  <a:rect l="l" t="t" r="r" b="b"/>
                  <a:pathLst>
                    <a:path w="2069" h="1782" extrusionOk="0">
                      <a:moveTo>
                        <a:pt x="147" y="0"/>
                      </a:moveTo>
                      <a:cubicBezTo>
                        <a:pt x="100" y="0"/>
                        <a:pt x="58" y="31"/>
                        <a:pt x="34" y="80"/>
                      </a:cubicBezTo>
                      <a:cubicBezTo>
                        <a:pt x="0" y="147"/>
                        <a:pt x="34" y="214"/>
                        <a:pt x="100" y="247"/>
                      </a:cubicBezTo>
                      <a:cubicBezTo>
                        <a:pt x="267" y="380"/>
                        <a:pt x="434" y="547"/>
                        <a:pt x="601" y="714"/>
                      </a:cubicBezTo>
                      <a:cubicBezTo>
                        <a:pt x="767" y="847"/>
                        <a:pt x="867" y="1014"/>
                        <a:pt x="1001" y="1214"/>
                      </a:cubicBezTo>
                      <a:cubicBezTo>
                        <a:pt x="1034" y="1281"/>
                        <a:pt x="1034" y="1314"/>
                        <a:pt x="1068" y="1348"/>
                      </a:cubicBezTo>
                      <a:cubicBezTo>
                        <a:pt x="1068" y="1381"/>
                        <a:pt x="1101" y="1414"/>
                        <a:pt x="1101" y="1448"/>
                      </a:cubicBezTo>
                      <a:cubicBezTo>
                        <a:pt x="1101" y="1448"/>
                        <a:pt x="1134" y="1481"/>
                        <a:pt x="1134" y="1481"/>
                      </a:cubicBezTo>
                      <a:cubicBezTo>
                        <a:pt x="1168" y="1581"/>
                        <a:pt x="1201" y="1681"/>
                        <a:pt x="1268" y="1715"/>
                      </a:cubicBezTo>
                      <a:cubicBezTo>
                        <a:pt x="1368" y="1781"/>
                        <a:pt x="1501" y="1781"/>
                        <a:pt x="1568" y="1781"/>
                      </a:cubicBezTo>
                      <a:cubicBezTo>
                        <a:pt x="1868" y="1715"/>
                        <a:pt x="2068" y="1448"/>
                        <a:pt x="2002" y="1148"/>
                      </a:cubicBezTo>
                      <a:lnTo>
                        <a:pt x="1968" y="1148"/>
                      </a:lnTo>
                      <a:cubicBezTo>
                        <a:pt x="1950" y="1073"/>
                        <a:pt x="1878" y="1029"/>
                        <a:pt x="1807" y="1029"/>
                      </a:cubicBezTo>
                      <a:cubicBezTo>
                        <a:pt x="1752" y="1029"/>
                        <a:pt x="1697" y="1056"/>
                        <a:pt x="1668" y="1114"/>
                      </a:cubicBezTo>
                      <a:cubicBezTo>
                        <a:pt x="1668" y="1114"/>
                        <a:pt x="1635" y="1148"/>
                        <a:pt x="1635" y="1148"/>
                      </a:cubicBezTo>
                      <a:cubicBezTo>
                        <a:pt x="1601" y="1181"/>
                        <a:pt x="1601" y="1181"/>
                        <a:pt x="1601" y="1181"/>
                      </a:cubicBezTo>
                      <a:cubicBezTo>
                        <a:pt x="1601" y="1181"/>
                        <a:pt x="1568" y="1181"/>
                        <a:pt x="1568" y="1214"/>
                      </a:cubicBezTo>
                      <a:cubicBezTo>
                        <a:pt x="1234" y="681"/>
                        <a:pt x="767" y="214"/>
                        <a:pt x="200" y="13"/>
                      </a:cubicBezTo>
                      <a:cubicBezTo>
                        <a:pt x="182" y="5"/>
                        <a:pt x="165" y="0"/>
                        <a:pt x="147" y="0"/>
                      </a:cubicBezTo>
                      <a:close/>
                    </a:path>
                  </a:pathLst>
                </a:custGeom>
                <a:solidFill>
                  <a:srgbClr val="73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9"/>
                <p:cNvSpPr/>
                <p:nvPr/>
              </p:nvSpPr>
              <p:spPr>
                <a:xfrm>
                  <a:off x="7073625" y="4106430"/>
                  <a:ext cx="34881" cy="38249"/>
                </a:xfrm>
                <a:custGeom>
                  <a:avLst/>
                  <a:gdLst/>
                  <a:ahLst/>
                  <a:cxnLst/>
                  <a:rect l="l" t="t" r="r" b="b"/>
                  <a:pathLst>
                    <a:path w="1678" h="1840" extrusionOk="0">
                      <a:moveTo>
                        <a:pt x="208" y="1"/>
                      </a:moveTo>
                      <a:cubicBezTo>
                        <a:pt x="98" y="1"/>
                        <a:pt x="0" y="109"/>
                        <a:pt x="76" y="236"/>
                      </a:cubicBezTo>
                      <a:cubicBezTo>
                        <a:pt x="243" y="502"/>
                        <a:pt x="410" y="769"/>
                        <a:pt x="577" y="1003"/>
                      </a:cubicBezTo>
                      <a:cubicBezTo>
                        <a:pt x="777" y="1270"/>
                        <a:pt x="943" y="1537"/>
                        <a:pt x="1210" y="1770"/>
                      </a:cubicBezTo>
                      <a:cubicBezTo>
                        <a:pt x="1272" y="1811"/>
                        <a:pt x="1347" y="1840"/>
                        <a:pt x="1418" y="1840"/>
                      </a:cubicBezTo>
                      <a:cubicBezTo>
                        <a:pt x="1463" y="1840"/>
                        <a:pt x="1506" y="1829"/>
                        <a:pt x="1544" y="1803"/>
                      </a:cubicBezTo>
                      <a:cubicBezTo>
                        <a:pt x="1644" y="1703"/>
                        <a:pt x="1677" y="1570"/>
                        <a:pt x="1611" y="1436"/>
                      </a:cubicBezTo>
                      <a:cubicBezTo>
                        <a:pt x="1444" y="1170"/>
                        <a:pt x="1210" y="936"/>
                        <a:pt x="977" y="703"/>
                      </a:cubicBezTo>
                      <a:cubicBezTo>
                        <a:pt x="777" y="469"/>
                        <a:pt x="543" y="269"/>
                        <a:pt x="310" y="35"/>
                      </a:cubicBezTo>
                      <a:cubicBezTo>
                        <a:pt x="278" y="12"/>
                        <a:pt x="242" y="1"/>
                        <a:pt x="208" y="1"/>
                      </a:cubicBezTo>
                      <a:close/>
                    </a:path>
                  </a:pathLst>
                </a:custGeom>
                <a:solidFill>
                  <a:srgbClr val="73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9"/>
                <p:cNvSpPr/>
                <p:nvPr/>
              </p:nvSpPr>
              <p:spPr>
                <a:xfrm>
                  <a:off x="7228700" y="4110941"/>
                  <a:ext cx="26816" cy="20226"/>
                </a:xfrm>
                <a:custGeom>
                  <a:avLst/>
                  <a:gdLst/>
                  <a:ahLst/>
                  <a:cxnLst/>
                  <a:rect l="l" t="t" r="r" b="b"/>
                  <a:pathLst>
                    <a:path w="1290" h="973" extrusionOk="0">
                      <a:moveTo>
                        <a:pt x="114" y="0"/>
                      </a:moveTo>
                      <a:cubicBezTo>
                        <a:pt x="56" y="0"/>
                        <a:pt x="1" y="98"/>
                        <a:pt x="55" y="152"/>
                      </a:cubicBezTo>
                      <a:lnTo>
                        <a:pt x="88" y="185"/>
                      </a:lnTo>
                      <a:cubicBezTo>
                        <a:pt x="88" y="185"/>
                        <a:pt x="122" y="219"/>
                        <a:pt x="122" y="252"/>
                      </a:cubicBezTo>
                      <a:cubicBezTo>
                        <a:pt x="155" y="252"/>
                        <a:pt x="155" y="285"/>
                        <a:pt x="155" y="285"/>
                      </a:cubicBezTo>
                      <a:cubicBezTo>
                        <a:pt x="188" y="319"/>
                        <a:pt x="222" y="386"/>
                        <a:pt x="255" y="386"/>
                      </a:cubicBezTo>
                      <a:cubicBezTo>
                        <a:pt x="255" y="419"/>
                        <a:pt x="288" y="419"/>
                        <a:pt x="288" y="452"/>
                      </a:cubicBezTo>
                      <a:cubicBezTo>
                        <a:pt x="322" y="452"/>
                        <a:pt x="322" y="486"/>
                        <a:pt x="355" y="486"/>
                      </a:cubicBezTo>
                      <a:lnTo>
                        <a:pt x="422" y="586"/>
                      </a:lnTo>
                      <a:cubicBezTo>
                        <a:pt x="488" y="652"/>
                        <a:pt x="555" y="719"/>
                        <a:pt x="622" y="786"/>
                      </a:cubicBezTo>
                      <a:cubicBezTo>
                        <a:pt x="655" y="819"/>
                        <a:pt x="722" y="853"/>
                        <a:pt x="755" y="886"/>
                      </a:cubicBezTo>
                      <a:cubicBezTo>
                        <a:pt x="789" y="919"/>
                        <a:pt x="855" y="919"/>
                        <a:pt x="889" y="953"/>
                      </a:cubicBezTo>
                      <a:cubicBezTo>
                        <a:pt x="925" y="965"/>
                        <a:pt x="967" y="973"/>
                        <a:pt x="1007" y="973"/>
                      </a:cubicBezTo>
                      <a:cubicBezTo>
                        <a:pt x="1078" y="973"/>
                        <a:pt x="1147" y="949"/>
                        <a:pt x="1189" y="886"/>
                      </a:cubicBezTo>
                      <a:cubicBezTo>
                        <a:pt x="1289" y="786"/>
                        <a:pt x="1256" y="652"/>
                        <a:pt x="1189" y="586"/>
                      </a:cubicBezTo>
                      <a:cubicBezTo>
                        <a:pt x="1122" y="486"/>
                        <a:pt x="1056" y="419"/>
                        <a:pt x="955" y="386"/>
                      </a:cubicBezTo>
                      <a:cubicBezTo>
                        <a:pt x="855" y="319"/>
                        <a:pt x="789" y="285"/>
                        <a:pt x="722" y="252"/>
                      </a:cubicBezTo>
                      <a:cubicBezTo>
                        <a:pt x="655" y="219"/>
                        <a:pt x="622" y="219"/>
                        <a:pt x="589" y="185"/>
                      </a:cubicBezTo>
                      <a:cubicBezTo>
                        <a:pt x="555" y="185"/>
                        <a:pt x="555" y="152"/>
                        <a:pt x="522" y="152"/>
                      </a:cubicBezTo>
                      <a:lnTo>
                        <a:pt x="455" y="119"/>
                      </a:lnTo>
                      <a:cubicBezTo>
                        <a:pt x="422" y="119"/>
                        <a:pt x="388" y="85"/>
                        <a:pt x="322" y="52"/>
                      </a:cubicBezTo>
                      <a:lnTo>
                        <a:pt x="222" y="52"/>
                      </a:lnTo>
                      <a:lnTo>
                        <a:pt x="155" y="19"/>
                      </a:lnTo>
                      <a:cubicBezTo>
                        <a:pt x="142" y="6"/>
                        <a:pt x="128" y="0"/>
                        <a:pt x="114" y="0"/>
                      </a:cubicBezTo>
                      <a:close/>
                    </a:path>
                  </a:pathLst>
                </a:custGeom>
                <a:solidFill>
                  <a:srgbClr val="73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9"/>
                <p:cNvSpPr/>
                <p:nvPr/>
              </p:nvSpPr>
              <p:spPr>
                <a:xfrm>
                  <a:off x="7251712" y="4079968"/>
                  <a:ext cx="32927" cy="21286"/>
                </a:xfrm>
                <a:custGeom>
                  <a:avLst/>
                  <a:gdLst/>
                  <a:ahLst/>
                  <a:cxnLst/>
                  <a:rect l="l" t="t" r="r" b="b"/>
                  <a:pathLst>
                    <a:path w="1584" h="1024" extrusionOk="0">
                      <a:moveTo>
                        <a:pt x="181" y="0"/>
                      </a:moveTo>
                      <a:cubicBezTo>
                        <a:pt x="90" y="0"/>
                        <a:pt x="1" y="79"/>
                        <a:pt x="49" y="174"/>
                      </a:cubicBezTo>
                      <a:cubicBezTo>
                        <a:pt x="82" y="308"/>
                        <a:pt x="149" y="441"/>
                        <a:pt x="249" y="541"/>
                      </a:cubicBezTo>
                      <a:cubicBezTo>
                        <a:pt x="249" y="541"/>
                        <a:pt x="249" y="575"/>
                        <a:pt x="249" y="575"/>
                      </a:cubicBezTo>
                      <a:cubicBezTo>
                        <a:pt x="249" y="608"/>
                        <a:pt x="282" y="608"/>
                        <a:pt x="282" y="641"/>
                      </a:cubicBezTo>
                      <a:cubicBezTo>
                        <a:pt x="315" y="641"/>
                        <a:pt x="349" y="675"/>
                        <a:pt x="349" y="675"/>
                      </a:cubicBezTo>
                      <a:cubicBezTo>
                        <a:pt x="416" y="741"/>
                        <a:pt x="482" y="775"/>
                        <a:pt x="549" y="841"/>
                      </a:cubicBezTo>
                      <a:cubicBezTo>
                        <a:pt x="649" y="908"/>
                        <a:pt x="782" y="975"/>
                        <a:pt x="916" y="1008"/>
                      </a:cubicBezTo>
                      <a:cubicBezTo>
                        <a:pt x="983" y="1008"/>
                        <a:pt x="1064" y="1023"/>
                        <a:pt x="1131" y="1023"/>
                      </a:cubicBezTo>
                      <a:cubicBezTo>
                        <a:pt x="1164" y="1023"/>
                        <a:pt x="1194" y="1019"/>
                        <a:pt x="1216" y="1008"/>
                      </a:cubicBezTo>
                      <a:lnTo>
                        <a:pt x="1316" y="1008"/>
                      </a:lnTo>
                      <a:cubicBezTo>
                        <a:pt x="1350" y="975"/>
                        <a:pt x="1416" y="975"/>
                        <a:pt x="1450" y="942"/>
                      </a:cubicBezTo>
                      <a:cubicBezTo>
                        <a:pt x="1516" y="908"/>
                        <a:pt x="1583" y="808"/>
                        <a:pt x="1550" y="708"/>
                      </a:cubicBezTo>
                      <a:cubicBezTo>
                        <a:pt x="1550" y="608"/>
                        <a:pt x="1483" y="541"/>
                        <a:pt x="1383" y="508"/>
                      </a:cubicBezTo>
                      <a:cubicBezTo>
                        <a:pt x="1350" y="508"/>
                        <a:pt x="1350" y="508"/>
                        <a:pt x="1316" y="475"/>
                      </a:cubicBezTo>
                      <a:lnTo>
                        <a:pt x="1249" y="475"/>
                      </a:lnTo>
                      <a:cubicBezTo>
                        <a:pt x="1216" y="441"/>
                        <a:pt x="1149" y="441"/>
                        <a:pt x="1083" y="441"/>
                      </a:cubicBezTo>
                      <a:cubicBezTo>
                        <a:pt x="983" y="408"/>
                        <a:pt x="849" y="374"/>
                        <a:pt x="749" y="341"/>
                      </a:cubicBezTo>
                      <a:cubicBezTo>
                        <a:pt x="716" y="341"/>
                        <a:pt x="716" y="308"/>
                        <a:pt x="682" y="308"/>
                      </a:cubicBezTo>
                      <a:lnTo>
                        <a:pt x="649" y="308"/>
                      </a:lnTo>
                      <a:cubicBezTo>
                        <a:pt x="649" y="308"/>
                        <a:pt x="616" y="274"/>
                        <a:pt x="582" y="274"/>
                      </a:cubicBezTo>
                      <a:cubicBezTo>
                        <a:pt x="582" y="241"/>
                        <a:pt x="549" y="241"/>
                        <a:pt x="516" y="241"/>
                      </a:cubicBezTo>
                      <a:cubicBezTo>
                        <a:pt x="482" y="208"/>
                        <a:pt x="416" y="174"/>
                        <a:pt x="382" y="141"/>
                      </a:cubicBezTo>
                      <a:cubicBezTo>
                        <a:pt x="382" y="141"/>
                        <a:pt x="349" y="108"/>
                        <a:pt x="349" y="108"/>
                      </a:cubicBezTo>
                      <a:cubicBezTo>
                        <a:pt x="315" y="74"/>
                        <a:pt x="315" y="74"/>
                        <a:pt x="282" y="41"/>
                      </a:cubicBezTo>
                      <a:cubicBezTo>
                        <a:pt x="254" y="13"/>
                        <a:pt x="217" y="0"/>
                        <a:pt x="181" y="0"/>
                      </a:cubicBezTo>
                      <a:close/>
                    </a:path>
                  </a:pathLst>
                </a:custGeom>
                <a:solidFill>
                  <a:srgbClr val="73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9"/>
                <p:cNvSpPr/>
                <p:nvPr/>
              </p:nvSpPr>
              <p:spPr>
                <a:xfrm>
                  <a:off x="7395686" y="2537265"/>
                  <a:ext cx="34570" cy="11121"/>
                </a:xfrm>
                <a:custGeom>
                  <a:avLst/>
                  <a:gdLst/>
                  <a:ahLst/>
                  <a:cxnLst/>
                  <a:rect l="l" t="t" r="r" b="b"/>
                  <a:pathLst>
                    <a:path w="1663" h="535" extrusionOk="0">
                      <a:moveTo>
                        <a:pt x="1495" y="1"/>
                      </a:moveTo>
                      <a:cubicBezTo>
                        <a:pt x="1362" y="34"/>
                        <a:pt x="1262" y="67"/>
                        <a:pt x="1162" y="134"/>
                      </a:cubicBezTo>
                      <a:cubicBezTo>
                        <a:pt x="1028" y="168"/>
                        <a:pt x="928" y="168"/>
                        <a:pt x="828" y="201"/>
                      </a:cubicBezTo>
                      <a:cubicBezTo>
                        <a:pt x="561" y="201"/>
                        <a:pt x="361" y="101"/>
                        <a:pt x="128" y="67"/>
                      </a:cubicBezTo>
                      <a:cubicBezTo>
                        <a:pt x="116" y="62"/>
                        <a:pt x="104" y="59"/>
                        <a:pt x="93" y="59"/>
                      </a:cubicBezTo>
                      <a:cubicBezTo>
                        <a:pt x="40" y="59"/>
                        <a:pt x="0" y="119"/>
                        <a:pt x="28" y="201"/>
                      </a:cubicBezTo>
                      <a:cubicBezTo>
                        <a:pt x="194" y="468"/>
                        <a:pt x="528" y="534"/>
                        <a:pt x="828" y="534"/>
                      </a:cubicBezTo>
                      <a:cubicBezTo>
                        <a:pt x="962" y="534"/>
                        <a:pt x="1128" y="501"/>
                        <a:pt x="1262" y="468"/>
                      </a:cubicBezTo>
                      <a:cubicBezTo>
                        <a:pt x="1328" y="434"/>
                        <a:pt x="1395" y="401"/>
                        <a:pt x="1462" y="368"/>
                      </a:cubicBezTo>
                      <a:cubicBezTo>
                        <a:pt x="1562" y="301"/>
                        <a:pt x="1595" y="234"/>
                        <a:pt x="1629" y="168"/>
                      </a:cubicBezTo>
                      <a:cubicBezTo>
                        <a:pt x="1662" y="67"/>
                        <a:pt x="1562" y="1"/>
                        <a:pt x="1495" y="1"/>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9"/>
                <p:cNvSpPr/>
                <p:nvPr/>
              </p:nvSpPr>
              <p:spPr>
                <a:xfrm>
                  <a:off x="7057162" y="3166897"/>
                  <a:ext cx="379330" cy="13179"/>
                </a:xfrm>
                <a:custGeom>
                  <a:avLst/>
                  <a:gdLst/>
                  <a:ahLst/>
                  <a:cxnLst/>
                  <a:rect l="l" t="t" r="r" b="b"/>
                  <a:pathLst>
                    <a:path w="18248" h="634" extrusionOk="0">
                      <a:moveTo>
                        <a:pt x="1" y="0"/>
                      </a:moveTo>
                      <a:lnTo>
                        <a:pt x="1" y="634"/>
                      </a:lnTo>
                      <a:lnTo>
                        <a:pt x="18247" y="634"/>
                      </a:lnTo>
                      <a:cubicBezTo>
                        <a:pt x="18247" y="267"/>
                        <a:pt x="17947" y="0"/>
                        <a:pt x="17613" y="0"/>
                      </a:cubicBez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9"/>
                <p:cNvSpPr/>
                <p:nvPr/>
              </p:nvSpPr>
              <p:spPr>
                <a:xfrm>
                  <a:off x="6923332" y="2954699"/>
                  <a:ext cx="447285" cy="212220"/>
                </a:xfrm>
                <a:custGeom>
                  <a:avLst/>
                  <a:gdLst/>
                  <a:ahLst/>
                  <a:cxnLst/>
                  <a:rect l="l" t="t" r="r" b="b"/>
                  <a:pathLst>
                    <a:path w="21517" h="10209" extrusionOk="0">
                      <a:moveTo>
                        <a:pt x="1002" y="1"/>
                      </a:moveTo>
                      <a:cubicBezTo>
                        <a:pt x="435" y="1"/>
                        <a:pt x="1" y="534"/>
                        <a:pt x="201" y="1035"/>
                      </a:cubicBezTo>
                      <a:lnTo>
                        <a:pt x="3270" y="10208"/>
                      </a:lnTo>
                      <a:lnTo>
                        <a:pt x="21516" y="10208"/>
                      </a:lnTo>
                      <a:lnTo>
                        <a:pt x="18281" y="568"/>
                      </a:lnTo>
                      <a:cubicBezTo>
                        <a:pt x="18147" y="234"/>
                        <a:pt x="17847" y="1"/>
                        <a:pt x="17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9"/>
                <p:cNvSpPr/>
                <p:nvPr/>
              </p:nvSpPr>
              <p:spPr>
                <a:xfrm>
                  <a:off x="6991993" y="3166897"/>
                  <a:ext cx="380702" cy="13179"/>
                </a:xfrm>
                <a:custGeom>
                  <a:avLst/>
                  <a:gdLst/>
                  <a:ahLst/>
                  <a:cxnLst/>
                  <a:rect l="l" t="t" r="r" b="b"/>
                  <a:pathLst>
                    <a:path w="18314" h="634" extrusionOk="0">
                      <a:moveTo>
                        <a:pt x="0" y="0"/>
                      </a:moveTo>
                      <a:lnTo>
                        <a:pt x="0" y="634"/>
                      </a:lnTo>
                      <a:lnTo>
                        <a:pt x="18313" y="634"/>
                      </a:lnTo>
                      <a:lnTo>
                        <a:pt x="18313" y="0"/>
                      </a:ln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9"/>
                <p:cNvSpPr/>
                <p:nvPr/>
              </p:nvSpPr>
              <p:spPr>
                <a:xfrm>
                  <a:off x="7125823" y="3039948"/>
                  <a:ext cx="35380" cy="30641"/>
                </a:xfrm>
                <a:custGeom>
                  <a:avLst/>
                  <a:gdLst/>
                  <a:ahLst/>
                  <a:cxnLst/>
                  <a:rect l="l" t="t" r="r" b="b"/>
                  <a:pathLst>
                    <a:path w="1702" h="1474" extrusionOk="0">
                      <a:moveTo>
                        <a:pt x="860" y="1"/>
                      </a:moveTo>
                      <a:cubicBezTo>
                        <a:pt x="840" y="1"/>
                        <a:pt x="821" y="1"/>
                        <a:pt x="801" y="3"/>
                      </a:cubicBezTo>
                      <a:lnTo>
                        <a:pt x="667" y="3"/>
                      </a:lnTo>
                      <a:cubicBezTo>
                        <a:pt x="267" y="103"/>
                        <a:pt x="0" y="503"/>
                        <a:pt x="67" y="870"/>
                      </a:cubicBezTo>
                      <a:lnTo>
                        <a:pt x="67" y="903"/>
                      </a:lnTo>
                      <a:cubicBezTo>
                        <a:pt x="129" y="1247"/>
                        <a:pt x="484" y="1474"/>
                        <a:pt x="858" y="1474"/>
                      </a:cubicBezTo>
                      <a:cubicBezTo>
                        <a:pt x="883" y="1474"/>
                        <a:pt x="909" y="1473"/>
                        <a:pt x="934" y="1470"/>
                      </a:cubicBezTo>
                      <a:cubicBezTo>
                        <a:pt x="1335" y="1437"/>
                        <a:pt x="1701" y="1137"/>
                        <a:pt x="1668" y="737"/>
                      </a:cubicBezTo>
                      <a:cubicBezTo>
                        <a:pt x="1636" y="353"/>
                        <a:pt x="1298" y="1"/>
                        <a:pt x="860" y="1"/>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9"/>
                <p:cNvSpPr/>
                <p:nvPr/>
              </p:nvSpPr>
              <p:spPr>
                <a:xfrm>
                  <a:off x="4493626" y="3196021"/>
                  <a:ext cx="133851" cy="1018629"/>
                </a:xfrm>
                <a:custGeom>
                  <a:avLst/>
                  <a:gdLst/>
                  <a:ahLst/>
                  <a:cxnLst/>
                  <a:rect l="l" t="t" r="r" b="b"/>
                  <a:pathLst>
                    <a:path w="6439" h="49002" extrusionOk="0">
                      <a:moveTo>
                        <a:pt x="5104" y="0"/>
                      </a:moveTo>
                      <a:lnTo>
                        <a:pt x="1" y="48868"/>
                      </a:lnTo>
                      <a:lnTo>
                        <a:pt x="1335" y="49002"/>
                      </a:lnTo>
                      <a:lnTo>
                        <a:pt x="6438" y="134"/>
                      </a:lnTo>
                      <a:lnTo>
                        <a:pt x="51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9"/>
                <p:cNvSpPr/>
                <p:nvPr/>
              </p:nvSpPr>
              <p:spPr>
                <a:xfrm>
                  <a:off x="7892736" y="3196021"/>
                  <a:ext cx="133851" cy="1018629"/>
                </a:xfrm>
                <a:custGeom>
                  <a:avLst/>
                  <a:gdLst/>
                  <a:ahLst/>
                  <a:cxnLst/>
                  <a:rect l="l" t="t" r="r" b="b"/>
                  <a:pathLst>
                    <a:path w="6439" h="49002" extrusionOk="0">
                      <a:moveTo>
                        <a:pt x="1335" y="0"/>
                      </a:moveTo>
                      <a:lnTo>
                        <a:pt x="0" y="134"/>
                      </a:lnTo>
                      <a:lnTo>
                        <a:pt x="5104" y="49002"/>
                      </a:lnTo>
                      <a:lnTo>
                        <a:pt x="6438" y="48868"/>
                      </a:lnTo>
                      <a:lnTo>
                        <a:pt x="13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9"/>
                <p:cNvSpPr/>
                <p:nvPr/>
              </p:nvSpPr>
              <p:spPr>
                <a:xfrm>
                  <a:off x="4429144" y="3180763"/>
                  <a:ext cx="3657062" cy="22887"/>
                </a:xfrm>
                <a:custGeom>
                  <a:avLst/>
                  <a:gdLst/>
                  <a:ahLst/>
                  <a:cxnLst/>
                  <a:rect l="l" t="t" r="r" b="b"/>
                  <a:pathLst>
                    <a:path w="175926" h="1101" extrusionOk="0">
                      <a:moveTo>
                        <a:pt x="567" y="0"/>
                      </a:moveTo>
                      <a:cubicBezTo>
                        <a:pt x="267" y="0"/>
                        <a:pt x="0" y="234"/>
                        <a:pt x="0" y="534"/>
                      </a:cubicBezTo>
                      <a:cubicBezTo>
                        <a:pt x="0" y="834"/>
                        <a:pt x="267" y="1101"/>
                        <a:pt x="567" y="1101"/>
                      </a:cubicBezTo>
                      <a:lnTo>
                        <a:pt x="175359" y="1101"/>
                      </a:lnTo>
                      <a:cubicBezTo>
                        <a:pt x="175659" y="1101"/>
                        <a:pt x="175926" y="834"/>
                        <a:pt x="175926" y="534"/>
                      </a:cubicBezTo>
                      <a:cubicBezTo>
                        <a:pt x="175926" y="234"/>
                        <a:pt x="175659" y="0"/>
                        <a:pt x="1753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9"/>
                <p:cNvSpPr/>
                <p:nvPr/>
              </p:nvSpPr>
              <p:spPr>
                <a:xfrm>
                  <a:off x="6076678" y="3052379"/>
                  <a:ext cx="85312" cy="109675"/>
                </a:xfrm>
                <a:custGeom>
                  <a:avLst/>
                  <a:gdLst/>
                  <a:ahLst/>
                  <a:cxnLst/>
                  <a:rect l="l" t="t" r="r" b="b"/>
                  <a:pathLst>
                    <a:path w="4104" h="5276" extrusionOk="0">
                      <a:moveTo>
                        <a:pt x="1436" y="0"/>
                      </a:moveTo>
                      <a:cubicBezTo>
                        <a:pt x="978" y="0"/>
                        <a:pt x="506" y="107"/>
                        <a:pt x="34" y="305"/>
                      </a:cubicBezTo>
                      <a:lnTo>
                        <a:pt x="334" y="1039"/>
                      </a:lnTo>
                      <a:cubicBezTo>
                        <a:pt x="713" y="862"/>
                        <a:pt x="1092" y="781"/>
                        <a:pt x="1442" y="781"/>
                      </a:cubicBezTo>
                      <a:cubicBezTo>
                        <a:pt x="1554" y="781"/>
                        <a:pt x="1664" y="790"/>
                        <a:pt x="1769" y="806"/>
                      </a:cubicBezTo>
                      <a:cubicBezTo>
                        <a:pt x="2269" y="906"/>
                        <a:pt x="2669" y="1139"/>
                        <a:pt x="2936" y="1473"/>
                      </a:cubicBezTo>
                      <a:cubicBezTo>
                        <a:pt x="3203" y="1873"/>
                        <a:pt x="3270" y="2440"/>
                        <a:pt x="3136" y="2941"/>
                      </a:cubicBezTo>
                      <a:cubicBezTo>
                        <a:pt x="2736" y="4175"/>
                        <a:pt x="1702" y="4442"/>
                        <a:pt x="1" y="4508"/>
                      </a:cubicBezTo>
                      <a:lnTo>
                        <a:pt x="34" y="5276"/>
                      </a:lnTo>
                      <a:cubicBezTo>
                        <a:pt x="1135" y="5242"/>
                        <a:pt x="3237" y="5209"/>
                        <a:pt x="3870" y="3207"/>
                      </a:cubicBezTo>
                      <a:cubicBezTo>
                        <a:pt x="4104" y="2440"/>
                        <a:pt x="4004" y="1640"/>
                        <a:pt x="3570" y="1039"/>
                      </a:cubicBezTo>
                      <a:cubicBezTo>
                        <a:pt x="3203" y="505"/>
                        <a:pt x="2603" y="139"/>
                        <a:pt x="1902" y="38"/>
                      </a:cubicBezTo>
                      <a:cubicBezTo>
                        <a:pt x="1749" y="13"/>
                        <a:pt x="1593" y="0"/>
                        <a:pt x="14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9"/>
                <p:cNvSpPr/>
                <p:nvPr/>
              </p:nvSpPr>
              <p:spPr>
                <a:xfrm>
                  <a:off x="5980993" y="3026810"/>
                  <a:ext cx="124143" cy="151894"/>
                </a:xfrm>
                <a:custGeom>
                  <a:avLst/>
                  <a:gdLst/>
                  <a:ahLst/>
                  <a:cxnLst/>
                  <a:rect l="l" t="t" r="r" b="b"/>
                  <a:pathLst>
                    <a:path w="5972" h="7307" extrusionOk="0">
                      <a:moveTo>
                        <a:pt x="1" y="1"/>
                      </a:moveTo>
                      <a:lnTo>
                        <a:pt x="267" y="7306"/>
                      </a:lnTo>
                      <a:lnTo>
                        <a:pt x="5705" y="7306"/>
                      </a:lnTo>
                      <a:lnTo>
                        <a:pt x="59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8" name="Google Shape;1918;p49"/>
              <p:cNvGrpSpPr/>
              <p:nvPr/>
            </p:nvGrpSpPr>
            <p:grpSpPr>
              <a:xfrm>
                <a:off x="5646401" y="4293402"/>
                <a:ext cx="284331" cy="95290"/>
                <a:chOff x="5646401" y="4293402"/>
                <a:chExt cx="284331" cy="95290"/>
              </a:xfrm>
            </p:grpSpPr>
            <p:sp>
              <p:nvSpPr>
                <p:cNvPr id="1919" name="Google Shape;1919;p49"/>
                <p:cNvSpPr/>
                <p:nvPr/>
              </p:nvSpPr>
              <p:spPr>
                <a:xfrm>
                  <a:off x="5646401" y="4293402"/>
                  <a:ext cx="284331" cy="95290"/>
                </a:xfrm>
                <a:custGeom>
                  <a:avLst/>
                  <a:gdLst/>
                  <a:ahLst/>
                  <a:cxnLst/>
                  <a:rect l="l" t="t" r="r" b="b"/>
                  <a:pathLst>
                    <a:path w="13678" h="4584" extrusionOk="0">
                      <a:moveTo>
                        <a:pt x="1911" y="1"/>
                      </a:moveTo>
                      <a:cubicBezTo>
                        <a:pt x="1272" y="1"/>
                        <a:pt x="635" y="8"/>
                        <a:pt x="1" y="30"/>
                      </a:cubicBezTo>
                      <a:cubicBezTo>
                        <a:pt x="1" y="797"/>
                        <a:pt x="101" y="1598"/>
                        <a:pt x="101" y="2365"/>
                      </a:cubicBezTo>
                      <a:cubicBezTo>
                        <a:pt x="134" y="2866"/>
                        <a:pt x="168" y="3433"/>
                        <a:pt x="468" y="3866"/>
                      </a:cubicBezTo>
                      <a:cubicBezTo>
                        <a:pt x="568" y="4033"/>
                        <a:pt x="701" y="4167"/>
                        <a:pt x="868" y="4267"/>
                      </a:cubicBezTo>
                      <a:cubicBezTo>
                        <a:pt x="2402" y="4300"/>
                        <a:pt x="3937" y="4400"/>
                        <a:pt x="5438" y="4467"/>
                      </a:cubicBezTo>
                      <a:cubicBezTo>
                        <a:pt x="6555" y="4533"/>
                        <a:pt x="7681" y="4583"/>
                        <a:pt x="8807" y="4583"/>
                      </a:cubicBezTo>
                      <a:cubicBezTo>
                        <a:pt x="9933" y="4583"/>
                        <a:pt x="11059" y="4533"/>
                        <a:pt x="12176" y="4400"/>
                      </a:cubicBezTo>
                      <a:cubicBezTo>
                        <a:pt x="12777" y="4333"/>
                        <a:pt x="13510" y="4133"/>
                        <a:pt x="13610" y="3533"/>
                      </a:cubicBezTo>
                      <a:cubicBezTo>
                        <a:pt x="13677" y="2932"/>
                        <a:pt x="13043" y="2532"/>
                        <a:pt x="12476" y="2332"/>
                      </a:cubicBezTo>
                      <a:cubicBezTo>
                        <a:pt x="11309" y="1865"/>
                        <a:pt x="10075" y="1531"/>
                        <a:pt x="8840" y="1331"/>
                      </a:cubicBezTo>
                      <a:cubicBezTo>
                        <a:pt x="7740" y="1131"/>
                        <a:pt x="6539" y="964"/>
                        <a:pt x="5805" y="97"/>
                      </a:cubicBezTo>
                      <a:cubicBezTo>
                        <a:pt x="5772" y="64"/>
                        <a:pt x="5738" y="30"/>
                        <a:pt x="5738" y="30"/>
                      </a:cubicBezTo>
                      <a:cubicBezTo>
                        <a:pt x="4471" y="30"/>
                        <a:pt x="3188" y="1"/>
                        <a:pt x="19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0" name="Google Shape;1920;p49"/>
                <p:cNvGrpSpPr/>
                <p:nvPr/>
              </p:nvGrpSpPr>
              <p:grpSpPr>
                <a:xfrm>
                  <a:off x="5774365" y="4298183"/>
                  <a:ext cx="74897" cy="46606"/>
                  <a:chOff x="5774365" y="4173033"/>
                  <a:chExt cx="74897" cy="46606"/>
                </a:xfrm>
              </p:grpSpPr>
              <p:sp>
                <p:nvSpPr>
                  <p:cNvPr id="1921" name="Google Shape;1921;p49"/>
                  <p:cNvSpPr/>
                  <p:nvPr/>
                </p:nvSpPr>
                <p:spPr>
                  <a:xfrm>
                    <a:off x="5774365" y="4173033"/>
                    <a:ext cx="18730" cy="35651"/>
                  </a:xfrm>
                  <a:custGeom>
                    <a:avLst/>
                    <a:gdLst/>
                    <a:ahLst/>
                    <a:cxnLst/>
                    <a:rect l="l" t="t" r="r" b="b"/>
                    <a:pathLst>
                      <a:path w="901" h="1715" extrusionOk="0">
                        <a:moveTo>
                          <a:pt x="767" y="0"/>
                        </a:moveTo>
                        <a:lnTo>
                          <a:pt x="767" y="34"/>
                        </a:lnTo>
                        <a:cubicBezTo>
                          <a:pt x="749" y="28"/>
                          <a:pt x="732" y="25"/>
                          <a:pt x="716" y="25"/>
                        </a:cubicBezTo>
                        <a:cubicBezTo>
                          <a:pt x="644" y="25"/>
                          <a:pt x="594" y="79"/>
                          <a:pt x="567" y="134"/>
                        </a:cubicBezTo>
                        <a:cubicBezTo>
                          <a:pt x="467" y="367"/>
                          <a:pt x="400" y="601"/>
                          <a:pt x="300" y="834"/>
                        </a:cubicBezTo>
                        <a:cubicBezTo>
                          <a:pt x="234" y="934"/>
                          <a:pt x="200" y="1068"/>
                          <a:pt x="134" y="1168"/>
                        </a:cubicBezTo>
                        <a:cubicBezTo>
                          <a:pt x="100" y="1301"/>
                          <a:pt x="0" y="1468"/>
                          <a:pt x="67" y="1602"/>
                        </a:cubicBezTo>
                        <a:cubicBezTo>
                          <a:pt x="117" y="1677"/>
                          <a:pt x="186" y="1714"/>
                          <a:pt x="245" y="1714"/>
                        </a:cubicBezTo>
                        <a:cubicBezTo>
                          <a:pt x="265" y="1714"/>
                          <a:pt x="284" y="1710"/>
                          <a:pt x="300" y="1702"/>
                        </a:cubicBezTo>
                        <a:cubicBezTo>
                          <a:pt x="367" y="1702"/>
                          <a:pt x="434" y="1668"/>
                          <a:pt x="467" y="1602"/>
                        </a:cubicBezTo>
                        <a:cubicBezTo>
                          <a:pt x="501" y="1568"/>
                          <a:pt x="501" y="1535"/>
                          <a:pt x="501" y="1501"/>
                        </a:cubicBezTo>
                        <a:cubicBezTo>
                          <a:pt x="534" y="1435"/>
                          <a:pt x="534" y="1368"/>
                          <a:pt x="567" y="1301"/>
                        </a:cubicBezTo>
                        <a:cubicBezTo>
                          <a:pt x="601" y="1201"/>
                          <a:pt x="634" y="1068"/>
                          <a:pt x="667" y="934"/>
                        </a:cubicBezTo>
                        <a:cubicBezTo>
                          <a:pt x="734" y="701"/>
                          <a:pt x="801" y="467"/>
                          <a:pt x="867" y="234"/>
                        </a:cubicBezTo>
                        <a:cubicBezTo>
                          <a:pt x="901" y="134"/>
                          <a:pt x="834" y="34"/>
                          <a:pt x="767" y="0"/>
                        </a:cubicBezTo>
                        <a:close/>
                      </a:path>
                    </a:pathLst>
                  </a:custGeom>
                  <a:solidFill>
                    <a:srgbClr val="73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9"/>
                  <p:cNvSpPr/>
                  <p:nvPr/>
                </p:nvSpPr>
                <p:spPr>
                  <a:xfrm>
                    <a:off x="5804860" y="4184362"/>
                    <a:ext cx="14593" cy="24571"/>
                  </a:xfrm>
                  <a:custGeom>
                    <a:avLst/>
                    <a:gdLst/>
                    <a:ahLst/>
                    <a:cxnLst/>
                    <a:rect l="l" t="t" r="r" b="b"/>
                    <a:pathLst>
                      <a:path w="702" h="1182" extrusionOk="0">
                        <a:moveTo>
                          <a:pt x="574" y="1"/>
                        </a:moveTo>
                        <a:cubicBezTo>
                          <a:pt x="562" y="1"/>
                          <a:pt x="548" y="9"/>
                          <a:pt x="535" y="22"/>
                        </a:cubicBezTo>
                        <a:lnTo>
                          <a:pt x="501" y="22"/>
                        </a:lnTo>
                        <a:cubicBezTo>
                          <a:pt x="435" y="56"/>
                          <a:pt x="368" y="123"/>
                          <a:pt x="334" y="189"/>
                        </a:cubicBezTo>
                        <a:cubicBezTo>
                          <a:pt x="301" y="256"/>
                          <a:pt x="268" y="356"/>
                          <a:pt x="234" y="423"/>
                        </a:cubicBezTo>
                        <a:cubicBezTo>
                          <a:pt x="201" y="489"/>
                          <a:pt x="168" y="556"/>
                          <a:pt x="134" y="623"/>
                        </a:cubicBezTo>
                        <a:cubicBezTo>
                          <a:pt x="68" y="723"/>
                          <a:pt x="1" y="856"/>
                          <a:pt x="34" y="990"/>
                        </a:cubicBezTo>
                        <a:cubicBezTo>
                          <a:pt x="68" y="1057"/>
                          <a:pt x="101" y="1123"/>
                          <a:pt x="168" y="1157"/>
                        </a:cubicBezTo>
                        <a:cubicBezTo>
                          <a:pt x="218" y="1173"/>
                          <a:pt x="259" y="1182"/>
                          <a:pt x="297" y="1182"/>
                        </a:cubicBezTo>
                        <a:cubicBezTo>
                          <a:pt x="334" y="1182"/>
                          <a:pt x="368" y="1173"/>
                          <a:pt x="401" y="1157"/>
                        </a:cubicBezTo>
                        <a:cubicBezTo>
                          <a:pt x="535" y="1090"/>
                          <a:pt x="568" y="923"/>
                          <a:pt x="601" y="823"/>
                        </a:cubicBezTo>
                        <a:cubicBezTo>
                          <a:pt x="601" y="723"/>
                          <a:pt x="635" y="656"/>
                          <a:pt x="635" y="556"/>
                        </a:cubicBezTo>
                        <a:cubicBezTo>
                          <a:pt x="668" y="489"/>
                          <a:pt x="668" y="389"/>
                          <a:pt x="668" y="289"/>
                        </a:cubicBezTo>
                        <a:cubicBezTo>
                          <a:pt x="701" y="223"/>
                          <a:pt x="668" y="123"/>
                          <a:pt x="601" y="56"/>
                        </a:cubicBezTo>
                        <a:cubicBezTo>
                          <a:pt x="601" y="17"/>
                          <a:pt x="590" y="1"/>
                          <a:pt x="574" y="1"/>
                        </a:cubicBezTo>
                        <a:close/>
                      </a:path>
                    </a:pathLst>
                  </a:custGeom>
                  <a:solidFill>
                    <a:srgbClr val="73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9"/>
                  <p:cNvSpPr/>
                  <p:nvPr/>
                </p:nvSpPr>
                <p:spPr>
                  <a:xfrm>
                    <a:off x="5834690" y="4192449"/>
                    <a:ext cx="14572" cy="27190"/>
                  </a:xfrm>
                  <a:custGeom>
                    <a:avLst/>
                    <a:gdLst/>
                    <a:ahLst/>
                    <a:cxnLst/>
                    <a:rect l="l" t="t" r="r" b="b"/>
                    <a:pathLst>
                      <a:path w="701" h="1308" extrusionOk="0">
                        <a:moveTo>
                          <a:pt x="534" y="0"/>
                        </a:moveTo>
                        <a:cubicBezTo>
                          <a:pt x="434" y="0"/>
                          <a:pt x="334" y="100"/>
                          <a:pt x="300" y="201"/>
                        </a:cubicBezTo>
                        <a:cubicBezTo>
                          <a:pt x="267" y="267"/>
                          <a:pt x="234" y="334"/>
                          <a:pt x="200" y="401"/>
                        </a:cubicBezTo>
                        <a:cubicBezTo>
                          <a:pt x="167" y="501"/>
                          <a:pt x="134" y="601"/>
                          <a:pt x="100" y="701"/>
                        </a:cubicBezTo>
                        <a:cubicBezTo>
                          <a:pt x="67" y="768"/>
                          <a:pt x="34" y="834"/>
                          <a:pt x="0" y="934"/>
                        </a:cubicBezTo>
                        <a:cubicBezTo>
                          <a:pt x="0" y="1001"/>
                          <a:pt x="0" y="1101"/>
                          <a:pt x="34" y="1168"/>
                        </a:cubicBezTo>
                        <a:cubicBezTo>
                          <a:pt x="67" y="1235"/>
                          <a:pt x="167" y="1268"/>
                          <a:pt x="234" y="1301"/>
                        </a:cubicBezTo>
                        <a:cubicBezTo>
                          <a:pt x="256" y="1306"/>
                          <a:pt x="277" y="1308"/>
                          <a:pt x="298" y="1308"/>
                        </a:cubicBezTo>
                        <a:cubicBezTo>
                          <a:pt x="434" y="1308"/>
                          <a:pt x="538" y="1217"/>
                          <a:pt x="567" y="1101"/>
                        </a:cubicBezTo>
                        <a:cubicBezTo>
                          <a:pt x="601" y="1001"/>
                          <a:pt x="634" y="901"/>
                          <a:pt x="634" y="834"/>
                        </a:cubicBezTo>
                        <a:cubicBezTo>
                          <a:pt x="634" y="734"/>
                          <a:pt x="667" y="634"/>
                          <a:pt x="667" y="534"/>
                        </a:cubicBezTo>
                        <a:cubicBezTo>
                          <a:pt x="667" y="434"/>
                          <a:pt x="701" y="367"/>
                          <a:pt x="701" y="267"/>
                        </a:cubicBezTo>
                        <a:cubicBezTo>
                          <a:pt x="701" y="167"/>
                          <a:pt x="667" y="0"/>
                          <a:pt x="534" y="0"/>
                        </a:cubicBezTo>
                        <a:close/>
                      </a:path>
                    </a:pathLst>
                  </a:custGeom>
                  <a:solidFill>
                    <a:srgbClr val="73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27"/>
        <p:cNvGrpSpPr/>
        <p:nvPr/>
      </p:nvGrpSpPr>
      <p:grpSpPr>
        <a:xfrm>
          <a:off x="0" y="0"/>
          <a:ext cx="0" cy="0"/>
          <a:chOff x="0" y="0"/>
          <a:chExt cx="0" cy="0"/>
        </a:xfrm>
      </p:grpSpPr>
      <p:sp>
        <p:nvSpPr>
          <p:cNvPr id="1928" name="Google Shape;1928;p50"/>
          <p:cNvSpPr txBox="1">
            <a:spLocks noGrp="1"/>
          </p:cNvSpPr>
          <p:nvPr>
            <p:ph type="title"/>
          </p:nvPr>
        </p:nvSpPr>
        <p:spPr>
          <a:xfrm>
            <a:off x="500700" y="292625"/>
            <a:ext cx="7685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EDA : REMOVING ADDITIONAL STOPWORDS</a:t>
            </a:r>
            <a:endParaRPr sz="2000"/>
          </a:p>
        </p:txBody>
      </p:sp>
      <p:pic>
        <p:nvPicPr>
          <p:cNvPr id="1929" name="Google Shape;1929;p50"/>
          <p:cNvPicPr preferRelativeResize="0"/>
          <p:nvPr/>
        </p:nvPicPr>
        <p:blipFill rotWithShape="1">
          <a:blip r:embed="rId3">
            <a:alphaModFix/>
          </a:blip>
          <a:srcRect b="49844"/>
          <a:stretch/>
        </p:blipFill>
        <p:spPr>
          <a:xfrm>
            <a:off x="915375" y="1281875"/>
            <a:ext cx="1294743" cy="3290124"/>
          </a:xfrm>
          <a:prstGeom prst="rect">
            <a:avLst/>
          </a:prstGeom>
          <a:noFill/>
          <a:ln>
            <a:noFill/>
          </a:ln>
        </p:spPr>
      </p:pic>
      <p:pic>
        <p:nvPicPr>
          <p:cNvPr id="1930" name="Google Shape;1930;p50"/>
          <p:cNvPicPr preferRelativeResize="0"/>
          <p:nvPr/>
        </p:nvPicPr>
        <p:blipFill rotWithShape="1">
          <a:blip r:embed="rId3">
            <a:alphaModFix/>
          </a:blip>
          <a:srcRect t="49844"/>
          <a:stretch/>
        </p:blipFill>
        <p:spPr>
          <a:xfrm>
            <a:off x="2686607" y="1281875"/>
            <a:ext cx="1294743" cy="3290124"/>
          </a:xfrm>
          <a:prstGeom prst="rect">
            <a:avLst/>
          </a:prstGeom>
          <a:noFill/>
          <a:ln>
            <a:noFill/>
          </a:ln>
        </p:spPr>
      </p:pic>
      <p:pic>
        <p:nvPicPr>
          <p:cNvPr id="1931" name="Google Shape;1931;p50"/>
          <p:cNvPicPr preferRelativeResize="0"/>
          <p:nvPr/>
        </p:nvPicPr>
        <p:blipFill rotWithShape="1">
          <a:blip r:embed="rId4">
            <a:alphaModFix/>
          </a:blip>
          <a:srcRect b="50000"/>
          <a:stretch/>
        </p:blipFill>
        <p:spPr>
          <a:xfrm>
            <a:off x="5066475" y="1285875"/>
            <a:ext cx="1242230" cy="3290124"/>
          </a:xfrm>
          <a:prstGeom prst="rect">
            <a:avLst/>
          </a:prstGeom>
          <a:noFill/>
          <a:ln>
            <a:noFill/>
          </a:ln>
        </p:spPr>
      </p:pic>
      <p:pic>
        <p:nvPicPr>
          <p:cNvPr id="1932" name="Google Shape;1932;p50"/>
          <p:cNvPicPr preferRelativeResize="0"/>
          <p:nvPr/>
        </p:nvPicPr>
        <p:blipFill rotWithShape="1">
          <a:blip r:embed="rId4">
            <a:alphaModFix/>
          </a:blip>
          <a:srcRect t="50000"/>
          <a:stretch/>
        </p:blipFill>
        <p:spPr>
          <a:xfrm>
            <a:off x="6839803" y="1285875"/>
            <a:ext cx="1242230" cy="3290124"/>
          </a:xfrm>
          <a:prstGeom prst="rect">
            <a:avLst/>
          </a:prstGeom>
          <a:noFill/>
          <a:ln>
            <a:noFill/>
          </a:ln>
        </p:spPr>
      </p:pic>
      <p:sp>
        <p:nvSpPr>
          <p:cNvPr id="1933" name="Google Shape;1933;p50"/>
          <p:cNvSpPr txBox="1"/>
          <p:nvPr/>
        </p:nvSpPr>
        <p:spPr>
          <a:xfrm>
            <a:off x="913675" y="885675"/>
            <a:ext cx="283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Didact Gothic"/>
                <a:ea typeface="Didact Gothic"/>
                <a:cs typeface="Didact Gothic"/>
                <a:sym typeface="Didact Gothic"/>
              </a:rPr>
              <a:t>Coding Bootcamp top 50 words</a:t>
            </a:r>
            <a:endParaRPr>
              <a:latin typeface="Didact Gothic"/>
              <a:ea typeface="Didact Gothic"/>
              <a:cs typeface="Didact Gothic"/>
              <a:sym typeface="Didact Gothic"/>
            </a:endParaRPr>
          </a:p>
        </p:txBody>
      </p:sp>
      <p:sp>
        <p:nvSpPr>
          <p:cNvPr id="1934" name="Google Shape;1934;p50"/>
          <p:cNvSpPr txBox="1"/>
          <p:nvPr/>
        </p:nvSpPr>
        <p:spPr>
          <a:xfrm>
            <a:off x="5066475" y="885675"/>
            <a:ext cx="283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Didact Gothic"/>
                <a:ea typeface="Didact Gothic"/>
                <a:cs typeface="Didact Gothic"/>
                <a:sym typeface="Didact Gothic"/>
              </a:rPr>
              <a:t>CS Majors top 50 words</a:t>
            </a:r>
            <a:endParaRPr>
              <a:latin typeface="Didact Gothic"/>
              <a:ea typeface="Didact Gothic"/>
              <a:cs typeface="Didact Gothic"/>
              <a:sym typeface="Didact Gothic"/>
            </a:endParaRPr>
          </a:p>
        </p:txBody>
      </p:sp>
      <p:sp>
        <p:nvSpPr>
          <p:cNvPr id="1935" name="Google Shape;1935;p50"/>
          <p:cNvSpPr/>
          <p:nvPr/>
        </p:nvSpPr>
        <p:spPr>
          <a:xfrm>
            <a:off x="781000" y="1325825"/>
            <a:ext cx="186000" cy="155400"/>
          </a:xfrm>
          <a:prstGeom prst="mathMultiply">
            <a:avLst>
              <a:gd name="adj1" fmla="val 23520"/>
            </a:avLst>
          </a:prstGeom>
          <a:solidFill>
            <a:srgbClr val="FF0000"/>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0"/>
          <p:cNvSpPr/>
          <p:nvPr/>
        </p:nvSpPr>
        <p:spPr>
          <a:xfrm>
            <a:off x="781000" y="1710025"/>
            <a:ext cx="186000" cy="155400"/>
          </a:xfrm>
          <a:prstGeom prst="mathMultiply">
            <a:avLst>
              <a:gd name="adj1" fmla="val 23520"/>
            </a:avLst>
          </a:prstGeom>
          <a:solidFill>
            <a:srgbClr val="FF0000"/>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0"/>
          <p:cNvSpPr/>
          <p:nvPr/>
        </p:nvSpPr>
        <p:spPr>
          <a:xfrm>
            <a:off x="781000" y="1830450"/>
            <a:ext cx="186000" cy="155400"/>
          </a:xfrm>
          <a:prstGeom prst="mathMultiply">
            <a:avLst>
              <a:gd name="adj1" fmla="val 23520"/>
            </a:avLst>
          </a:prstGeom>
          <a:solidFill>
            <a:srgbClr val="FF0000"/>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0"/>
          <p:cNvSpPr/>
          <p:nvPr/>
        </p:nvSpPr>
        <p:spPr>
          <a:xfrm>
            <a:off x="781000" y="1973800"/>
            <a:ext cx="186000" cy="155400"/>
          </a:xfrm>
          <a:prstGeom prst="mathMultiply">
            <a:avLst>
              <a:gd name="adj1" fmla="val 23520"/>
            </a:avLst>
          </a:prstGeom>
          <a:solidFill>
            <a:srgbClr val="FF0000"/>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0"/>
          <p:cNvSpPr/>
          <p:nvPr/>
        </p:nvSpPr>
        <p:spPr>
          <a:xfrm>
            <a:off x="781000" y="2094225"/>
            <a:ext cx="186000" cy="155400"/>
          </a:xfrm>
          <a:prstGeom prst="mathMultiply">
            <a:avLst>
              <a:gd name="adj1" fmla="val 23520"/>
            </a:avLst>
          </a:prstGeom>
          <a:solidFill>
            <a:srgbClr val="FF0000"/>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0"/>
          <p:cNvSpPr/>
          <p:nvPr/>
        </p:nvSpPr>
        <p:spPr>
          <a:xfrm>
            <a:off x="781000" y="2358000"/>
            <a:ext cx="186000" cy="155400"/>
          </a:xfrm>
          <a:prstGeom prst="mathMultiply">
            <a:avLst>
              <a:gd name="adj1" fmla="val 23520"/>
            </a:avLst>
          </a:prstGeom>
          <a:solidFill>
            <a:srgbClr val="FF0000"/>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0"/>
          <p:cNvSpPr/>
          <p:nvPr/>
        </p:nvSpPr>
        <p:spPr>
          <a:xfrm>
            <a:off x="781000" y="4038150"/>
            <a:ext cx="186000" cy="155400"/>
          </a:xfrm>
          <a:prstGeom prst="mathMultiply">
            <a:avLst>
              <a:gd name="adj1" fmla="val 23520"/>
            </a:avLst>
          </a:prstGeom>
          <a:solidFill>
            <a:srgbClr val="FF0000"/>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0"/>
          <p:cNvSpPr/>
          <p:nvPr/>
        </p:nvSpPr>
        <p:spPr>
          <a:xfrm>
            <a:off x="781000" y="3005975"/>
            <a:ext cx="186000" cy="155400"/>
          </a:xfrm>
          <a:prstGeom prst="mathMultiply">
            <a:avLst>
              <a:gd name="adj1" fmla="val 23520"/>
            </a:avLst>
          </a:prstGeom>
          <a:solidFill>
            <a:srgbClr val="FF0000"/>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0"/>
          <p:cNvSpPr/>
          <p:nvPr/>
        </p:nvSpPr>
        <p:spPr>
          <a:xfrm>
            <a:off x="781000" y="3126400"/>
            <a:ext cx="186000" cy="155400"/>
          </a:xfrm>
          <a:prstGeom prst="mathMultiply">
            <a:avLst>
              <a:gd name="adj1" fmla="val 23520"/>
            </a:avLst>
          </a:prstGeom>
          <a:solidFill>
            <a:srgbClr val="FF0000"/>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0"/>
          <p:cNvSpPr/>
          <p:nvPr/>
        </p:nvSpPr>
        <p:spPr>
          <a:xfrm>
            <a:off x="781000" y="3281800"/>
            <a:ext cx="186000" cy="155400"/>
          </a:xfrm>
          <a:prstGeom prst="mathMultiply">
            <a:avLst>
              <a:gd name="adj1" fmla="val 23520"/>
            </a:avLst>
          </a:prstGeom>
          <a:solidFill>
            <a:srgbClr val="FF0000"/>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0"/>
          <p:cNvSpPr/>
          <p:nvPr/>
        </p:nvSpPr>
        <p:spPr>
          <a:xfrm>
            <a:off x="781000" y="3402225"/>
            <a:ext cx="186000" cy="155400"/>
          </a:xfrm>
          <a:prstGeom prst="mathMultiply">
            <a:avLst>
              <a:gd name="adj1" fmla="val 23520"/>
            </a:avLst>
          </a:prstGeom>
          <a:solidFill>
            <a:srgbClr val="FF0000"/>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0"/>
          <p:cNvSpPr/>
          <p:nvPr/>
        </p:nvSpPr>
        <p:spPr>
          <a:xfrm>
            <a:off x="781000" y="3653950"/>
            <a:ext cx="186000" cy="155400"/>
          </a:xfrm>
          <a:prstGeom prst="mathMultiply">
            <a:avLst>
              <a:gd name="adj1" fmla="val 23520"/>
            </a:avLst>
          </a:prstGeom>
          <a:solidFill>
            <a:srgbClr val="FF0000"/>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0"/>
          <p:cNvSpPr/>
          <p:nvPr/>
        </p:nvSpPr>
        <p:spPr>
          <a:xfrm>
            <a:off x="781000" y="3774375"/>
            <a:ext cx="186000" cy="155400"/>
          </a:xfrm>
          <a:prstGeom prst="mathMultiply">
            <a:avLst>
              <a:gd name="adj1" fmla="val 23520"/>
            </a:avLst>
          </a:prstGeom>
          <a:solidFill>
            <a:srgbClr val="FF0000"/>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0"/>
          <p:cNvSpPr/>
          <p:nvPr/>
        </p:nvSpPr>
        <p:spPr>
          <a:xfrm>
            <a:off x="6712850" y="4149938"/>
            <a:ext cx="186000" cy="155400"/>
          </a:xfrm>
          <a:prstGeom prst="mathMultiply">
            <a:avLst>
              <a:gd name="adj1" fmla="val 23520"/>
            </a:avLst>
          </a:prstGeom>
          <a:solidFill>
            <a:srgbClr val="FF0000"/>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0"/>
          <p:cNvSpPr/>
          <p:nvPr/>
        </p:nvSpPr>
        <p:spPr>
          <a:xfrm>
            <a:off x="6712850" y="4270363"/>
            <a:ext cx="186000" cy="155400"/>
          </a:xfrm>
          <a:prstGeom prst="mathMultiply">
            <a:avLst>
              <a:gd name="adj1" fmla="val 23520"/>
            </a:avLst>
          </a:prstGeom>
          <a:solidFill>
            <a:srgbClr val="FF0000"/>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0"/>
          <p:cNvSpPr/>
          <p:nvPr/>
        </p:nvSpPr>
        <p:spPr>
          <a:xfrm>
            <a:off x="781000" y="4301925"/>
            <a:ext cx="186000" cy="155400"/>
          </a:xfrm>
          <a:prstGeom prst="mathMultiply">
            <a:avLst>
              <a:gd name="adj1" fmla="val 23520"/>
            </a:avLst>
          </a:prstGeom>
          <a:solidFill>
            <a:srgbClr val="FF0000"/>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0"/>
          <p:cNvSpPr/>
          <p:nvPr/>
        </p:nvSpPr>
        <p:spPr>
          <a:xfrm>
            <a:off x="781000" y="4422350"/>
            <a:ext cx="186000" cy="155400"/>
          </a:xfrm>
          <a:prstGeom prst="mathMultiply">
            <a:avLst>
              <a:gd name="adj1" fmla="val 23520"/>
            </a:avLst>
          </a:prstGeom>
          <a:solidFill>
            <a:srgbClr val="FF0000"/>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0"/>
          <p:cNvSpPr/>
          <p:nvPr/>
        </p:nvSpPr>
        <p:spPr>
          <a:xfrm>
            <a:off x="2595950" y="1285875"/>
            <a:ext cx="186000" cy="155400"/>
          </a:xfrm>
          <a:prstGeom prst="mathMultiply">
            <a:avLst>
              <a:gd name="adj1" fmla="val 23520"/>
            </a:avLst>
          </a:prstGeom>
          <a:solidFill>
            <a:srgbClr val="FF0000"/>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0"/>
          <p:cNvSpPr/>
          <p:nvPr/>
        </p:nvSpPr>
        <p:spPr>
          <a:xfrm>
            <a:off x="2595950" y="1913588"/>
            <a:ext cx="186000" cy="155400"/>
          </a:xfrm>
          <a:prstGeom prst="mathMultiply">
            <a:avLst>
              <a:gd name="adj1" fmla="val 23520"/>
            </a:avLst>
          </a:prstGeom>
          <a:solidFill>
            <a:srgbClr val="FF0000"/>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0"/>
          <p:cNvSpPr/>
          <p:nvPr/>
        </p:nvSpPr>
        <p:spPr>
          <a:xfrm>
            <a:off x="2595950" y="2034013"/>
            <a:ext cx="186000" cy="155400"/>
          </a:xfrm>
          <a:prstGeom prst="mathMultiply">
            <a:avLst>
              <a:gd name="adj1" fmla="val 23520"/>
            </a:avLst>
          </a:prstGeom>
          <a:solidFill>
            <a:srgbClr val="FF0000"/>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0"/>
          <p:cNvSpPr/>
          <p:nvPr/>
        </p:nvSpPr>
        <p:spPr>
          <a:xfrm>
            <a:off x="781000" y="2742200"/>
            <a:ext cx="186000" cy="155400"/>
          </a:xfrm>
          <a:prstGeom prst="mathMultiply">
            <a:avLst>
              <a:gd name="adj1" fmla="val 23520"/>
            </a:avLst>
          </a:prstGeom>
          <a:solidFill>
            <a:srgbClr val="FF0000"/>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0"/>
          <p:cNvSpPr/>
          <p:nvPr/>
        </p:nvSpPr>
        <p:spPr>
          <a:xfrm>
            <a:off x="2595950" y="1522038"/>
            <a:ext cx="186000" cy="155400"/>
          </a:xfrm>
          <a:prstGeom prst="mathMultiply">
            <a:avLst>
              <a:gd name="adj1" fmla="val 23520"/>
            </a:avLst>
          </a:prstGeom>
          <a:solidFill>
            <a:srgbClr val="FF0000"/>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0"/>
          <p:cNvSpPr/>
          <p:nvPr/>
        </p:nvSpPr>
        <p:spPr>
          <a:xfrm>
            <a:off x="2595950" y="2444600"/>
            <a:ext cx="186000" cy="155400"/>
          </a:xfrm>
          <a:prstGeom prst="mathMultiply">
            <a:avLst>
              <a:gd name="adj1" fmla="val 23520"/>
            </a:avLst>
          </a:prstGeom>
          <a:solidFill>
            <a:srgbClr val="FF0000"/>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0"/>
          <p:cNvSpPr/>
          <p:nvPr/>
        </p:nvSpPr>
        <p:spPr>
          <a:xfrm>
            <a:off x="2595950" y="2730150"/>
            <a:ext cx="186000" cy="155400"/>
          </a:xfrm>
          <a:prstGeom prst="mathMultiply">
            <a:avLst>
              <a:gd name="adj1" fmla="val 23520"/>
            </a:avLst>
          </a:prstGeom>
          <a:solidFill>
            <a:srgbClr val="FF0000"/>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0"/>
          <p:cNvSpPr/>
          <p:nvPr/>
        </p:nvSpPr>
        <p:spPr>
          <a:xfrm>
            <a:off x="2595950" y="2850575"/>
            <a:ext cx="186000" cy="155400"/>
          </a:xfrm>
          <a:prstGeom prst="mathMultiply">
            <a:avLst>
              <a:gd name="adj1" fmla="val 23520"/>
            </a:avLst>
          </a:prstGeom>
          <a:solidFill>
            <a:srgbClr val="FF0000"/>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0"/>
          <p:cNvSpPr/>
          <p:nvPr/>
        </p:nvSpPr>
        <p:spPr>
          <a:xfrm>
            <a:off x="2595950" y="3136413"/>
            <a:ext cx="186000" cy="155400"/>
          </a:xfrm>
          <a:prstGeom prst="mathMultiply">
            <a:avLst>
              <a:gd name="adj1" fmla="val 23520"/>
            </a:avLst>
          </a:prstGeom>
          <a:solidFill>
            <a:srgbClr val="FF0000"/>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0"/>
          <p:cNvSpPr/>
          <p:nvPr/>
        </p:nvSpPr>
        <p:spPr>
          <a:xfrm>
            <a:off x="2595950" y="3510488"/>
            <a:ext cx="186000" cy="155400"/>
          </a:xfrm>
          <a:prstGeom prst="mathMultiply">
            <a:avLst>
              <a:gd name="adj1" fmla="val 23520"/>
            </a:avLst>
          </a:prstGeom>
          <a:solidFill>
            <a:srgbClr val="FF0000"/>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0"/>
          <p:cNvSpPr/>
          <p:nvPr/>
        </p:nvSpPr>
        <p:spPr>
          <a:xfrm>
            <a:off x="2595950" y="3918763"/>
            <a:ext cx="186000" cy="155400"/>
          </a:xfrm>
          <a:prstGeom prst="mathMultiply">
            <a:avLst>
              <a:gd name="adj1" fmla="val 23520"/>
            </a:avLst>
          </a:prstGeom>
          <a:solidFill>
            <a:srgbClr val="FF0000"/>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0"/>
          <p:cNvSpPr/>
          <p:nvPr/>
        </p:nvSpPr>
        <p:spPr>
          <a:xfrm>
            <a:off x="2595950" y="4296175"/>
            <a:ext cx="186000" cy="155400"/>
          </a:xfrm>
          <a:prstGeom prst="mathMultiply">
            <a:avLst>
              <a:gd name="adj1" fmla="val 23520"/>
            </a:avLst>
          </a:prstGeom>
          <a:solidFill>
            <a:srgbClr val="FF0000"/>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0"/>
          <p:cNvSpPr/>
          <p:nvPr/>
        </p:nvSpPr>
        <p:spPr>
          <a:xfrm>
            <a:off x="2595950" y="4416600"/>
            <a:ext cx="186000" cy="155400"/>
          </a:xfrm>
          <a:prstGeom prst="mathMultiply">
            <a:avLst>
              <a:gd name="adj1" fmla="val 23520"/>
            </a:avLst>
          </a:prstGeom>
          <a:solidFill>
            <a:srgbClr val="FF0000"/>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0"/>
          <p:cNvSpPr/>
          <p:nvPr/>
        </p:nvSpPr>
        <p:spPr>
          <a:xfrm>
            <a:off x="2595950" y="4145375"/>
            <a:ext cx="186000" cy="155400"/>
          </a:xfrm>
          <a:prstGeom prst="mathMultiply">
            <a:avLst>
              <a:gd name="adj1" fmla="val 23520"/>
            </a:avLst>
          </a:prstGeom>
          <a:solidFill>
            <a:srgbClr val="FF0000"/>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0"/>
          <p:cNvSpPr/>
          <p:nvPr/>
        </p:nvSpPr>
        <p:spPr>
          <a:xfrm>
            <a:off x="4938400" y="1830450"/>
            <a:ext cx="186000" cy="155400"/>
          </a:xfrm>
          <a:prstGeom prst="mathMultiply">
            <a:avLst>
              <a:gd name="adj1" fmla="val 23520"/>
            </a:avLst>
          </a:prstGeom>
          <a:solidFill>
            <a:srgbClr val="FF0000"/>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0"/>
          <p:cNvSpPr/>
          <p:nvPr/>
        </p:nvSpPr>
        <p:spPr>
          <a:xfrm>
            <a:off x="4938400" y="2109413"/>
            <a:ext cx="186000" cy="155400"/>
          </a:xfrm>
          <a:prstGeom prst="mathMultiply">
            <a:avLst>
              <a:gd name="adj1" fmla="val 23520"/>
            </a:avLst>
          </a:prstGeom>
          <a:solidFill>
            <a:srgbClr val="FF0000"/>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0"/>
          <p:cNvSpPr/>
          <p:nvPr/>
        </p:nvSpPr>
        <p:spPr>
          <a:xfrm>
            <a:off x="4938400" y="2229838"/>
            <a:ext cx="186000" cy="155400"/>
          </a:xfrm>
          <a:prstGeom prst="mathMultiply">
            <a:avLst>
              <a:gd name="adj1" fmla="val 23520"/>
            </a:avLst>
          </a:prstGeom>
          <a:solidFill>
            <a:srgbClr val="FF0000"/>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0"/>
          <p:cNvSpPr/>
          <p:nvPr/>
        </p:nvSpPr>
        <p:spPr>
          <a:xfrm>
            <a:off x="4938400" y="1958613"/>
            <a:ext cx="186000" cy="155400"/>
          </a:xfrm>
          <a:prstGeom prst="mathMultiply">
            <a:avLst>
              <a:gd name="adj1" fmla="val 23520"/>
            </a:avLst>
          </a:prstGeom>
          <a:solidFill>
            <a:srgbClr val="FF0000"/>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0"/>
          <p:cNvSpPr/>
          <p:nvPr/>
        </p:nvSpPr>
        <p:spPr>
          <a:xfrm>
            <a:off x="4938400" y="2358000"/>
            <a:ext cx="186000" cy="155400"/>
          </a:xfrm>
          <a:prstGeom prst="mathMultiply">
            <a:avLst>
              <a:gd name="adj1" fmla="val 23520"/>
            </a:avLst>
          </a:prstGeom>
          <a:solidFill>
            <a:srgbClr val="FF0000"/>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0"/>
          <p:cNvSpPr/>
          <p:nvPr/>
        </p:nvSpPr>
        <p:spPr>
          <a:xfrm>
            <a:off x="4938400" y="2629238"/>
            <a:ext cx="186000" cy="155400"/>
          </a:xfrm>
          <a:prstGeom prst="mathMultiply">
            <a:avLst>
              <a:gd name="adj1" fmla="val 23520"/>
            </a:avLst>
          </a:prstGeom>
          <a:solidFill>
            <a:srgbClr val="FF0000"/>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0"/>
          <p:cNvSpPr/>
          <p:nvPr/>
        </p:nvSpPr>
        <p:spPr>
          <a:xfrm>
            <a:off x="4938400" y="2749663"/>
            <a:ext cx="186000" cy="155400"/>
          </a:xfrm>
          <a:prstGeom prst="mathMultiply">
            <a:avLst>
              <a:gd name="adj1" fmla="val 23520"/>
            </a:avLst>
          </a:prstGeom>
          <a:solidFill>
            <a:srgbClr val="FF0000"/>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0"/>
          <p:cNvSpPr/>
          <p:nvPr/>
        </p:nvSpPr>
        <p:spPr>
          <a:xfrm>
            <a:off x="4938400" y="2850563"/>
            <a:ext cx="186000" cy="155400"/>
          </a:xfrm>
          <a:prstGeom prst="mathMultiply">
            <a:avLst>
              <a:gd name="adj1" fmla="val 23520"/>
            </a:avLst>
          </a:prstGeom>
          <a:solidFill>
            <a:srgbClr val="FF0000"/>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0"/>
          <p:cNvSpPr/>
          <p:nvPr/>
        </p:nvSpPr>
        <p:spPr>
          <a:xfrm>
            <a:off x="4938400" y="2970988"/>
            <a:ext cx="186000" cy="155400"/>
          </a:xfrm>
          <a:prstGeom prst="mathMultiply">
            <a:avLst>
              <a:gd name="adj1" fmla="val 23520"/>
            </a:avLst>
          </a:prstGeom>
          <a:solidFill>
            <a:srgbClr val="FF0000"/>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0"/>
          <p:cNvSpPr/>
          <p:nvPr/>
        </p:nvSpPr>
        <p:spPr>
          <a:xfrm>
            <a:off x="4938400" y="3668900"/>
            <a:ext cx="186000" cy="155400"/>
          </a:xfrm>
          <a:prstGeom prst="mathMultiply">
            <a:avLst>
              <a:gd name="adj1" fmla="val 23520"/>
            </a:avLst>
          </a:prstGeom>
          <a:solidFill>
            <a:srgbClr val="FF0000"/>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0"/>
          <p:cNvSpPr/>
          <p:nvPr/>
        </p:nvSpPr>
        <p:spPr>
          <a:xfrm>
            <a:off x="6712850" y="1285875"/>
            <a:ext cx="186000" cy="155400"/>
          </a:xfrm>
          <a:prstGeom prst="mathMultiply">
            <a:avLst>
              <a:gd name="adj1" fmla="val 23520"/>
            </a:avLst>
          </a:prstGeom>
          <a:solidFill>
            <a:srgbClr val="FF0000"/>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0"/>
          <p:cNvSpPr/>
          <p:nvPr/>
        </p:nvSpPr>
        <p:spPr>
          <a:xfrm>
            <a:off x="6712850" y="1522050"/>
            <a:ext cx="186000" cy="155400"/>
          </a:xfrm>
          <a:prstGeom prst="mathMultiply">
            <a:avLst>
              <a:gd name="adj1" fmla="val 23520"/>
            </a:avLst>
          </a:prstGeom>
          <a:solidFill>
            <a:srgbClr val="FF0000"/>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0"/>
          <p:cNvSpPr/>
          <p:nvPr/>
        </p:nvSpPr>
        <p:spPr>
          <a:xfrm>
            <a:off x="6712850" y="1642475"/>
            <a:ext cx="186000" cy="155400"/>
          </a:xfrm>
          <a:prstGeom prst="mathMultiply">
            <a:avLst>
              <a:gd name="adj1" fmla="val 23520"/>
            </a:avLst>
          </a:prstGeom>
          <a:solidFill>
            <a:srgbClr val="FF0000"/>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0"/>
          <p:cNvSpPr/>
          <p:nvPr/>
        </p:nvSpPr>
        <p:spPr>
          <a:xfrm>
            <a:off x="6712850" y="2094225"/>
            <a:ext cx="186000" cy="155400"/>
          </a:xfrm>
          <a:prstGeom prst="mathMultiply">
            <a:avLst>
              <a:gd name="adj1" fmla="val 23520"/>
            </a:avLst>
          </a:prstGeom>
          <a:solidFill>
            <a:srgbClr val="FF0000"/>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0"/>
          <p:cNvSpPr/>
          <p:nvPr/>
        </p:nvSpPr>
        <p:spPr>
          <a:xfrm>
            <a:off x="6712850" y="2569025"/>
            <a:ext cx="186000" cy="155400"/>
          </a:xfrm>
          <a:prstGeom prst="mathMultiply">
            <a:avLst>
              <a:gd name="adj1" fmla="val 23520"/>
            </a:avLst>
          </a:prstGeom>
          <a:solidFill>
            <a:srgbClr val="FF0000"/>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0"/>
          <p:cNvSpPr/>
          <p:nvPr/>
        </p:nvSpPr>
        <p:spPr>
          <a:xfrm>
            <a:off x="6712850" y="2689450"/>
            <a:ext cx="186000" cy="155400"/>
          </a:xfrm>
          <a:prstGeom prst="mathMultiply">
            <a:avLst>
              <a:gd name="adj1" fmla="val 23520"/>
            </a:avLst>
          </a:prstGeom>
          <a:solidFill>
            <a:srgbClr val="FF0000"/>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0"/>
          <p:cNvSpPr/>
          <p:nvPr/>
        </p:nvSpPr>
        <p:spPr>
          <a:xfrm>
            <a:off x="6712850" y="3221575"/>
            <a:ext cx="186000" cy="155400"/>
          </a:xfrm>
          <a:prstGeom prst="mathMultiply">
            <a:avLst>
              <a:gd name="adj1" fmla="val 23520"/>
            </a:avLst>
          </a:prstGeom>
          <a:solidFill>
            <a:srgbClr val="FF0000"/>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0"/>
          <p:cNvSpPr/>
          <p:nvPr/>
        </p:nvSpPr>
        <p:spPr>
          <a:xfrm>
            <a:off x="6712850" y="3342000"/>
            <a:ext cx="186000" cy="155400"/>
          </a:xfrm>
          <a:prstGeom prst="mathMultiply">
            <a:avLst>
              <a:gd name="adj1" fmla="val 23520"/>
            </a:avLst>
          </a:prstGeom>
          <a:solidFill>
            <a:srgbClr val="FF0000"/>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0"/>
          <p:cNvSpPr/>
          <p:nvPr/>
        </p:nvSpPr>
        <p:spPr>
          <a:xfrm>
            <a:off x="6712850" y="3874113"/>
            <a:ext cx="186000" cy="155400"/>
          </a:xfrm>
          <a:prstGeom prst="mathMultiply">
            <a:avLst>
              <a:gd name="adj1" fmla="val 23520"/>
            </a:avLst>
          </a:prstGeom>
          <a:solidFill>
            <a:srgbClr val="FF0000"/>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0"/>
          <p:cNvSpPr/>
          <p:nvPr/>
        </p:nvSpPr>
        <p:spPr>
          <a:xfrm>
            <a:off x="6712850" y="3994538"/>
            <a:ext cx="186000" cy="155400"/>
          </a:xfrm>
          <a:prstGeom prst="mathMultiply">
            <a:avLst>
              <a:gd name="adj1" fmla="val 23520"/>
            </a:avLst>
          </a:prstGeom>
          <a:solidFill>
            <a:srgbClr val="FF0000"/>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89"/>
        <p:cNvGrpSpPr/>
        <p:nvPr/>
      </p:nvGrpSpPr>
      <p:grpSpPr>
        <a:xfrm>
          <a:off x="0" y="0"/>
          <a:ext cx="0" cy="0"/>
          <a:chOff x="0" y="0"/>
          <a:chExt cx="0" cy="0"/>
        </a:xfrm>
      </p:grpSpPr>
      <p:pic>
        <p:nvPicPr>
          <p:cNvPr id="1990" name="Google Shape;1990;p51"/>
          <p:cNvPicPr preferRelativeResize="0"/>
          <p:nvPr/>
        </p:nvPicPr>
        <p:blipFill>
          <a:blip r:embed="rId3">
            <a:alphaModFix/>
          </a:blip>
          <a:stretch>
            <a:fillRect/>
          </a:stretch>
        </p:blipFill>
        <p:spPr>
          <a:xfrm>
            <a:off x="4411875" y="941525"/>
            <a:ext cx="4204950" cy="4042025"/>
          </a:xfrm>
          <a:prstGeom prst="rect">
            <a:avLst/>
          </a:prstGeom>
          <a:noFill/>
          <a:ln>
            <a:noFill/>
          </a:ln>
        </p:spPr>
      </p:pic>
      <p:pic>
        <p:nvPicPr>
          <p:cNvPr id="1991" name="Google Shape;1991;p51"/>
          <p:cNvPicPr preferRelativeResize="0"/>
          <p:nvPr/>
        </p:nvPicPr>
        <p:blipFill>
          <a:blip r:embed="rId4">
            <a:alphaModFix/>
          </a:blip>
          <a:stretch>
            <a:fillRect/>
          </a:stretch>
        </p:blipFill>
        <p:spPr>
          <a:xfrm>
            <a:off x="426950" y="941525"/>
            <a:ext cx="4251499" cy="4042025"/>
          </a:xfrm>
          <a:prstGeom prst="rect">
            <a:avLst/>
          </a:prstGeom>
          <a:noFill/>
          <a:ln>
            <a:noFill/>
          </a:ln>
        </p:spPr>
      </p:pic>
      <p:sp>
        <p:nvSpPr>
          <p:cNvPr id="1992" name="Google Shape;1992;p51"/>
          <p:cNvSpPr txBox="1">
            <a:spLocks noGrp="1"/>
          </p:cNvSpPr>
          <p:nvPr>
            <p:ph type="title"/>
          </p:nvPr>
        </p:nvSpPr>
        <p:spPr>
          <a:xfrm>
            <a:off x="500700" y="292625"/>
            <a:ext cx="7685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EDA : TOP 20 WORDS</a:t>
            </a:r>
            <a:endParaRPr sz="20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96"/>
        <p:cNvGrpSpPr/>
        <p:nvPr/>
      </p:nvGrpSpPr>
      <p:grpSpPr>
        <a:xfrm>
          <a:off x="0" y="0"/>
          <a:ext cx="0" cy="0"/>
          <a:chOff x="0" y="0"/>
          <a:chExt cx="0" cy="0"/>
        </a:xfrm>
      </p:grpSpPr>
      <p:pic>
        <p:nvPicPr>
          <p:cNvPr id="1997" name="Google Shape;1997;p52"/>
          <p:cNvPicPr preferRelativeResize="0"/>
          <p:nvPr/>
        </p:nvPicPr>
        <p:blipFill>
          <a:blip r:embed="rId3">
            <a:alphaModFix/>
          </a:blip>
          <a:stretch>
            <a:fillRect/>
          </a:stretch>
        </p:blipFill>
        <p:spPr>
          <a:xfrm>
            <a:off x="4411875" y="941525"/>
            <a:ext cx="4204950" cy="4042025"/>
          </a:xfrm>
          <a:prstGeom prst="rect">
            <a:avLst/>
          </a:prstGeom>
          <a:noFill/>
          <a:ln>
            <a:noFill/>
          </a:ln>
        </p:spPr>
      </p:pic>
      <p:pic>
        <p:nvPicPr>
          <p:cNvPr id="1998" name="Google Shape;1998;p52"/>
          <p:cNvPicPr preferRelativeResize="0"/>
          <p:nvPr/>
        </p:nvPicPr>
        <p:blipFill>
          <a:blip r:embed="rId4">
            <a:alphaModFix/>
          </a:blip>
          <a:stretch>
            <a:fillRect/>
          </a:stretch>
        </p:blipFill>
        <p:spPr>
          <a:xfrm>
            <a:off x="426950" y="941525"/>
            <a:ext cx="4251499" cy="4042025"/>
          </a:xfrm>
          <a:prstGeom prst="rect">
            <a:avLst/>
          </a:prstGeom>
          <a:noFill/>
          <a:ln>
            <a:noFill/>
          </a:ln>
        </p:spPr>
      </p:pic>
      <p:sp>
        <p:nvSpPr>
          <p:cNvPr id="1999" name="Google Shape;1999;p52"/>
          <p:cNvSpPr/>
          <p:nvPr/>
        </p:nvSpPr>
        <p:spPr>
          <a:xfrm>
            <a:off x="584975" y="3850050"/>
            <a:ext cx="2570700" cy="1956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2"/>
          <p:cNvSpPr/>
          <p:nvPr/>
        </p:nvSpPr>
        <p:spPr>
          <a:xfrm>
            <a:off x="4598525" y="2659300"/>
            <a:ext cx="1590300" cy="1956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2"/>
          <p:cNvSpPr/>
          <p:nvPr/>
        </p:nvSpPr>
        <p:spPr>
          <a:xfrm>
            <a:off x="667400" y="1139475"/>
            <a:ext cx="1485600" cy="1956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2"/>
          <p:cNvSpPr/>
          <p:nvPr/>
        </p:nvSpPr>
        <p:spPr>
          <a:xfrm>
            <a:off x="4598525" y="1139475"/>
            <a:ext cx="1359900" cy="1956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2"/>
          <p:cNvSpPr/>
          <p:nvPr/>
        </p:nvSpPr>
        <p:spPr>
          <a:xfrm>
            <a:off x="646850" y="2663975"/>
            <a:ext cx="1842000" cy="195600"/>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2"/>
          <p:cNvSpPr/>
          <p:nvPr/>
        </p:nvSpPr>
        <p:spPr>
          <a:xfrm>
            <a:off x="584975" y="4188500"/>
            <a:ext cx="3700200" cy="195600"/>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2"/>
          <p:cNvSpPr/>
          <p:nvPr/>
        </p:nvSpPr>
        <p:spPr>
          <a:xfrm>
            <a:off x="4593450" y="4337450"/>
            <a:ext cx="3841800" cy="195600"/>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2"/>
          <p:cNvSpPr/>
          <p:nvPr/>
        </p:nvSpPr>
        <p:spPr>
          <a:xfrm>
            <a:off x="4593450" y="3850025"/>
            <a:ext cx="2507400" cy="195600"/>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2"/>
          <p:cNvSpPr/>
          <p:nvPr/>
        </p:nvSpPr>
        <p:spPr>
          <a:xfrm>
            <a:off x="4593450" y="2859570"/>
            <a:ext cx="1679100" cy="147300"/>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2"/>
          <p:cNvSpPr txBox="1">
            <a:spLocks noGrp="1"/>
          </p:cNvSpPr>
          <p:nvPr>
            <p:ph type="title"/>
          </p:nvPr>
        </p:nvSpPr>
        <p:spPr>
          <a:xfrm>
            <a:off x="500700" y="292625"/>
            <a:ext cx="7685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EDA : TOP 20 WORDS - SIMILARITIES</a:t>
            </a:r>
            <a:endParaRPr sz="20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12"/>
        <p:cNvGrpSpPr/>
        <p:nvPr/>
      </p:nvGrpSpPr>
      <p:grpSpPr>
        <a:xfrm>
          <a:off x="0" y="0"/>
          <a:ext cx="0" cy="0"/>
          <a:chOff x="0" y="0"/>
          <a:chExt cx="0" cy="0"/>
        </a:xfrm>
      </p:grpSpPr>
      <p:pic>
        <p:nvPicPr>
          <p:cNvPr id="2013" name="Google Shape;2013;p53"/>
          <p:cNvPicPr preferRelativeResize="0"/>
          <p:nvPr/>
        </p:nvPicPr>
        <p:blipFill>
          <a:blip r:embed="rId3">
            <a:alphaModFix/>
          </a:blip>
          <a:stretch>
            <a:fillRect/>
          </a:stretch>
        </p:blipFill>
        <p:spPr>
          <a:xfrm>
            <a:off x="4410530" y="973250"/>
            <a:ext cx="4495319" cy="3910629"/>
          </a:xfrm>
          <a:prstGeom prst="rect">
            <a:avLst/>
          </a:prstGeom>
          <a:noFill/>
          <a:ln>
            <a:noFill/>
          </a:ln>
        </p:spPr>
      </p:pic>
      <p:pic>
        <p:nvPicPr>
          <p:cNvPr id="2014" name="Google Shape;2014;p53"/>
          <p:cNvPicPr preferRelativeResize="0"/>
          <p:nvPr/>
        </p:nvPicPr>
        <p:blipFill>
          <a:blip r:embed="rId4">
            <a:alphaModFix/>
          </a:blip>
          <a:stretch>
            <a:fillRect/>
          </a:stretch>
        </p:blipFill>
        <p:spPr>
          <a:xfrm>
            <a:off x="87358" y="996725"/>
            <a:ext cx="4540843" cy="3910625"/>
          </a:xfrm>
          <a:prstGeom prst="rect">
            <a:avLst/>
          </a:prstGeom>
          <a:noFill/>
          <a:ln>
            <a:noFill/>
          </a:ln>
        </p:spPr>
      </p:pic>
      <p:sp>
        <p:nvSpPr>
          <p:cNvPr id="2015" name="Google Shape;2015;p53"/>
          <p:cNvSpPr txBox="1">
            <a:spLocks noGrp="1"/>
          </p:cNvSpPr>
          <p:nvPr>
            <p:ph type="title"/>
          </p:nvPr>
        </p:nvSpPr>
        <p:spPr>
          <a:xfrm>
            <a:off x="500700" y="292625"/>
            <a:ext cx="7685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EDA : TOP 20 2-WORDs</a:t>
            </a:r>
            <a:endParaRPr sz="2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pic>
        <p:nvPicPr>
          <p:cNvPr id="2020" name="Google Shape;2020;p54"/>
          <p:cNvPicPr preferRelativeResize="0"/>
          <p:nvPr/>
        </p:nvPicPr>
        <p:blipFill>
          <a:blip r:embed="rId3">
            <a:alphaModFix/>
          </a:blip>
          <a:stretch>
            <a:fillRect/>
          </a:stretch>
        </p:blipFill>
        <p:spPr>
          <a:xfrm>
            <a:off x="4410530" y="973250"/>
            <a:ext cx="4495319" cy="3910629"/>
          </a:xfrm>
          <a:prstGeom prst="rect">
            <a:avLst/>
          </a:prstGeom>
          <a:noFill/>
          <a:ln>
            <a:noFill/>
          </a:ln>
        </p:spPr>
      </p:pic>
      <p:pic>
        <p:nvPicPr>
          <p:cNvPr id="2021" name="Google Shape;2021;p54"/>
          <p:cNvPicPr preferRelativeResize="0"/>
          <p:nvPr/>
        </p:nvPicPr>
        <p:blipFill>
          <a:blip r:embed="rId4">
            <a:alphaModFix/>
          </a:blip>
          <a:stretch>
            <a:fillRect/>
          </a:stretch>
        </p:blipFill>
        <p:spPr>
          <a:xfrm>
            <a:off x="87358" y="996725"/>
            <a:ext cx="4540843" cy="3910625"/>
          </a:xfrm>
          <a:prstGeom prst="rect">
            <a:avLst/>
          </a:prstGeom>
          <a:noFill/>
          <a:ln>
            <a:noFill/>
          </a:ln>
        </p:spPr>
      </p:pic>
      <p:sp>
        <p:nvSpPr>
          <p:cNvPr id="2022" name="Google Shape;2022;p54"/>
          <p:cNvSpPr/>
          <p:nvPr/>
        </p:nvSpPr>
        <p:spPr>
          <a:xfrm>
            <a:off x="337800" y="2182150"/>
            <a:ext cx="1994700" cy="195600"/>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4"/>
          <p:cNvSpPr/>
          <p:nvPr/>
        </p:nvSpPr>
        <p:spPr>
          <a:xfrm>
            <a:off x="4628200" y="3661525"/>
            <a:ext cx="2440800" cy="195600"/>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4"/>
          <p:cNvSpPr/>
          <p:nvPr/>
        </p:nvSpPr>
        <p:spPr>
          <a:xfrm>
            <a:off x="314725" y="2684375"/>
            <a:ext cx="2170200" cy="195600"/>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4"/>
          <p:cNvSpPr/>
          <p:nvPr/>
        </p:nvSpPr>
        <p:spPr>
          <a:xfrm>
            <a:off x="4628200" y="2981550"/>
            <a:ext cx="1934400" cy="195600"/>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4"/>
          <p:cNvSpPr/>
          <p:nvPr/>
        </p:nvSpPr>
        <p:spPr>
          <a:xfrm>
            <a:off x="4628200" y="2182150"/>
            <a:ext cx="1717200" cy="195600"/>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4"/>
          <p:cNvSpPr txBox="1">
            <a:spLocks noGrp="1"/>
          </p:cNvSpPr>
          <p:nvPr>
            <p:ph type="title"/>
          </p:nvPr>
        </p:nvSpPr>
        <p:spPr>
          <a:xfrm>
            <a:off x="500700" y="292625"/>
            <a:ext cx="7685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EDA : TOP 20 2-WORDs - SIMILARITIES: CAREER</a:t>
            </a:r>
            <a:endParaRPr sz="20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31"/>
        <p:cNvGrpSpPr/>
        <p:nvPr/>
      </p:nvGrpSpPr>
      <p:grpSpPr>
        <a:xfrm>
          <a:off x="0" y="0"/>
          <a:ext cx="0" cy="0"/>
          <a:chOff x="0" y="0"/>
          <a:chExt cx="0" cy="0"/>
        </a:xfrm>
      </p:grpSpPr>
      <p:pic>
        <p:nvPicPr>
          <p:cNvPr id="2032" name="Google Shape;2032;p55"/>
          <p:cNvPicPr preferRelativeResize="0"/>
          <p:nvPr/>
        </p:nvPicPr>
        <p:blipFill>
          <a:blip r:embed="rId3">
            <a:alphaModFix/>
          </a:blip>
          <a:stretch>
            <a:fillRect/>
          </a:stretch>
        </p:blipFill>
        <p:spPr>
          <a:xfrm>
            <a:off x="4410530" y="973250"/>
            <a:ext cx="4495319" cy="3910629"/>
          </a:xfrm>
          <a:prstGeom prst="rect">
            <a:avLst/>
          </a:prstGeom>
          <a:noFill/>
          <a:ln>
            <a:noFill/>
          </a:ln>
        </p:spPr>
      </p:pic>
      <p:pic>
        <p:nvPicPr>
          <p:cNvPr id="2033" name="Google Shape;2033;p55"/>
          <p:cNvPicPr preferRelativeResize="0"/>
          <p:nvPr/>
        </p:nvPicPr>
        <p:blipFill>
          <a:blip r:embed="rId4">
            <a:alphaModFix/>
          </a:blip>
          <a:stretch>
            <a:fillRect/>
          </a:stretch>
        </p:blipFill>
        <p:spPr>
          <a:xfrm>
            <a:off x="87358" y="996725"/>
            <a:ext cx="4540843" cy="3910625"/>
          </a:xfrm>
          <a:prstGeom prst="rect">
            <a:avLst/>
          </a:prstGeom>
          <a:noFill/>
          <a:ln>
            <a:noFill/>
          </a:ln>
        </p:spPr>
      </p:pic>
      <p:sp>
        <p:nvSpPr>
          <p:cNvPr id="2034" name="Google Shape;2034;p55"/>
          <p:cNvSpPr/>
          <p:nvPr/>
        </p:nvSpPr>
        <p:spPr>
          <a:xfrm>
            <a:off x="338175" y="4029725"/>
            <a:ext cx="3280800" cy="1473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5"/>
          <p:cNvSpPr/>
          <p:nvPr/>
        </p:nvSpPr>
        <p:spPr>
          <a:xfrm>
            <a:off x="338175" y="4363075"/>
            <a:ext cx="4189800" cy="1473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5"/>
          <p:cNvSpPr/>
          <p:nvPr/>
        </p:nvSpPr>
        <p:spPr>
          <a:xfrm>
            <a:off x="338175" y="3369475"/>
            <a:ext cx="2520900" cy="1473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5"/>
          <p:cNvSpPr/>
          <p:nvPr/>
        </p:nvSpPr>
        <p:spPr>
          <a:xfrm>
            <a:off x="4628200" y="2854925"/>
            <a:ext cx="1837800" cy="1473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5"/>
          <p:cNvSpPr/>
          <p:nvPr/>
        </p:nvSpPr>
        <p:spPr>
          <a:xfrm>
            <a:off x="4628200" y="1683800"/>
            <a:ext cx="1656900" cy="1473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5"/>
          <p:cNvSpPr/>
          <p:nvPr/>
        </p:nvSpPr>
        <p:spPr>
          <a:xfrm>
            <a:off x="4628200" y="3826650"/>
            <a:ext cx="2520900" cy="1473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5"/>
          <p:cNvSpPr/>
          <p:nvPr/>
        </p:nvSpPr>
        <p:spPr>
          <a:xfrm>
            <a:off x="4628200" y="4177025"/>
            <a:ext cx="2983800" cy="1473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5"/>
          <p:cNvSpPr txBox="1">
            <a:spLocks noGrp="1"/>
          </p:cNvSpPr>
          <p:nvPr>
            <p:ph type="title"/>
          </p:nvPr>
        </p:nvSpPr>
        <p:spPr>
          <a:xfrm>
            <a:off x="500700" y="292625"/>
            <a:ext cx="7685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EDA : TOP 20 2-WORDs - DIFFERENCES: SCHOOLS VS INTERNSHIPS</a:t>
            </a:r>
            <a:endParaRPr sz="2000"/>
          </a:p>
        </p:txBody>
      </p:sp>
      <p:sp>
        <p:nvSpPr>
          <p:cNvPr id="2042" name="Google Shape;2042;p55"/>
          <p:cNvSpPr/>
          <p:nvPr/>
        </p:nvSpPr>
        <p:spPr>
          <a:xfrm>
            <a:off x="338175" y="2373875"/>
            <a:ext cx="1971900" cy="1473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46"/>
        <p:cNvGrpSpPr/>
        <p:nvPr/>
      </p:nvGrpSpPr>
      <p:grpSpPr>
        <a:xfrm>
          <a:off x="0" y="0"/>
          <a:ext cx="0" cy="0"/>
          <a:chOff x="0" y="0"/>
          <a:chExt cx="0" cy="0"/>
        </a:xfrm>
      </p:grpSpPr>
      <p:pic>
        <p:nvPicPr>
          <p:cNvPr id="2047" name="Google Shape;2047;p56"/>
          <p:cNvPicPr preferRelativeResize="0"/>
          <p:nvPr/>
        </p:nvPicPr>
        <p:blipFill>
          <a:blip r:embed="rId3">
            <a:alphaModFix/>
          </a:blip>
          <a:stretch>
            <a:fillRect/>
          </a:stretch>
        </p:blipFill>
        <p:spPr>
          <a:xfrm>
            <a:off x="4409462" y="1017725"/>
            <a:ext cx="4717213" cy="3716813"/>
          </a:xfrm>
          <a:prstGeom prst="rect">
            <a:avLst/>
          </a:prstGeom>
          <a:noFill/>
          <a:ln>
            <a:noFill/>
          </a:ln>
        </p:spPr>
      </p:pic>
      <p:pic>
        <p:nvPicPr>
          <p:cNvPr id="2048" name="Google Shape;2048;p56"/>
          <p:cNvPicPr preferRelativeResize="0"/>
          <p:nvPr/>
        </p:nvPicPr>
        <p:blipFill>
          <a:blip r:embed="rId4">
            <a:alphaModFix/>
          </a:blip>
          <a:stretch>
            <a:fillRect/>
          </a:stretch>
        </p:blipFill>
        <p:spPr>
          <a:xfrm>
            <a:off x="-17325" y="1017725"/>
            <a:ext cx="4658834" cy="3716813"/>
          </a:xfrm>
          <a:prstGeom prst="rect">
            <a:avLst/>
          </a:prstGeom>
          <a:noFill/>
          <a:ln>
            <a:noFill/>
          </a:ln>
        </p:spPr>
      </p:pic>
      <p:sp>
        <p:nvSpPr>
          <p:cNvPr id="2049" name="Google Shape;2049;p56"/>
          <p:cNvSpPr txBox="1">
            <a:spLocks noGrp="1"/>
          </p:cNvSpPr>
          <p:nvPr>
            <p:ph type="title"/>
          </p:nvPr>
        </p:nvSpPr>
        <p:spPr>
          <a:xfrm>
            <a:off x="500700" y="292625"/>
            <a:ext cx="7685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EDA : TOP 20 3-WORDs</a:t>
            </a:r>
            <a:endParaRPr sz="20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53"/>
        <p:cNvGrpSpPr/>
        <p:nvPr/>
      </p:nvGrpSpPr>
      <p:grpSpPr>
        <a:xfrm>
          <a:off x="0" y="0"/>
          <a:ext cx="0" cy="0"/>
          <a:chOff x="0" y="0"/>
          <a:chExt cx="0" cy="0"/>
        </a:xfrm>
      </p:grpSpPr>
      <p:pic>
        <p:nvPicPr>
          <p:cNvPr id="2054" name="Google Shape;2054;p57"/>
          <p:cNvPicPr preferRelativeResize="0"/>
          <p:nvPr/>
        </p:nvPicPr>
        <p:blipFill>
          <a:blip r:embed="rId3">
            <a:alphaModFix/>
          </a:blip>
          <a:stretch>
            <a:fillRect/>
          </a:stretch>
        </p:blipFill>
        <p:spPr>
          <a:xfrm>
            <a:off x="4409462" y="1017725"/>
            <a:ext cx="4717213" cy="3716813"/>
          </a:xfrm>
          <a:prstGeom prst="rect">
            <a:avLst/>
          </a:prstGeom>
          <a:noFill/>
          <a:ln>
            <a:noFill/>
          </a:ln>
        </p:spPr>
      </p:pic>
      <p:pic>
        <p:nvPicPr>
          <p:cNvPr id="2055" name="Google Shape;2055;p57"/>
          <p:cNvPicPr preferRelativeResize="0"/>
          <p:nvPr/>
        </p:nvPicPr>
        <p:blipFill>
          <a:blip r:embed="rId4">
            <a:alphaModFix/>
          </a:blip>
          <a:stretch>
            <a:fillRect/>
          </a:stretch>
        </p:blipFill>
        <p:spPr>
          <a:xfrm>
            <a:off x="-17325" y="1017725"/>
            <a:ext cx="4658834" cy="3716813"/>
          </a:xfrm>
          <a:prstGeom prst="rect">
            <a:avLst/>
          </a:prstGeom>
          <a:noFill/>
          <a:ln>
            <a:noFill/>
          </a:ln>
        </p:spPr>
      </p:pic>
      <p:sp>
        <p:nvSpPr>
          <p:cNvPr id="2056" name="Google Shape;2056;p57"/>
          <p:cNvSpPr/>
          <p:nvPr/>
        </p:nvSpPr>
        <p:spPr>
          <a:xfrm>
            <a:off x="119825" y="1221050"/>
            <a:ext cx="2859900" cy="1473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7"/>
          <p:cNvSpPr/>
          <p:nvPr/>
        </p:nvSpPr>
        <p:spPr>
          <a:xfrm>
            <a:off x="119825" y="3775150"/>
            <a:ext cx="4174800" cy="1473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7"/>
          <p:cNvSpPr/>
          <p:nvPr/>
        </p:nvSpPr>
        <p:spPr>
          <a:xfrm>
            <a:off x="119825" y="3922450"/>
            <a:ext cx="4289700" cy="1473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7"/>
          <p:cNvSpPr/>
          <p:nvPr/>
        </p:nvSpPr>
        <p:spPr>
          <a:xfrm>
            <a:off x="119825" y="4255800"/>
            <a:ext cx="4404000" cy="1473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7"/>
          <p:cNvSpPr/>
          <p:nvPr/>
        </p:nvSpPr>
        <p:spPr>
          <a:xfrm>
            <a:off x="119825" y="2498100"/>
            <a:ext cx="3258000" cy="1473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7"/>
          <p:cNvSpPr/>
          <p:nvPr/>
        </p:nvSpPr>
        <p:spPr>
          <a:xfrm>
            <a:off x="4586450" y="2181350"/>
            <a:ext cx="3061800" cy="1473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7"/>
          <p:cNvSpPr/>
          <p:nvPr/>
        </p:nvSpPr>
        <p:spPr>
          <a:xfrm>
            <a:off x="4586450" y="3274700"/>
            <a:ext cx="3544200" cy="1473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7"/>
          <p:cNvSpPr/>
          <p:nvPr/>
        </p:nvSpPr>
        <p:spPr>
          <a:xfrm>
            <a:off x="4586450" y="3627850"/>
            <a:ext cx="3676800" cy="1473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7"/>
          <p:cNvSpPr/>
          <p:nvPr/>
        </p:nvSpPr>
        <p:spPr>
          <a:xfrm>
            <a:off x="4586450" y="3922450"/>
            <a:ext cx="4026900" cy="1473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7"/>
          <p:cNvSpPr/>
          <p:nvPr/>
        </p:nvSpPr>
        <p:spPr>
          <a:xfrm>
            <a:off x="4586450" y="2980100"/>
            <a:ext cx="3435600" cy="1473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7"/>
          <p:cNvSpPr/>
          <p:nvPr/>
        </p:nvSpPr>
        <p:spPr>
          <a:xfrm>
            <a:off x="4586450" y="3127400"/>
            <a:ext cx="3435600" cy="1473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7"/>
          <p:cNvSpPr/>
          <p:nvPr/>
        </p:nvSpPr>
        <p:spPr>
          <a:xfrm>
            <a:off x="4586450" y="1235300"/>
            <a:ext cx="2603400" cy="1473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7"/>
          <p:cNvSpPr/>
          <p:nvPr/>
        </p:nvSpPr>
        <p:spPr>
          <a:xfrm>
            <a:off x="4586450" y="1525900"/>
            <a:ext cx="2784300" cy="1473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7"/>
          <p:cNvSpPr/>
          <p:nvPr/>
        </p:nvSpPr>
        <p:spPr>
          <a:xfrm>
            <a:off x="4586450" y="1869725"/>
            <a:ext cx="2928900" cy="1473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7"/>
          <p:cNvSpPr txBox="1">
            <a:spLocks noGrp="1"/>
          </p:cNvSpPr>
          <p:nvPr>
            <p:ph type="title"/>
          </p:nvPr>
        </p:nvSpPr>
        <p:spPr>
          <a:xfrm>
            <a:off x="653100" y="445025"/>
            <a:ext cx="7685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EDA : TOP 20 3-WORDs - differences: full time job vs internship</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298" name="Google Shape;1298;p31"/>
          <p:cNvSpPr/>
          <p:nvPr/>
        </p:nvSpPr>
        <p:spPr>
          <a:xfrm>
            <a:off x="1351750" y="389000"/>
            <a:ext cx="6225000" cy="4137600"/>
          </a:xfrm>
          <a:prstGeom prst="roundRect">
            <a:avLst>
              <a:gd name="adj" fmla="val 5881"/>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1"/>
          <p:cNvSpPr/>
          <p:nvPr/>
        </p:nvSpPr>
        <p:spPr>
          <a:xfrm>
            <a:off x="1544350" y="568700"/>
            <a:ext cx="5839800" cy="3778200"/>
          </a:xfrm>
          <a:prstGeom prst="roundRect">
            <a:avLst>
              <a:gd name="adj" fmla="val 353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1"/>
          <p:cNvSpPr txBox="1">
            <a:spLocks noGrp="1"/>
          </p:cNvSpPr>
          <p:nvPr>
            <p:ph type="title"/>
          </p:nvPr>
        </p:nvSpPr>
        <p:spPr>
          <a:xfrm>
            <a:off x="1732150" y="844575"/>
            <a:ext cx="37047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BACKGROUND</a:t>
            </a:r>
            <a:endParaRPr/>
          </a:p>
        </p:txBody>
      </p:sp>
      <p:sp>
        <p:nvSpPr>
          <p:cNvPr id="1301" name="Google Shape;1301;p31"/>
          <p:cNvSpPr txBox="1">
            <a:spLocks noGrp="1"/>
          </p:cNvSpPr>
          <p:nvPr>
            <p:ph type="subTitle" idx="1"/>
          </p:nvPr>
        </p:nvSpPr>
        <p:spPr>
          <a:xfrm>
            <a:off x="1732150" y="1548713"/>
            <a:ext cx="5464200" cy="450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b="1">
                <a:solidFill>
                  <a:srgbClr val="77457D"/>
                </a:solidFill>
              </a:rPr>
              <a:t>There is increased competition in the space for coding bootcamps.</a:t>
            </a:r>
            <a:endParaRPr sz="1400" b="1">
              <a:solidFill>
                <a:srgbClr val="77457D"/>
              </a:solidFill>
            </a:endParaRPr>
          </a:p>
        </p:txBody>
      </p:sp>
      <p:pic>
        <p:nvPicPr>
          <p:cNvPr id="1302" name="Google Shape;1302;p31"/>
          <p:cNvPicPr preferRelativeResize="0"/>
          <p:nvPr/>
        </p:nvPicPr>
        <p:blipFill>
          <a:blip r:embed="rId3">
            <a:alphaModFix/>
          </a:blip>
          <a:stretch>
            <a:fillRect/>
          </a:stretch>
        </p:blipFill>
        <p:spPr>
          <a:xfrm>
            <a:off x="1782875" y="1893627"/>
            <a:ext cx="1267659" cy="793449"/>
          </a:xfrm>
          <a:prstGeom prst="rect">
            <a:avLst/>
          </a:prstGeom>
          <a:noFill/>
          <a:ln>
            <a:noFill/>
          </a:ln>
        </p:spPr>
      </p:pic>
      <p:pic>
        <p:nvPicPr>
          <p:cNvPr id="1303" name="Google Shape;1303;p31"/>
          <p:cNvPicPr preferRelativeResize="0"/>
          <p:nvPr/>
        </p:nvPicPr>
        <p:blipFill>
          <a:blip r:embed="rId4">
            <a:alphaModFix/>
          </a:blip>
          <a:stretch>
            <a:fillRect/>
          </a:stretch>
        </p:blipFill>
        <p:spPr>
          <a:xfrm>
            <a:off x="4662038" y="2139472"/>
            <a:ext cx="1011313" cy="301706"/>
          </a:xfrm>
          <a:prstGeom prst="rect">
            <a:avLst/>
          </a:prstGeom>
          <a:noFill/>
          <a:ln>
            <a:noFill/>
          </a:ln>
        </p:spPr>
      </p:pic>
      <p:pic>
        <p:nvPicPr>
          <p:cNvPr id="1304" name="Google Shape;1304;p31"/>
          <p:cNvPicPr preferRelativeResize="0"/>
          <p:nvPr/>
        </p:nvPicPr>
        <p:blipFill>
          <a:blip r:embed="rId5">
            <a:alphaModFix/>
          </a:blip>
          <a:stretch>
            <a:fillRect/>
          </a:stretch>
        </p:blipFill>
        <p:spPr>
          <a:xfrm>
            <a:off x="5849461" y="1934236"/>
            <a:ext cx="1267663" cy="712190"/>
          </a:xfrm>
          <a:prstGeom prst="rect">
            <a:avLst/>
          </a:prstGeom>
          <a:noFill/>
          <a:ln>
            <a:noFill/>
          </a:ln>
        </p:spPr>
      </p:pic>
      <p:pic>
        <p:nvPicPr>
          <p:cNvPr id="1305" name="Google Shape;1305;p31"/>
          <p:cNvPicPr preferRelativeResize="0"/>
          <p:nvPr/>
        </p:nvPicPr>
        <p:blipFill>
          <a:blip r:embed="rId6">
            <a:alphaModFix/>
          </a:blip>
          <a:stretch>
            <a:fillRect/>
          </a:stretch>
        </p:blipFill>
        <p:spPr>
          <a:xfrm>
            <a:off x="3269553" y="2107265"/>
            <a:ext cx="1173478" cy="366131"/>
          </a:xfrm>
          <a:prstGeom prst="rect">
            <a:avLst/>
          </a:prstGeom>
          <a:noFill/>
          <a:ln>
            <a:noFill/>
          </a:ln>
        </p:spPr>
      </p:pic>
      <p:sp>
        <p:nvSpPr>
          <p:cNvPr id="1306" name="Google Shape;1306;p31"/>
          <p:cNvSpPr/>
          <p:nvPr/>
        </p:nvSpPr>
        <p:spPr>
          <a:xfrm>
            <a:off x="6819725" y="675875"/>
            <a:ext cx="94500" cy="945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1"/>
          <p:cNvSpPr/>
          <p:nvPr/>
        </p:nvSpPr>
        <p:spPr>
          <a:xfrm>
            <a:off x="6968425" y="675875"/>
            <a:ext cx="94500" cy="94500"/>
          </a:xfrm>
          <a:prstGeom prst="ellipse">
            <a:avLst/>
          </a:prstGeom>
          <a:solidFill>
            <a:srgbClr val="FFD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1"/>
          <p:cNvSpPr/>
          <p:nvPr/>
        </p:nvSpPr>
        <p:spPr>
          <a:xfrm>
            <a:off x="7117125" y="675875"/>
            <a:ext cx="94500" cy="9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1"/>
          <p:cNvSpPr/>
          <p:nvPr/>
        </p:nvSpPr>
        <p:spPr>
          <a:xfrm>
            <a:off x="1094550" y="4629825"/>
            <a:ext cx="6954900" cy="1893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74"/>
        <p:cNvGrpSpPr/>
        <p:nvPr/>
      </p:nvGrpSpPr>
      <p:grpSpPr>
        <a:xfrm>
          <a:off x="0" y="0"/>
          <a:ext cx="0" cy="0"/>
          <a:chOff x="0" y="0"/>
          <a:chExt cx="0" cy="0"/>
        </a:xfrm>
      </p:grpSpPr>
      <p:pic>
        <p:nvPicPr>
          <p:cNvPr id="2075" name="Google Shape;2075;p58"/>
          <p:cNvPicPr preferRelativeResize="0"/>
          <p:nvPr/>
        </p:nvPicPr>
        <p:blipFill>
          <a:blip r:embed="rId3">
            <a:alphaModFix/>
          </a:blip>
          <a:stretch>
            <a:fillRect/>
          </a:stretch>
        </p:blipFill>
        <p:spPr>
          <a:xfrm>
            <a:off x="4409462" y="1017725"/>
            <a:ext cx="4717213" cy="3716813"/>
          </a:xfrm>
          <a:prstGeom prst="rect">
            <a:avLst/>
          </a:prstGeom>
          <a:noFill/>
          <a:ln>
            <a:noFill/>
          </a:ln>
        </p:spPr>
      </p:pic>
      <p:pic>
        <p:nvPicPr>
          <p:cNvPr id="2076" name="Google Shape;2076;p58"/>
          <p:cNvPicPr preferRelativeResize="0"/>
          <p:nvPr/>
        </p:nvPicPr>
        <p:blipFill>
          <a:blip r:embed="rId4">
            <a:alphaModFix/>
          </a:blip>
          <a:stretch>
            <a:fillRect/>
          </a:stretch>
        </p:blipFill>
        <p:spPr>
          <a:xfrm>
            <a:off x="-17325" y="1017725"/>
            <a:ext cx="4658834" cy="3716813"/>
          </a:xfrm>
          <a:prstGeom prst="rect">
            <a:avLst/>
          </a:prstGeom>
          <a:noFill/>
          <a:ln>
            <a:noFill/>
          </a:ln>
        </p:spPr>
      </p:pic>
      <p:sp>
        <p:nvSpPr>
          <p:cNvPr id="2077" name="Google Shape;2077;p58"/>
          <p:cNvSpPr txBox="1">
            <a:spLocks noGrp="1"/>
          </p:cNvSpPr>
          <p:nvPr>
            <p:ph type="title"/>
          </p:nvPr>
        </p:nvSpPr>
        <p:spPr>
          <a:xfrm>
            <a:off x="500700" y="292625"/>
            <a:ext cx="7685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EDA : TOP 20 3-WORDs - DIFFERENCES: TIME VS BALANCE</a:t>
            </a:r>
            <a:endParaRPr sz="2000"/>
          </a:p>
        </p:txBody>
      </p:sp>
      <p:sp>
        <p:nvSpPr>
          <p:cNvPr id="2078" name="Google Shape;2078;p58"/>
          <p:cNvSpPr/>
          <p:nvPr/>
        </p:nvSpPr>
        <p:spPr>
          <a:xfrm>
            <a:off x="500700" y="1395075"/>
            <a:ext cx="2457000" cy="147300"/>
          </a:xfrm>
          <a:prstGeom prst="rect">
            <a:avLst/>
          </a:prstGeom>
          <a:no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8"/>
          <p:cNvSpPr/>
          <p:nvPr/>
        </p:nvSpPr>
        <p:spPr>
          <a:xfrm>
            <a:off x="500700" y="3126575"/>
            <a:ext cx="2992200" cy="147300"/>
          </a:xfrm>
          <a:prstGeom prst="rect">
            <a:avLst/>
          </a:prstGeom>
          <a:no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8"/>
          <p:cNvSpPr/>
          <p:nvPr/>
        </p:nvSpPr>
        <p:spPr>
          <a:xfrm>
            <a:off x="500700" y="3290475"/>
            <a:ext cx="3224100" cy="147300"/>
          </a:xfrm>
          <a:prstGeom prst="rect">
            <a:avLst/>
          </a:prstGeom>
          <a:no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8"/>
          <p:cNvSpPr/>
          <p:nvPr/>
        </p:nvSpPr>
        <p:spPr>
          <a:xfrm>
            <a:off x="500700" y="2979275"/>
            <a:ext cx="2861700" cy="147300"/>
          </a:xfrm>
          <a:prstGeom prst="rect">
            <a:avLst/>
          </a:prstGeom>
          <a:no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8"/>
          <p:cNvSpPr/>
          <p:nvPr/>
        </p:nvSpPr>
        <p:spPr>
          <a:xfrm>
            <a:off x="5009175" y="2802500"/>
            <a:ext cx="2992200" cy="147300"/>
          </a:xfrm>
          <a:prstGeom prst="rect">
            <a:avLst/>
          </a:prstGeom>
          <a:noFill/>
          <a:ln w="28575" cap="flat" cmpd="sng">
            <a:solidFill>
              <a:srgbClr val="FD61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86"/>
        <p:cNvGrpSpPr/>
        <p:nvPr/>
      </p:nvGrpSpPr>
      <p:grpSpPr>
        <a:xfrm>
          <a:off x="0" y="0"/>
          <a:ext cx="0" cy="0"/>
          <a:chOff x="0" y="0"/>
          <a:chExt cx="0" cy="0"/>
        </a:xfrm>
      </p:grpSpPr>
      <p:sp>
        <p:nvSpPr>
          <p:cNvPr id="2087" name="Google Shape;2087;p59"/>
          <p:cNvSpPr/>
          <p:nvPr/>
        </p:nvSpPr>
        <p:spPr>
          <a:xfrm rot="-5400000">
            <a:off x="6978550" y="1112550"/>
            <a:ext cx="717000" cy="3649500"/>
          </a:xfrm>
          <a:prstGeom prst="round2SameRect">
            <a:avLst>
              <a:gd name="adj1" fmla="val 50000"/>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9"/>
          <p:cNvSpPr txBox="1">
            <a:spLocks noGrp="1"/>
          </p:cNvSpPr>
          <p:nvPr>
            <p:ph type="title"/>
          </p:nvPr>
        </p:nvSpPr>
        <p:spPr>
          <a:xfrm>
            <a:off x="5767800" y="2649300"/>
            <a:ext cx="26469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Modelling</a:t>
            </a:r>
            <a:endParaRPr/>
          </a:p>
        </p:txBody>
      </p:sp>
      <p:grpSp>
        <p:nvGrpSpPr>
          <p:cNvPr id="2089" name="Google Shape;2089;p59"/>
          <p:cNvGrpSpPr/>
          <p:nvPr/>
        </p:nvGrpSpPr>
        <p:grpSpPr>
          <a:xfrm>
            <a:off x="1109170" y="1094738"/>
            <a:ext cx="3566713" cy="3175986"/>
            <a:chOff x="884345" y="1067488"/>
            <a:chExt cx="3566713" cy="3175986"/>
          </a:xfrm>
        </p:grpSpPr>
        <p:sp>
          <p:nvSpPr>
            <p:cNvPr id="2090" name="Google Shape;2090;p59"/>
            <p:cNvSpPr/>
            <p:nvPr/>
          </p:nvSpPr>
          <p:spPr>
            <a:xfrm flipH="1">
              <a:off x="1041422" y="1067488"/>
              <a:ext cx="3168300" cy="31683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1" name="Google Shape;2091;p59"/>
            <p:cNvGrpSpPr/>
            <p:nvPr/>
          </p:nvGrpSpPr>
          <p:grpSpPr>
            <a:xfrm>
              <a:off x="884345" y="1113647"/>
              <a:ext cx="3566713" cy="3129827"/>
              <a:chOff x="884345" y="1113647"/>
              <a:chExt cx="3566713" cy="3129827"/>
            </a:xfrm>
          </p:grpSpPr>
          <p:sp>
            <p:nvSpPr>
              <p:cNvPr id="2092" name="Google Shape;2092;p59"/>
              <p:cNvSpPr/>
              <p:nvPr/>
            </p:nvSpPr>
            <p:spPr>
              <a:xfrm flipH="1">
                <a:off x="2893030" y="1487574"/>
                <a:ext cx="345407" cy="294366"/>
              </a:xfrm>
              <a:custGeom>
                <a:avLst/>
                <a:gdLst/>
                <a:ahLst/>
                <a:cxnLst/>
                <a:rect l="l" t="t" r="r" b="b"/>
                <a:pathLst>
                  <a:path w="17331" h="14770" extrusionOk="0">
                    <a:moveTo>
                      <a:pt x="16286" y="1"/>
                    </a:moveTo>
                    <a:cubicBezTo>
                      <a:pt x="15966" y="1"/>
                      <a:pt x="15611" y="169"/>
                      <a:pt x="15345" y="313"/>
                    </a:cubicBezTo>
                    <a:cubicBezTo>
                      <a:pt x="10341" y="2848"/>
                      <a:pt x="5237" y="5250"/>
                      <a:pt x="300" y="7952"/>
                    </a:cubicBezTo>
                    <a:cubicBezTo>
                      <a:pt x="67" y="8085"/>
                      <a:pt x="0" y="8419"/>
                      <a:pt x="167" y="8619"/>
                    </a:cubicBezTo>
                    <a:cubicBezTo>
                      <a:pt x="367" y="8886"/>
                      <a:pt x="701" y="9053"/>
                      <a:pt x="1034" y="9186"/>
                    </a:cubicBezTo>
                    <a:cubicBezTo>
                      <a:pt x="5204" y="10987"/>
                      <a:pt x="9407" y="12789"/>
                      <a:pt x="13577" y="14623"/>
                    </a:cubicBezTo>
                    <a:cubicBezTo>
                      <a:pt x="13771" y="14704"/>
                      <a:pt x="14012" y="14769"/>
                      <a:pt x="14232" y="14769"/>
                    </a:cubicBezTo>
                    <a:cubicBezTo>
                      <a:pt x="14465" y="14769"/>
                      <a:pt x="14674" y="14696"/>
                      <a:pt x="14777" y="14490"/>
                    </a:cubicBezTo>
                    <a:cubicBezTo>
                      <a:pt x="14844" y="14290"/>
                      <a:pt x="14777" y="14056"/>
                      <a:pt x="14711" y="13856"/>
                    </a:cubicBezTo>
                    <a:cubicBezTo>
                      <a:pt x="14411" y="12822"/>
                      <a:pt x="14777" y="11821"/>
                      <a:pt x="14844" y="10787"/>
                    </a:cubicBezTo>
                    <a:cubicBezTo>
                      <a:pt x="14944" y="9553"/>
                      <a:pt x="15044" y="8319"/>
                      <a:pt x="15178" y="7085"/>
                    </a:cubicBezTo>
                    <a:lnTo>
                      <a:pt x="16012" y="7485"/>
                    </a:lnTo>
                    <a:cubicBezTo>
                      <a:pt x="16121" y="7534"/>
                      <a:pt x="16231" y="7556"/>
                      <a:pt x="16338" y="7556"/>
                    </a:cubicBezTo>
                    <a:cubicBezTo>
                      <a:pt x="16882" y="7556"/>
                      <a:pt x="17330" y="6975"/>
                      <a:pt x="17079" y="6417"/>
                    </a:cubicBezTo>
                    <a:lnTo>
                      <a:pt x="15845" y="3816"/>
                    </a:lnTo>
                    <a:cubicBezTo>
                      <a:pt x="15645" y="3415"/>
                      <a:pt x="16412" y="1681"/>
                      <a:pt x="16545" y="1280"/>
                    </a:cubicBezTo>
                    <a:cubicBezTo>
                      <a:pt x="16712" y="880"/>
                      <a:pt x="17213" y="780"/>
                      <a:pt x="16846" y="280"/>
                    </a:cubicBezTo>
                    <a:cubicBezTo>
                      <a:pt x="16846" y="246"/>
                      <a:pt x="16812" y="246"/>
                      <a:pt x="16812" y="246"/>
                    </a:cubicBezTo>
                    <a:cubicBezTo>
                      <a:pt x="16671" y="67"/>
                      <a:pt x="16485" y="1"/>
                      <a:pt x="16286" y="1"/>
                    </a:cubicBezTo>
                    <a:close/>
                  </a:path>
                </a:pathLst>
              </a:custGeom>
              <a:solidFill>
                <a:srgbClr val="7BC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9"/>
              <p:cNvSpPr/>
              <p:nvPr/>
            </p:nvSpPr>
            <p:spPr>
              <a:xfrm flipH="1">
                <a:off x="2838880" y="1563607"/>
                <a:ext cx="353020" cy="137637"/>
              </a:xfrm>
              <a:custGeom>
                <a:avLst/>
                <a:gdLst/>
                <a:ahLst/>
                <a:cxnLst/>
                <a:rect l="l" t="t" r="r" b="b"/>
                <a:pathLst>
                  <a:path w="17713" h="6906" extrusionOk="0">
                    <a:moveTo>
                      <a:pt x="13510" y="1"/>
                    </a:moveTo>
                    <a:lnTo>
                      <a:pt x="0" y="4204"/>
                    </a:lnTo>
                    <a:lnTo>
                      <a:pt x="12843" y="3270"/>
                    </a:lnTo>
                    <a:lnTo>
                      <a:pt x="16412" y="6906"/>
                    </a:lnTo>
                    <a:lnTo>
                      <a:pt x="17713" y="3370"/>
                    </a:lnTo>
                    <a:lnTo>
                      <a:pt x="1351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9"/>
              <p:cNvSpPr/>
              <p:nvPr/>
            </p:nvSpPr>
            <p:spPr>
              <a:xfrm flipH="1">
                <a:off x="2092960" y="1477848"/>
                <a:ext cx="63836" cy="323125"/>
              </a:xfrm>
              <a:custGeom>
                <a:avLst/>
                <a:gdLst/>
                <a:ahLst/>
                <a:cxnLst/>
                <a:rect l="l" t="t" r="r" b="b"/>
                <a:pathLst>
                  <a:path w="3203" h="16213" extrusionOk="0">
                    <a:moveTo>
                      <a:pt x="0" y="1"/>
                    </a:moveTo>
                    <a:lnTo>
                      <a:pt x="134" y="16212"/>
                    </a:lnTo>
                    <a:lnTo>
                      <a:pt x="3203" y="16212"/>
                    </a:lnTo>
                    <a:lnTo>
                      <a:pt x="3036" y="1"/>
                    </a:lnTo>
                    <a:close/>
                  </a:path>
                </a:pathLst>
              </a:custGeom>
              <a:solidFill>
                <a:srgbClr val="7BC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9"/>
              <p:cNvSpPr/>
              <p:nvPr/>
            </p:nvSpPr>
            <p:spPr>
              <a:xfrm flipH="1">
                <a:off x="2215948" y="1527713"/>
                <a:ext cx="65829" cy="274576"/>
              </a:xfrm>
              <a:custGeom>
                <a:avLst/>
                <a:gdLst/>
                <a:ahLst/>
                <a:cxnLst/>
                <a:rect l="l" t="t" r="r" b="b"/>
                <a:pathLst>
                  <a:path w="3303" h="13777" extrusionOk="0">
                    <a:moveTo>
                      <a:pt x="167" y="0"/>
                    </a:moveTo>
                    <a:cubicBezTo>
                      <a:pt x="167" y="0"/>
                      <a:pt x="0" y="13777"/>
                      <a:pt x="234" y="13777"/>
                    </a:cubicBezTo>
                    <a:lnTo>
                      <a:pt x="3303" y="13743"/>
                    </a:lnTo>
                    <a:lnTo>
                      <a:pt x="3236" y="0"/>
                    </a:lnTo>
                    <a:close/>
                  </a:path>
                </a:pathLst>
              </a:custGeom>
              <a:solidFill>
                <a:srgbClr val="7BC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9"/>
              <p:cNvSpPr/>
              <p:nvPr/>
            </p:nvSpPr>
            <p:spPr>
              <a:xfrm flipH="1">
                <a:off x="2339593" y="1598843"/>
                <a:ext cx="63178" cy="204123"/>
              </a:xfrm>
              <a:custGeom>
                <a:avLst/>
                <a:gdLst/>
                <a:ahLst/>
                <a:cxnLst/>
                <a:rect l="l" t="t" r="r" b="b"/>
                <a:pathLst>
                  <a:path w="3170" h="10242" extrusionOk="0">
                    <a:moveTo>
                      <a:pt x="0" y="1"/>
                    </a:moveTo>
                    <a:lnTo>
                      <a:pt x="134" y="10241"/>
                    </a:lnTo>
                    <a:lnTo>
                      <a:pt x="3169" y="10208"/>
                    </a:lnTo>
                    <a:lnTo>
                      <a:pt x="3069" y="1"/>
                    </a:lnTo>
                    <a:close/>
                  </a:path>
                </a:pathLst>
              </a:custGeom>
              <a:solidFill>
                <a:srgbClr val="7BC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9"/>
              <p:cNvSpPr/>
              <p:nvPr/>
            </p:nvSpPr>
            <p:spPr>
              <a:xfrm flipH="1">
                <a:off x="2465910" y="1684602"/>
                <a:ext cx="61843" cy="119022"/>
              </a:xfrm>
              <a:custGeom>
                <a:avLst/>
                <a:gdLst/>
                <a:ahLst/>
                <a:cxnLst/>
                <a:rect l="l" t="t" r="r" b="b"/>
                <a:pathLst>
                  <a:path w="3103" h="5972" extrusionOk="0">
                    <a:moveTo>
                      <a:pt x="0" y="1"/>
                    </a:moveTo>
                    <a:lnTo>
                      <a:pt x="67" y="5972"/>
                    </a:lnTo>
                    <a:lnTo>
                      <a:pt x="3102" y="5938"/>
                    </a:lnTo>
                    <a:lnTo>
                      <a:pt x="3069" y="1"/>
                    </a:lnTo>
                    <a:close/>
                  </a:path>
                </a:pathLst>
              </a:custGeom>
              <a:solidFill>
                <a:srgbClr val="7BC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9"/>
              <p:cNvSpPr/>
              <p:nvPr/>
            </p:nvSpPr>
            <p:spPr>
              <a:xfrm flipH="1">
                <a:off x="2052402" y="1797027"/>
                <a:ext cx="539186" cy="10523"/>
              </a:xfrm>
              <a:custGeom>
                <a:avLst/>
                <a:gdLst/>
                <a:ahLst/>
                <a:cxnLst/>
                <a:rect l="l" t="t" r="r" b="b"/>
                <a:pathLst>
                  <a:path w="27054" h="528" extrusionOk="0">
                    <a:moveTo>
                      <a:pt x="24488" y="1"/>
                    </a:moveTo>
                    <a:cubicBezTo>
                      <a:pt x="23542" y="1"/>
                      <a:pt x="22596" y="30"/>
                      <a:pt x="21650" y="30"/>
                    </a:cubicBezTo>
                    <a:lnTo>
                      <a:pt x="268" y="30"/>
                    </a:lnTo>
                    <a:cubicBezTo>
                      <a:pt x="1" y="30"/>
                      <a:pt x="1" y="497"/>
                      <a:pt x="268" y="497"/>
                    </a:cubicBezTo>
                    <a:cubicBezTo>
                      <a:pt x="4871" y="497"/>
                      <a:pt x="9489" y="512"/>
                      <a:pt x="14102" y="512"/>
                    </a:cubicBezTo>
                    <a:cubicBezTo>
                      <a:pt x="16409" y="512"/>
                      <a:pt x="18714" y="508"/>
                      <a:pt x="21016" y="497"/>
                    </a:cubicBezTo>
                    <a:cubicBezTo>
                      <a:pt x="22071" y="497"/>
                      <a:pt x="23136" y="527"/>
                      <a:pt x="24201" y="527"/>
                    </a:cubicBezTo>
                    <a:cubicBezTo>
                      <a:pt x="25088" y="527"/>
                      <a:pt x="25974" y="506"/>
                      <a:pt x="26853" y="431"/>
                    </a:cubicBezTo>
                    <a:cubicBezTo>
                      <a:pt x="27053" y="431"/>
                      <a:pt x="27053" y="97"/>
                      <a:pt x="26853" y="97"/>
                    </a:cubicBezTo>
                    <a:cubicBezTo>
                      <a:pt x="26065" y="21"/>
                      <a:pt x="25276" y="1"/>
                      <a:pt x="244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9"/>
              <p:cNvSpPr/>
              <p:nvPr/>
            </p:nvSpPr>
            <p:spPr>
              <a:xfrm flipH="1">
                <a:off x="2075322" y="1486856"/>
                <a:ext cx="113202" cy="58216"/>
              </a:xfrm>
              <a:custGeom>
                <a:avLst/>
                <a:gdLst/>
                <a:ahLst/>
                <a:cxnLst/>
                <a:rect l="l" t="t" r="r" b="b"/>
                <a:pathLst>
                  <a:path w="5680" h="2921" extrusionOk="0">
                    <a:moveTo>
                      <a:pt x="5543" y="0"/>
                    </a:moveTo>
                    <a:cubicBezTo>
                      <a:pt x="5527" y="0"/>
                      <a:pt x="5511" y="5"/>
                      <a:pt x="5495" y="16"/>
                    </a:cubicBezTo>
                    <a:lnTo>
                      <a:pt x="5528" y="16"/>
                    </a:lnTo>
                    <a:cubicBezTo>
                      <a:pt x="4628" y="516"/>
                      <a:pt x="3727" y="983"/>
                      <a:pt x="2793" y="1417"/>
                    </a:cubicBezTo>
                    <a:cubicBezTo>
                      <a:pt x="2360" y="1617"/>
                      <a:pt x="1926" y="1850"/>
                      <a:pt x="1492" y="2017"/>
                    </a:cubicBezTo>
                    <a:cubicBezTo>
                      <a:pt x="1025" y="2217"/>
                      <a:pt x="558" y="2384"/>
                      <a:pt x="125" y="2651"/>
                    </a:cubicBezTo>
                    <a:cubicBezTo>
                      <a:pt x="0" y="2713"/>
                      <a:pt x="79" y="2921"/>
                      <a:pt x="199" y="2921"/>
                    </a:cubicBezTo>
                    <a:cubicBezTo>
                      <a:pt x="207" y="2921"/>
                      <a:pt x="216" y="2920"/>
                      <a:pt x="225" y="2918"/>
                    </a:cubicBezTo>
                    <a:cubicBezTo>
                      <a:pt x="692" y="2784"/>
                      <a:pt x="1159" y="2517"/>
                      <a:pt x="1592" y="2317"/>
                    </a:cubicBezTo>
                    <a:cubicBezTo>
                      <a:pt x="2026" y="2084"/>
                      <a:pt x="2493" y="1884"/>
                      <a:pt x="2927" y="1650"/>
                    </a:cubicBezTo>
                    <a:cubicBezTo>
                      <a:pt x="3827" y="1183"/>
                      <a:pt x="4728" y="683"/>
                      <a:pt x="5595" y="182"/>
                    </a:cubicBezTo>
                    <a:cubicBezTo>
                      <a:pt x="5679" y="126"/>
                      <a:pt x="5622" y="0"/>
                      <a:pt x="554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9"/>
              <p:cNvSpPr/>
              <p:nvPr/>
            </p:nvSpPr>
            <p:spPr>
              <a:xfrm flipH="1">
                <a:off x="2062626" y="1514838"/>
                <a:ext cx="128947" cy="69895"/>
              </a:xfrm>
              <a:custGeom>
                <a:avLst/>
                <a:gdLst/>
                <a:ahLst/>
                <a:cxnLst/>
                <a:rect l="l" t="t" r="r" b="b"/>
                <a:pathLst>
                  <a:path w="6470" h="3507" extrusionOk="0">
                    <a:moveTo>
                      <a:pt x="6360" y="1"/>
                    </a:moveTo>
                    <a:cubicBezTo>
                      <a:pt x="6347" y="1"/>
                      <a:pt x="6332" y="4"/>
                      <a:pt x="6315" y="13"/>
                    </a:cubicBezTo>
                    <a:cubicBezTo>
                      <a:pt x="5281" y="480"/>
                      <a:pt x="4247" y="1013"/>
                      <a:pt x="3213" y="1514"/>
                    </a:cubicBezTo>
                    <a:cubicBezTo>
                      <a:pt x="2179" y="2047"/>
                      <a:pt x="1112" y="2581"/>
                      <a:pt x="111" y="3248"/>
                    </a:cubicBezTo>
                    <a:cubicBezTo>
                      <a:pt x="0" y="3331"/>
                      <a:pt x="73" y="3506"/>
                      <a:pt x="177" y="3506"/>
                    </a:cubicBezTo>
                    <a:cubicBezTo>
                      <a:pt x="199" y="3506"/>
                      <a:pt x="222" y="3499"/>
                      <a:pt x="244" y="3482"/>
                    </a:cubicBezTo>
                    <a:cubicBezTo>
                      <a:pt x="1278" y="2981"/>
                      <a:pt x="2246" y="2381"/>
                      <a:pt x="3280" y="1814"/>
                    </a:cubicBezTo>
                    <a:cubicBezTo>
                      <a:pt x="4280" y="1280"/>
                      <a:pt x="5315" y="746"/>
                      <a:pt x="6382" y="246"/>
                    </a:cubicBezTo>
                    <a:cubicBezTo>
                      <a:pt x="6470" y="188"/>
                      <a:pt x="6455" y="1"/>
                      <a:pt x="63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9"/>
              <p:cNvSpPr/>
              <p:nvPr/>
            </p:nvSpPr>
            <p:spPr>
              <a:xfrm flipH="1">
                <a:off x="2076617" y="1567991"/>
                <a:ext cx="103198" cy="50383"/>
              </a:xfrm>
              <a:custGeom>
                <a:avLst/>
                <a:gdLst/>
                <a:ahLst/>
                <a:cxnLst/>
                <a:rect l="l" t="t" r="r" b="b"/>
                <a:pathLst>
                  <a:path w="5178" h="2528" extrusionOk="0">
                    <a:moveTo>
                      <a:pt x="5075" y="1"/>
                    </a:moveTo>
                    <a:cubicBezTo>
                      <a:pt x="5060" y="1"/>
                      <a:pt x="5043" y="5"/>
                      <a:pt x="5025" y="14"/>
                    </a:cubicBezTo>
                    <a:cubicBezTo>
                      <a:pt x="4191" y="381"/>
                      <a:pt x="3390" y="781"/>
                      <a:pt x="2556" y="1148"/>
                    </a:cubicBezTo>
                    <a:cubicBezTo>
                      <a:pt x="1722" y="1515"/>
                      <a:pt x="888" y="1849"/>
                      <a:pt x="88" y="2282"/>
                    </a:cubicBezTo>
                    <a:cubicBezTo>
                      <a:pt x="0" y="2341"/>
                      <a:pt x="41" y="2528"/>
                      <a:pt x="142" y="2528"/>
                    </a:cubicBezTo>
                    <a:cubicBezTo>
                      <a:pt x="156" y="2528"/>
                      <a:pt x="172" y="2524"/>
                      <a:pt x="188" y="2516"/>
                    </a:cubicBezTo>
                    <a:cubicBezTo>
                      <a:pt x="1022" y="2216"/>
                      <a:pt x="1822" y="1749"/>
                      <a:pt x="2656" y="1382"/>
                    </a:cubicBezTo>
                    <a:cubicBezTo>
                      <a:pt x="3457" y="981"/>
                      <a:pt x="4258" y="581"/>
                      <a:pt x="5091" y="214"/>
                    </a:cubicBezTo>
                    <a:cubicBezTo>
                      <a:pt x="5178" y="157"/>
                      <a:pt x="5165" y="1"/>
                      <a:pt x="50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9"/>
              <p:cNvSpPr/>
              <p:nvPr/>
            </p:nvSpPr>
            <p:spPr>
              <a:xfrm flipH="1">
                <a:off x="2063942" y="1597268"/>
                <a:ext cx="115315" cy="55505"/>
              </a:xfrm>
              <a:custGeom>
                <a:avLst/>
                <a:gdLst/>
                <a:ahLst/>
                <a:cxnLst/>
                <a:rect l="l" t="t" r="r" b="b"/>
                <a:pathLst>
                  <a:path w="5786" h="2785" extrusionOk="0">
                    <a:moveTo>
                      <a:pt x="5675" y="1"/>
                    </a:moveTo>
                    <a:cubicBezTo>
                      <a:pt x="5662" y="1"/>
                      <a:pt x="5647" y="5"/>
                      <a:pt x="5631" y="13"/>
                    </a:cubicBezTo>
                    <a:cubicBezTo>
                      <a:pt x="4697" y="413"/>
                      <a:pt x="3796" y="847"/>
                      <a:pt x="2862" y="1247"/>
                    </a:cubicBezTo>
                    <a:cubicBezTo>
                      <a:pt x="2395" y="1447"/>
                      <a:pt x="1928" y="1647"/>
                      <a:pt x="1494" y="1847"/>
                    </a:cubicBezTo>
                    <a:cubicBezTo>
                      <a:pt x="1027" y="2048"/>
                      <a:pt x="560" y="2214"/>
                      <a:pt x="127" y="2481"/>
                    </a:cubicBezTo>
                    <a:cubicBezTo>
                      <a:pt x="1" y="2544"/>
                      <a:pt x="82" y="2784"/>
                      <a:pt x="204" y="2784"/>
                    </a:cubicBezTo>
                    <a:cubicBezTo>
                      <a:pt x="211" y="2784"/>
                      <a:pt x="219" y="2783"/>
                      <a:pt x="227" y="2781"/>
                    </a:cubicBezTo>
                    <a:cubicBezTo>
                      <a:pt x="694" y="2615"/>
                      <a:pt x="1161" y="2381"/>
                      <a:pt x="1594" y="2148"/>
                    </a:cubicBezTo>
                    <a:cubicBezTo>
                      <a:pt x="2061" y="1948"/>
                      <a:pt x="2495" y="1714"/>
                      <a:pt x="2962" y="1514"/>
                    </a:cubicBezTo>
                    <a:cubicBezTo>
                      <a:pt x="3863" y="1080"/>
                      <a:pt x="4797" y="647"/>
                      <a:pt x="5697" y="246"/>
                    </a:cubicBezTo>
                    <a:cubicBezTo>
                      <a:pt x="5785" y="188"/>
                      <a:pt x="5770" y="1"/>
                      <a:pt x="56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9"/>
              <p:cNvSpPr/>
              <p:nvPr/>
            </p:nvSpPr>
            <p:spPr>
              <a:xfrm flipH="1">
                <a:off x="2068685" y="1641194"/>
                <a:ext cx="118544" cy="55445"/>
              </a:xfrm>
              <a:custGeom>
                <a:avLst/>
                <a:gdLst/>
                <a:ahLst/>
                <a:cxnLst/>
                <a:rect l="l" t="t" r="r" b="b"/>
                <a:pathLst>
                  <a:path w="5948" h="2782" extrusionOk="0">
                    <a:moveTo>
                      <a:pt x="5777" y="1"/>
                    </a:moveTo>
                    <a:cubicBezTo>
                      <a:pt x="5762" y="1"/>
                      <a:pt x="5747" y="4"/>
                      <a:pt x="5730" y="10"/>
                    </a:cubicBezTo>
                    <a:lnTo>
                      <a:pt x="2895" y="1245"/>
                    </a:lnTo>
                    <a:cubicBezTo>
                      <a:pt x="1961" y="1645"/>
                      <a:pt x="1027" y="2012"/>
                      <a:pt x="126" y="2479"/>
                    </a:cubicBezTo>
                    <a:cubicBezTo>
                      <a:pt x="1" y="2542"/>
                      <a:pt x="82" y="2782"/>
                      <a:pt x="203" y="2782"/>
                    </a:cubicBezTo>
                    <a:cubicBezTo>
                      <a:pt x="211" y="2782"/>
                      <a:pt x="219" y="2781"/>
                      <a:pt x="226" y="2779"/>
                    </a:cubicBezTo>
                    <a:cubicBezTo>
                      <a:pt x="1160" y="2445"/>
                      <a:pt x="2094" y="1978"/>
                      <a:pt x="3028" y="1545"/>
                    </a:cubicBezTo>
                    <a:cubicBezTo>
                      <a:pt x="3929" y="1145"/>
                      <a:pt x="4863" y="711"/>
                      <a:pt x="5797" y="311"/>
                    </a:cubicBezTo>
                    <a:cubicBezTo>
                      <a:pt x="5947" y="250"/>
                      <a:pt x="5908" y="1"/>
                      <a:pt x="57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9"/>
              <p:cNvSpPr/>
              <p:nvPr/>
            </p:nvSpPr>
            <p:spPr>
              <a:xfrm flipH="1">
                <a:off x="2063902" y="1689206"/>
                <a:ext cx="129465" cy="50901"/>
              </a:xfrm>
              <a:custGeom>
                <a:avLst/>
                <a:gdLst/>
                <a:ahLst/>
                <a:cxnLst/>
                <a:rect l="l" t="t" r="r" b="b"/>
                <a:pathLst>
                  <a:path w="6496" h="2554" extrusionOk="0">
                    <a:moveTo>
                      <a:pt x="6300" y="0"/>
                    </a:moveTo>
                    <a:cubicBezTo>
                      <a:pt x="6291" y="0"/>
                      <a:pt x="6282" y="1"/>
                      <a:pt x="6272" y="3"/>
                    </a:cubicBezTo>
                    <a:cubicBezTo>
                      <a:pt x="5204" y="370"/>
                      <a:pt x="4137" y="737"/>
                      <a:pt x="3070" y="1137"/>
                    </a:cubicBezTo>
                    <a:cubicBezTo>
                      <a:pt x="2536" y="1304"/>
                      <a:pt x="2002" y="1504"/>
                      <a:pt x="1502" y="1704"/>
                    </a:cubicBezTo>
                    <a:cubicBezTo>
                      <a:pt x="1235" y="1804"/>
                      <a:pt x="968" y="1904"/>
                      <a:pt x="735" y="2005"/>
                    </a:cubicBezTo>
                    <a:cubicBezTo>
                      <a:pt x="501" y="2071"/>
                      <a:pt x="201" y="2105"/>
                      <a:pt x="34" y="2338"/>
                    </a:cubicBezTo>
                    <a:cubicBezTo>
                      <a:pt x="1" y="2405"/>
                      <a:pt x="67" y="2538"/>
                      <a:pt x="134" y="2538"/>
                    </a:cubicBezTo>
                    <a:cubicBezTo>
                      <a:pt x="166" y="2549"/>
                      <a:pt x="201" y="2554"/>
                      <a:pt x="236" y="2554"/>
                    </a:cubicBezTo>
                    <a:cubicBezTo>
                      <a:pt x="419" y="2554"/>
                      <a:pt x="633" y="2427"/>
                      <a:pt x="801" y="2371"/>
                    </a:cubicBezTo>
                    <a:cubicBezTo>
                      <a:pt x="1068" y="2238"/>
                      <a:pt x="1335" y="2138"/>
                      <a:pt x="1602" y="2038"/>
                    </a:cubicBezTo>
                    <a:cubicBezTo>
                      <a:pt x="2136" y="1838"/>
                      <a:pt x="2669" y="1638"/>
                      <a:pt x="3170" y="1437"/>
                    </a:cubicBezTo>
                    <a:cubicBezTo>
                      <a:pt x="4237" y="1037"/>
                      <a:pt x="5304" y="670"/>
                      <a:pt x="6339" y="303"/>
                    </a:cubicBezTo>
                    <a:cubicBezTo>
                      <a:pt x="6496" y="241"/>
                      <a:pt x="6446" y="0"/>
                      <a:pt x="63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9"/>
              <p:cNvSpPr/>
              <p:nvPr/>
            </p:nvSpPr>
            <p:spPr>
              <a:xfrm flipH="1">
                <a:off x="2074664" y="1727571"/>
                <a:ext cx="95764" cy="43009"/>
              </a:xfrm>
              <a:custGeom>
                <a:avLst/>
                <a:gdLst/>
                <a:ahLst/>
                <a:cxnLst/>
                <a:rect l="l" t="t" r="r" b="b"/>
                <a:pathLst>
                  <a:path w="4805" h="2158" extrusionOk="0">
                    <a:moveTo>
                      <a:pt x="4666" y="1"/>
                    </a:moveTo>
                    <a:cubicBezTo>
                      <a:pt x="4652" y="1"/>
                      <a:pt x="4637" y="5"/>
                      <a:pt x="4620" y="13"/>
                    </a:cubicBezTo>
                    <a:cubicBezTo>
                      <a:pt x="3153" y="613"/>
                      <a:pt x="1618" y="1147"/>
                      <a:pt x="151" y="1847"/>
                    </a:cubicBezTo>
                    <a:cubicBezTo>
                      <a:pt x="0" y="1908"/>
                      <a:pt x="40" y="2157"/>
                      <a:pt x="195" y="2157"/>
                    </a:cubicBezTo>
                    <a:cubicBezTo>
                      <a:pt x="212" y="2157"/>
                      <a:pt x="231" y="2154"/>
                      <a:pt x="251" y="2148"/>
                    </a:cubicBezTo>
                    <a:cubicBezTo>
                      <a:pt x="1752" y="1614"/>
                      <a:pt x="3186" y="880"/>
                      <a:pt x="4687" y="246"/>
                    </a:cubicBezTo>
                    <a:cubicBezTo>
                      <a:pt x="4804" y="188"/>
                      <a:pt x="4767" y="1"/>
                      <a:pt x="46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9"/>
              <p:cNvSpPr/>
              <p:nvPr/>
            </p:nvSpPr>
            <p:spPr>
              <a:xfrm flipH="1">
                <a:off x="2326499" y="1604762"/>
                <a:ext cx="86257" cy="35316"/>
              </a:xfrm>
              <a:custGeom>
                <a:avLst/>
                <a:gdLst/>
                <a:ahLst/>
                <a:cxnLst/>
                <a:rect l="l" t="t" r="r" b="b"/>
                <a:pathLst>
                  <a:path w="4328" h="1772" extrusionOk="0">
                    <a:moveTo>
                      <a:pt x="4199" y="0"/>
                    </a:moveTo>
                    <a:cubicBezTo>
                      <a:pt x="4190" y="0"/>
                      <a:pt x="4181" y="1"/>
                      <a:pt x="4170" y="4"/>
                    </a:cubicBezTo>
                    <a:cubicBezTo>
                      <a:pt x="3437" y="237"/>
                      <a:pt x="2736" y="504"/>
                      <a:pt x="2036" y="771"/>
                    </a:cubicBezTo>
                    <a:cubicBezTo>
                      <a:pt x="1702" y="938"/>
                      <a:pt x="1335" y="1071"/>
                      <a:pt x="1002" y="1238"/>
                    </a:cubicBezTo>
                    <a:cubicBezTo>
                      <a:pt x="668" y="1371"/>
                      <a:pt x="301" y="1471"/>
                      <a:pt x="34" y="1705"/>
                    </a:cubicBezTo>
                    <a:cubicBezTo>
                      <a:pt x="1" y="1738"/>
                      <a:pt x="1" y="1772"/>
                      <a:pt x="34" y="1772"/>
                    </a:cubicBezTo>
                    <a:cubicBezTo>
                      <a:pt x="368" y="1738"/>
                      <a:pt x="735" y="1572"/>
                      <a:pt x="1035" y="1438"/>
                    </a:cubicBezTo>
                    <a:cubicBezTo>
                      <a:pt x="1368" y="1271"/>
                      <a:pt x="1735" y="1138"/>
                      <a:pt x="2102" y="1004"/>
                    </a:cubicBezTo>
                    <a:cubicBezTo>
                      <a:pt x="2803" y="738"/>
                      <a:pt x="3503" y="471"/>
                      <a:pt x="4204" y="237"/>
                    </a:cubicBezTo>
                    <a:cubicBezTo>
                      <a:pt x="4327" y="176"/>
                      <a:pt x="4308" y="0"/>
                      <a:pt x="41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9"/>
              <p:cNvSpPr/>
              <p:nvPr/>
            </p:nvSpPr>
            <p:spPr>
              <a:xfrm flipH="1">
                <a:off x="2316514" y="1623357"/>
                <a:ext cx="105390" cy="43427"/>
              </a:xfrm>
              <a:custGeom>
                <a:avLst/>
                <a:gdLst/>
                <a:ahLst/>
                <a:cxnLst/>
                <a:rect l="l" t="t" r="r" b="b"/>
                <a:pathLst>
                  <a:path w="5288" h="2179" extrusionOk="0">
                    <a:moveTo>
                      <a:pt x="5156" y="0"/>
                    </a:moveTo>
                    <a:cubicBezTo>
                      <a:pt x="5147" y="0"/>
                      <a:pt x="5139" y="2"/>
                      <a:pt x="5130" y="5"/>
                    </a:cubicBezTo>
                    <a:cubicBezTo>
                      <a:pt x="4730" y="105"/>
                      <a:pt x="4296" y="305"/>
                      <a:pt x="3896" y="472"/>
                    </a:cubicBezTo>
                    <a:cubicBezTo>
                      <a:pt x="3462" y="639"/>
                      <a:pt x="3028" y="805"/>
                      <a:pt x="2595" y="972"/>
                    </a:cubicBezTo>
                    <a:cubicBezTo>
                      <a:pt x="1761" y="1306"/>
                      <a:pt x="927" y="1706"/>
                      <a:pt x="60" y="2040"/>
                    </a:cubicBezTo>
                    <a:cubicBezTo>
                      <a:pt x="0" y="2069"/>
                      <a:pt x="20" y="2178"/>
                      <a:pt x="72" y="2178"/>
                    </a:cubicBezTo>
                    <a:cubicBezTo>
                      <a:pt x="79" y="2178"/>
                      <a:pt x="86" y="2177"/>
                      <a:pt x="93" y="2173"/>
                    </a:cubicBezTo>
                    <a:cubicBezTo>
                      <a:pt x="960" y="1839"/>
                      <a:pt x="1827" y="1539"/>
                      <a:pt x="2695" y="1206"/>
                    </a:cubicBezTo>
                    <a:cubicBezTo>
                      <a:pt x="3128" y="1072"/>
                      <a:pt x="3529" y="905"/>
                      <a:pt x="3962" y="739"/>
                    </a:cubicBezTo>
                    <a:cubicBezTo>
                      <a:pt x="4363" y="572"/>
                      <a:pt x="4796" y="438"/>
                      <a:pt x="5197" y="205"/>
                    </a:cubicBezTo>
                    <a:cubicBezTo>
                      <a:pt x="5288" y="144"/>
                      <a:pt x="5240" y="0"/>
                      <a:pt x="51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9"/>
              <p:cNvSpPr/>
              <p:nvPr/>
            </p:nvSpPr>
            <p:spPr>
              <a:xfrm flipH="1">
                <a:off x="2313007" y="1664552"/>
                <a:ext cx="116212" cy="42092"/>
              </a:xfrm>
              <a:custGeom>
                <a:avLst/>
                <a:gdLst/>
                <a:ahLst/>
                <a:cxnLst/>
                <a:rect l="l" t="t" r="r" b="b"/>
                <a:pathLst>
                  <a:path w="5831" h="2112" extrusionOk="0">
                    <a:moveTo>
                      <a:pt x="5543" y="1"/>
                    </a:moveTo>
                    <a:cubicBezTo>
                      <a:pt x="5391" y="1"/>
                      <a:pt x="5221" y="94"/>
                      <a:pt x="5130" y="139"/>
                    </a:cubicBezTo>
                    <a:cubicBezTo>
                      <a:pt x="4563" y="306"/>
                      <a:pt x="4029" y="506"/>
                      <a:pt x="3462" y="706"/>
                    </a:cubicBezTo>
                    <a:cubicBezTo>
                      <a:pt x="2328" y="1107"/>
                      <a:pt x="1227" y="1507"/>
                      <a:pt x="93" y="1907"/>
                    </a:cubicBezTo>
                    <a:cubicBezTo>
                      <a:pt x="1" y="1938"/>
                      <a:pt x="22" y="2111"/>
                      <a:pt x="131" y="2111"/>
                    </a:cubicBezTo>
                    <a:cubicBezTo>
                      <a:pt x="140" y="2111"/>
                      <a:pt x="149" y="2110"/>
                      <a:pt x="160" y="2107"/>
                    </a:cubicBezTo>
                    <a:cubicBezTo>
                      <a:pt x="1060" y="1807"/>
                      <a:pt x="1994" y="1507"/>
                      <a:pt x="2895" y="1207"/>
                    </a:cubicBezTo>
                    <a:cubicBezTo>
                      <a:pt x="3362" y="1073"/>
                      <a:pt x="3796" y="940"/>
                      <a:pt x="4229" y="773"/>
                    </a:cubicBezTo>
                    <a:cubicBezTo>
                      <a:pt x="4463" y="706"/>
                      <a:pt x="4696" y="640"/>
                      <a:pt x="4963" y="540"/>
                    </a:cubicBezTo>
                    <a:cubicBezTo>
                      <a:pt x="5063" y="506"/>
                      <a:pt x="5163" y="473"/>
                      <a:pt x="5263" y="440"/>
                    </a:cubicBezTo>
                    <a:cubicBezTo>
                      <a:pt x="5330" y="440"/>
                      <a:pt x="5397" y="406"/>
                      <a:pt x="5463" y="373"/>
                    </a:cubicBezTo>
                    <a:lnTo>
                      <a:pt x="5530" y="339"/>
                    </a:lnTo>
                    <a:lnTo>
                      <a:pt x="5564" y="339"/>
                    </a:lnTo>
                    <a:cubicBezTo>
                      <a:pt x="5564" y="373"/>
                      <a:pt x="5630" y="406"/>
                      <a:pt x="5664" y="406"/>
                    </a:cubicBezTo>
                    <a:cubicBezTo>
                      <a:pt x="5764" y="373"/>
                      <a:pt x="5830" y="173"/>
                      <a:pt x="5730" y="73"/>
                    </a:cubicBezTo>
                    <a:cubicBezTo>
                      <a:pt x="5678" y="20"/>
                      <a:pt x="5612" y="1"/>
                      <a:pt x="55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9"/>
              <p:cNvSpPr/>
              <p:nvPr/>
            </p:nvSpPr>
            <p:spPr>
              <a:xfrm flipH="1">
                <a:off x="2311891" y="1701821"/>
                <a:ext cx="115335" cy="47354"/>
              </a:xfrm>
              <a:custGeom>
                <a:avLst/>
                <a:gdLst/>
                <a:ahLst/>
                <a:cxnLst/>
                <a:rect l="l" t="t" r="r" b="b"/>
                <a:pathLst>
                  <a:path w="5787" h="2376" extrusionOk="0">
                    <a:moveTo>
                      <a:pt x="5593" y="0"/>
                    </a:moveTo>
                    <a:cubicBezTo>
                      <a:pt x="5584" y="0"/>
                      <a:pt x="5574" y="1"/>
                      <a:pt x="5564" y="4"/>
                    </a:cubicBezTo>
                    <a:lnTo>
                      <a:pt x="5597" y="4"/>
                    </a:lnTo>
                    <a:cubicBezTo>
                      <a:pt x="5130" y="137"/>
                      <a:pt x="4663" y="337"/>
                      <a:pt x="4196" y="504"/>
                    </a:cubicBezTo>
                    <a:cubicBezTo>
                      <a:pt x="3762" y="704"/>
                      <a:pt x="3295" y="871"/>
                      <a:pt x="2828" y="1071"/>
                    </a:cubicBezTo>
                    <a:cubicBezTo>
                      <a:pt x="1928" y="1438"/>
                      <a:pt x="1027" y="1805"/>
                      <a:pt x="93" y="2172"/>
                    </a:cubicBezTo>
                    <a:cubicBezTo>
                      <a:pt x="1" y="2203"/>
                      <a:pt x="50" y="2376"/>
                      <a:pt x="137" y="2376"/>
                    </a:cubicBezTo>
                    <a:cubicBezTo>
                      <a:pt x="145" y="2376"/>
                      <a:pt x="152" y="2375"/>
                      <a:pt x="160" y="2372"/>
                    </a:cubicBezTo>
                    <a:cubicBezTo>
                      <a:pt x="1094" y="2005"/>
                      <a:pt x="2028" y="1672"/>
                      <a:pt x="2928" y="1305"/>
                    </a:cubicBezTo>
                    <a:cubicBezTo>
                      <a:pt x="3862" y="971"/>
                      <a:pt x="4796" y="704"/>
                      <a:pt x="5664" y="237"/>
                    </a:cubicBezTo>
                    <a:cubicBezTo>
                      <a:pt x="5787" y="176"/>
                      <a:pt x="5711" y="0"/>
                      <a:pt x="55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9"/>
              <p:cNvSpPr/>
              <p:nvPr/>
            </p:nvSpPr>
            <p:spPr>
              <a:xfrm flipH="1">
                <a:off x="2323151" y="1743714"/>
                <a:ext cx="98793" cy="38066"/>
              </a:xfrm>
              <a:custGeom>
                <a:avLst/>
                <a:gdLst/>
                <a:ahLst/>
                <a:cxnLst/>
                <a:rect l="l" t="t" r="r" b="b"/>
                <a:pathLst>
                  <a:path w="4957" h="1910" extrusionOk="0">
                    <a:moveTo>
                      <a:pt x="4790" y="0"/>
                    </a:moveTo>
                    <a:cubicBezTo>
                      <a:pt x="4782" y="0"/>
                      <a:pt x="4774" y="1"/>
                      <a:pt x="4765" y="3"/>
                    </a:cubicBezTo>
                    <a:cubicBezTo>
                      <a:pt x="3164" y="470"/>
                      <a:pt x="1629" y="1171"/>
                      <a:pt x="62" y="1738"/>
                    </a:cubicBezTo>
                    <a:cubicBezTo>
                      <a:pt x="1" y="1768"/>
                      <a:pt x="23" y="1909"/>
                      <a:pt x="103" y="1909"/>
                    </a:cubicBezTo>
                    <a:cubicBezTo>
                      <a:pt x="111" y="1909"/>
                      <a:pt x="119" y="1908"/>
                      <a:pt x="128" y="1905"/>
                    </a:cubicBezTo>
                    <a:cubicBezTo>
                      <a:pt x="1696" y="1371"/>
                      <a:pt x="3264" y="904"/>
                      <a:pt x="4832" y="270"/>
                    </a:cubicBezTo>
                    <a:cubicBezTo>
                      <a:pt x="4956" y="208"/>
                      <a:pt x="4906" y="0"/>
                      <a:pt x="47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9"/>
              <p:cNvSpPr/>
              <p:nvPr/>
            </p:nvSpPr>
            <p:spPr>
              <a:xfrm flipH="1">
                <a:off x="2004530" y="3787396"/>
                <a:ext cx="1706586" cy="447428"/>
              </a:xfrm>
              <a:custGeom>
                <a:avLst/>
                <a:gdLst/>
                <a:ahLst/>
                <a:cxnLst/>
                <a:rect l="l" t="t" r="r" b="b"/>
                <a:pathLst>
                  <a:path w="85629" h="22450" extrusionOk="0">
                    <a:moveTo>
                      <a:pt x="23951" y="0"/>
                    </a:moveTo>
                    <a:lnTo>
                      <a:pt x="667" y="21249"/>
                    </a:lnTo>
                    <a:cubicBezTo>
                      <a:pt x="0" y="21916"/>
                      <a:pt x="401" y="22450"/>
                      <a:pt x="1568" y="22450"/>
                    </a:cubicBezTo>
                    <a:lnTo>
                      <a:pt x="62111" y="22450"/>
                    </a:lnTo>
                    <a:cubicBezTo>
                      <a:pt x="63279" y="22450"/>
                      <a:pt x="64780" y="21916"/>
                      <a:pt x="65447" y="21249"/>
                    </a:cubicBezTo>
                    <a:lnTo>
                      <a:pt x="85628" y="0"/>
                    </a:lnTo>
                    <a:close/>
                  </a:path>
                </a:pathLst>
              </a:custGeom>
              <a:solidFill>
                <a:srgbClr val="DED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9"/>
              <p:cNvSpPr/>
              <p:nvPr/>
            </p:nvSpPr>
            <p:spPr>
              <a:xfrm flipH="1">
                <a:off x="2124210" y="3841247"/>
                <a:ext cx="1348245" cy="251317"/>
              </a:xfrm>
              <a:custGeom>
                <a:avLst/>
                <a:gdLst/>
                <a:ahLst/>
                <a:cxnLst/>
                <a:rect l="l" t="t" r="r" b="b"/>
                <a:pathLst>
                  <a:path w="67649" h="12610" extrusionOk="0">
                    <a:moveTo>
                      <a:pt x="14011" y="0"/>
                    </a:moveTo>
                    <a:cubicBezTo>
                      <a:pt x="13177" y="0"/>
                      <a:pt x="12109" y="367"/>
                      <a:pt x="11642" y="834"/>
                    </a:cubicBezTo>
                    <a:lnTo>
                      <a:pt x="468" y="11776"/>
                    </a:lnTo>
                    <a:cubicBezTo>
                      <a:pt x="1" y="12243"/>
                      <a:pt x="301" y="12609"/>
                      <a:pt x="1101" y="12609"/>
                    </a:cubicBezTo>
                    <a:lnTo>
                      <a:pt x="53639" y="12609"/>
                    </a:lnTo>
                    <a:cubicBezTo>
                      <a:pt x="54473" y="12609"/>
                      <a:pt x="55540" y="12243"/>
                      <a:pt x="56007" y="11776"/>
                    </a:cubicBezTo>
                    <a:lnTo>
                      <a:pt x="67182" y="834"/>
                    </a:lnTo>
                    <a:cubicBezTo>
                      <a:pt x="67649" y="367"/>
                      <a:pt x="67382" y="0"/>
                      <a:pt x="66548" y="0"/>
                    </a:cubicBezTo>
                    <a:close/>
                  </a:path>
                </a:pathLst>
              </a:custGeom>
              <a:solidFill>
                <a:srgbClr val="B5C7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9"/>
              <p:cNvSpPr/>
              <p:nvPr/>
            </p:nvSpPr>
            <p:spPr>
              <a:xfrm flipH="1">
                <a:off x="2746464" y="4114487"/>
                <a:ext cx="518579" cy="94408"/>
              </a:xfrm>
              <a:custGeom>
                <a:avLst/>
                <a:gdLst/>
                <a:ahLst/>
                <a:cxnLst/>
                <a:rect l="l" t="t" r="r" b="b"/>
                <a:pathLst>
                  <a:path w="26020" h="4737" extrusionOk="0">
                    <a:moveTo>
                      <a:pt x="6339" y="0"/>
                    </a:moveTo>
                    <a:cubicBezTo>
                      <a:pt x="5672" y="0"/>
                      <a:pt x="4838" y="267"/>
                      <a:pt x="4437" y="601"/>
                    </a:cubicBezTo>
                    <a:lnTo>
                      <a:pt x="368" y="4137"/>
                    </a:lnTo>
                    <a:cubicBezTo>
                      <a:pt x="1" y="4470"/>
                      <a:pt x="234" y="4737"/>
                      <a:pt x="902" y="4737"/>
                    </a:cubicBezTo>
                    <a:lnTo>
                      <a:pt x="19682" y="4737"/>
                    </a:lnTo>
                    <a:cubicBezTo>
                      <a:pt x="20349" y="4737"/>
                      <a:pt x="21183" y="4470"/>
                      <a:pt x="21583" y="4137"/>
                    </a:cubicBezTo>
                    <a:lnTo>
                      <a:pt x="25653" y="601"/>
                    </a:lnTo>
                    <a:cubicBezTo>
                      <a:pt x="26020" y="267"/>
                      <a:pt x="25786" y="0"/>
                      <a:pt x="25119" y="0"/>
                    </a:cubicBezTo>
                    <a:close/>
                  </a:path>
                </a:pathLst>
              </a:custGeom>
              <a:solidFill>
                <a:srgbClr val="FC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9"/>
              <p:cNvSpPr/>
              <p:nvPr/>
            </p:nvSpPr>
            <p:spPr>
              <a:xfrm flipH="1">
                <a:off x="2362872" y="4036003"/>
                <a:ext cx="136959" cy="40099"/>
              </a:xfrm>
              <a:custGeom>
                <a:avLst/>
                <a:gdLst/>
                <a:ahLst/>
                <a:cxnLst/>
                <a:rect l="l" t="t" r="r" b="b"/>
                <a:pathLst>
                  <a:path w="6872" h="2012" extrusionOk="0">
                    <a:moveTo>
                      <a:pt x="4116" y="1"/>
                    </a:moveTo>
                    <a:cubicBezTo>
                      <a:pt x="3657" y="1"/>
                      <a:pt x="3196" y="12"/>
                      <a:pt x="2735" y="35"/>
                    </a:cubicBezTo>
                    <a:cubicBezTo>
                      <a:pt x="2402" y="35"/>
                      <a:pt x="1968" y="35"/>
                      <a:pt x="1701" y="236"/>
                    </a:cubicBezTo>
                    <a:cubicBezTo>
                      <a:pt x="1234" y="569"/>
                      <a:pt x="801" y="936"/>
                      <a:pt x="367" y="1303"/>
                    </a:cubicBezTo>
                    <a:cubicBezTo>
                      <a:pt x="200" y="1470"/>
                      <a:pt x="0" y="1637"/>
                      <a:pt x="67" y="1870"/>
                    </a:cubicBezTo>
                    <a:cubicBezTo>
                      <a:pt x="200" y="1870"/>
                      <a:pt x="334" y="1903"/>
                      <a:pt x="500" y="1903"/>
                    </a:cubicBezTo>
                    <a:cubicBezTo>
                      <a:pt x="901" y="1903"/>
                      <a:pt x="1334" y="1903"/>
                      <a:pt x="1768" y="1937"/>
                    </a:cubicBezTo>
                    <a:lnTo>
                      <a:pt x="4270" y="2004"/>
                    </a:lnTo>
                    <a:cubicBezTo>
                      <a:pt x="4387" y="2004"/>
                      <a:pt x="4512" y="2012"/>
                      <a:pt x="4637" y="2012"/>
                    </a:cubicBezTo>
                    <a:cubicBezTo>
                      <a:pt x="4762" y="2012"/>
                      <a:pt x="4887" y="2004"/>
                      <a:pt x="5004" y="1970"/>
                    </a:cubicBezTo>
                    <a:cubicBezTo>
                      <a:pt x="5671" y="1770"/>
                      <a:pt x="6405" y="903"/>
                      <a:pt x="6805" y="402"/>
                    </a:cubicBezTo>
                    <a:cubicBezTo>
                      <a:pt x="6838" y="336"/>
                      <a:pt x="6872" y="302"/>
                      <a:pt x="6872" y="269"/>
                    </a:cubicBezTo>
                    <a:cubicBezTo>
                      <a:pt x="6872" y="136"/>
                      <a:pt x="6738" y="102"/>
                      <a:pt x="6605" y="102"/>
                    </a:cubicBezTo>
                    <a:cubicBezTo>
                      <a:pt x="5786" y="38"/>
                      <a:pt x="4954" y="1"/>
                      <a:pt x="411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9"/>
              <p:cNvSpPr/>
              <p:nvPr/>
            </p:nvSpPr>
            <p:spPr>
              <a:xfrm flipH="1">
                <a:off x="2486517" y="4036362"/>
                <a:ext cx="163566" cy="36930"/>
              </a:xfrm>
              <a:custGeom>
                <a:avLst/>
                <a:gdLst/>
                <a:ahLst/>
                <a:cxnLst/>
                <a:rect l="l" t="t" r="r" b="b"/>
                <a:pathLst>
                  <a:path w="8207" h="1853" extrusionOk="0">
                    <a:moveTo>
                      <a:pt x="7552" y="1"/>
                    </a:moveTo>
                    <a:cubicBezTo>
                      <a:pt x="7205" y="1"/>
                      <a:pt x="6822" y="51"/>
                      <a:pt x="6672" y="51"/>
                    </a:cubicBezTo>
                    <a:lnTo>
                      <a:pt x="2535" y="84"/>
                    </a:lnTo>
                    <a:cubicBezTo>
                      <a:pt x="2302" y="84"/>
                      <a:pt x="2035" y="84"/>
                      <a:pt x="1802" y="184"/>
                    </a:cubicBezTo>
                    <a:cubicBezTo>
                      <a:pt x="1568" y="284"/>
                      <a:pt x="1401" y="451"/>
                      <a:pt x="1201" y="618"/>
                    </a:cubicBezTo>
                    <a:cubicBezTo>
                      <a:pt x="801" y="1018"/>
                      <a:pt x="401" y="1418"/>
                      <a:pt x="0" y="1852"/>
                    </a:cubicBezTo>
                    <a:lnTo>
                      <a:pt x="5905" y="1852"/>
                    </a:lnTo>
                    <a:cubicBezTo>
                      <a:pt x="6138" y="1852"/>
                      <a:pt x="6338" y="1852"/>
                      <a:pt x="6572" y="1785"/>
                    </a:cubicBezTo>
                    <a:cubicBezTo>
                      <a:pt x="6738" y="1719"/>
                      <a:pt x="6872" y="1585"/>
                      <a:pt x="7039" y="1452"/>
                    </a:cubicBezTo>
                    <a:cubicBezTo>
                      <a:pt x="7306" y="1218"/>
                      <a:pt x="8206" y="651"/>
                      <a:pt x="8206" y="251"/>
                    </a:cubicBezTo>
                    <a:cubicBezTo>
                      <a:pt x="8206" y="51"/>
                      <a:pt x="7898" y="1"/>
                      <a:pt x="755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9"/>
              <p:cNvSpPr/>
              <p:nvPr/>
            </p:nvSpPr>
            <p:spPr>
              <a:xfrm flipH="1">
                <a:off x="2635434" y="4037358"/>
                <a:ext cx="90442" cy="35256"/>
              </a:xfrm>
              <a:custGeom>
                <a:avLst/>
                <a:gdLst/>
                <a:ahLst/>
                <a:cxnLst/>
                <a:rect l="l" t="t" r="r" b="b"/>
                <a:pathLst>
                  <a:path w="4538" h="1769" extrusionOk="0">
                    <a:moveTo>
                      <a:pt x="1635" y="1"/>
                    </a:moveTo>
                    <a:cubicBezTo>
                      <a:pt x="1502" y="68"/>
                      <a:pt x="1402" y="168"/>
                      <a:pt x="1302" y="234"/>
                    </a:cubicBezTo>
                    <a:cubicBezTo>
                      <a:pt x="935" y="635"/>
                      <a:pt x="534" y="1035"/>
                      <a:pt x="167" y="1435"/>
                    </a:cubicBezTo>
                    <a:cubicBezTo>
                      <a:pt x="101" y="1502"/>
                      <a:pt x="1" y="1602"/>
                      <a:pt x="34" y="1735"/>
                    </a:cubicBezTo>
                    <a:cubicBezTo>
                      <a:pt x="768" y="1735"/>
                      <a:pt x="1535" y="1769"/>
                      <a:pt x="2269" y="1769"/>
                    </a:cubicBezTo>
                    <a:cubicBezTo>
                      <a:pt x="2436" y="1769"/>
                      <a:pt x="2602" y="1769"/>
                      <a:pt x="2736" y="1735"/>
                    </a:cubicBezTo>
                    <a:cubicBezTo>
                      <a:pt x="2903" y="1669"/>
                      <a:pt x="3036" y="1535"/>
                      <a:pt x="3170" y="1435"/>
                    </a:cubicBezTo>
                    <a:cubicBezTo>
                      <a:pt x="3270" y="1435"/>
                      <a:pt x="4537" y="234"/>
                      <a:pt x="4470" y="101"/>
                    </a:cubicBezTo>
                    <a:cubicBezTo>
                      <a:pt x="4437" y="34"/>
                      <a:pt x="4187" y="17"/>
                      <a:pt x="3920" y="17"/>
                    </a:cubicBezTo>
                    <a:cubicBezTo>
                      <a:pt x="3653" y="17"/>
                      <a:pt x="3370" y="34"/>
                      <a:pt x="3270" y="34"/>
                    </a:cubicBezTo>
                    <a:cubicBezTo>
                      <a:pt x="2836" y="34"/>
                      <a:pt x="2369" y="1"/>
                      <a:pt x="19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9"/>
              <p:cNvSpPr/>
              <p:nvPr/>
            </p:nvSpPr>
            <p:spPr>
              <a:xfrm flipH="1">
                <a:off x="2714556" y="4036023"/>
                <a:ext cx="401071" cy="39123"/>
              </a:xfrm>
              <a:custGeom>
                <a:avLst/>
                <a:gdLst/>
                <a:ahLst/>
                <a:cxnLst/>
                <a:rect l="l" t="t" r="r" b="b"/>
                <a:pathLst>
                  <a:path w="20124" h="1963" extrusionOk="0">
                    <a:moveTo>
                      <a:pt x="2928" y="0"/>
                    </a:moveTo>
                    <a:cubicBezTo>
                      <a:pt x="2464" y="0"/>
                      <a:pt x="1977" y="24"/>
                      <a:pt x="1610" y="335"/>
                    </a:cubicBezTo>
                    <a:cubicBezTo>
                      <a:pt x="1177" y="668"/>
                      <a:pt x="777" y="1102"/>
                      <a:pt x="376" y="1469"/>
                    </a:cubicBezTo>
                    <a:cubicBezTo>
                      <a:pt x="343" y="1502"/>
                      <a:pt x="310" y="1536"/>
                      <a:pt x="276" y="1569"/>
                    </a:cubicBezTo>
                    <a:cubicBezTo>
                      <a:pt x="1" y="1869"/>
                      <a:pt x="270" y="1963"/>
                      <a:pt x="619" y="1963"/>
                    </a:cubicBezTo>
                    <a:cubicBezTo>
                      <a:pt x="735" y="1963"/>
                      <a:pt x="860" y="1952"/>
                      <a:pt x="977" y="1936"/>
                    </a:cubicBezTo>
                    <a:cubicBezTo>
                      <a:pt x="2567" y="1821"/>
                      <a:pt x="4173" y="1785"/>
                      <a:pt x="5785" y="1785"/>
                    </a:cubicBezTo>
                    <a:cubicBezTo>
                      <a:pt x="6505" y="1785"/>
                      <a:pt x="7227" y="1792"/>
                      <a:pt x="7948" y="1802"/>
                    </a:cubicBezTo>
                    <a:cubicBezTo>
                      <a:pt x="9983" y="1802"/>
                      <a:pt x="12018" y="1836"/>
                      <a:pt x="14053" y="1836"/>
                    </a:cubicBezTo>
                    <a:cubicBezTo>
                      <a:pt x="15053" y="1836"/>
                      <a:pt x="16087" y="1869"/>
                      <a:pt x="17088" y="1869"/>
                    </a:cubicBezTo>
                    <a:cubicBezTo>
                      <a:pt x="18022" y="1869"/>
                      <a:pt x="18689" y="1602"/>
                      <a:pt x="19390" y="968"/>
                    </a:cubicBezTo>
                    <a:cubicBezTo>
                      <a:pt x="19623" y="802"/>
                      <a:pt x="20124" y="435"/>
                      <a:pt x="20090" y="101"/>
                    </a:cubicBezTo>
                    <a:cubicBezTo>
                      <a:pt x="19075" y="33"/>
                      <a:pt x="18048" y="15"/>
                      <a:pt x="17017" y="15"/>
                    </a:cubicBezTo>
                    <a:cubicBezTo>
                      <a:pt x="15814" y="15"/>
                      <a:pt x="14605" y="40"/>
                      <a:pt x="13401" y="40"/>
                    </a:cubicBezTo>
                    <a:cubicBezTo>
                      <a:pt x="13095" y="40"/>
                      <a:pt x="12790" y="38"/>
                      <a:pt x="12485" y="34"/>
                    </a:cubicBezTo>
                    <a:lnTo>
                      <a:pt x="4846" y="1"/>
                    </a:lnTo>
                    <a:lnTo>
                      <a:pt x="3178" y="1"/>
                    </a:lnTo>
                    <a:cubicBezTo>
                      <a:pt x="3096" y="1"/>
                      <a:pt x="3012" y="0"/>
                      <a:pt x="29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9"/>
              <p:cNvSpPr/>
              <p:nvPr/>
            </p:nvSpPr>
            <p:spPr>
              <a:xfrm flipH="1">
                <a:off x="3103590" y="4038514"/>
                <a:ext cx="162111" cy="34778"/>
              </a:xfrm>
              <a:custGeom>
                <a:avLst/>
                <a:gdLst/>
                <a:ahLst/>
                <a:cxnLst/>
                <a:rect l="l" t="t" r="r" b="b"/>
                <a:pathLst>
                  <a:path w="8134" h="1745" extrusionOk="0">
                    <a:moveTo>
                      <a:pt x="7346" y="0"/>
                    </a:moveTo>
                    <a:cubicBezTo>
                      <a:pt x="7201" y="0"/>
                      <a:pt x="7055" y="10"/>
                      <a:pt x="6939" y="10"/>
                    </a:cubicBezTo>
                    <a:lnTo>
                      <a:pt x="2369" y="10"/>
                    </a:lnTo>
                    <a:cubicBezTo>
                      <a:pt x="2069" y="10"/>
                      <a:pt x="1769" y="10"/>
                      <a:pt x="1502" y="143"/>
                    </a:cubicBezTo>
                    <a:cubicBezTo>
                      <a:pt x="1335" y="210"/>
                      <a:pt x="1201" y="343"/>
                      <a:pt x="1068" y="477"/>
                    </a:cubicBezTo>
                    <a:lnTo>
                      <a:pt x="468" y="1044"/>
                    </a:lnTo>
                    <a:cubicBezTo>
                      <a:pt x="267" y="1210"/>
                      <a:pt x="34" y="1444"/>
                      <a:pt x="1" y="1744"/>
                    </a:cubicBezTo>
                    <a:lnTo>
                      <a:pt x="5138" y="1744"/>
                    </a:lnTo>
                    <a:cubicBezTo>
                      <a:pt x="5605" y="1744"/>
                      <a:pt x="6038" y="1744"/>
                      <a:pt x="6439" y="1611"/>
                    </a:cubicBezTo>
                    <a:cubicBezTo>
                      <a:pt x="6872" y="1611"/>
                      <a:pt x="7639" y="944"/>
                      <a:pt x="7840" y="610"/>
                    </a:cubicBezTo>
                    <a:cubicBezTo>
                      <a:pt x="8133" y="72"/>
                      <a:pt x="7745" y="0"/>
                      <a:pt x="73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9"/>
              <p:cNvSpPr/>
              <p:nvPr/>
            </p:nvSpPr>
            <p:spPr>
              <a:xfrm flipH="1">
                <a:off x="3261017" y="4036920"/>
                <a:ext cx="154936" cy="35894"/>
              </a:xfrm>
              <a:custGeom>
                <a:avLst/>
                <a:gdLst/>
                <a:ahLst/>
                <a:cxnLst/>
                <a:rect l="l" t="t" r="r" b="b"/>
                <a:pathLst>
                  <a:path w="7774" h="1801" extrusionOk="0">
                    <a:moveTo>
                      <a:pt x="5017" y="1"/>
                    </a:moveTo>
                    <a:cubicBezTo>
                      <a:pt x="4554" y="1"/>
                      <a:pt x="4093" y="9"/>
                      <a:pt x="3637" y="23"/>
                    </a:cubicBezTo>
                    <a:lnTo>
                      <a:pt x="1802" y="23"/>
                    </a:lnTo>
                    <a:cubicBezTo>
                      <a:pt x="1002" y="56"/>
                      <a:pt x="601" y="623"/>
                      <a:pt x="168" y="1224"/>
                    </a:cubicBezTo>
                    <a:cubicBezTo>
                      <a:pt x="68" y="1357"/>
                      <a:pt x="1" y="1524"/>
                      <a:pt x="101" y="1657"/>
                    </a:cubicBezTo>
                    <a:cubicBezTo>
                      <a:pt x="134" y="1757"/>
                      <a:pt x="268" y="1757"/>
                      <a:pt x="401" y="1757"/>
                    </a:cubicBezTo>
                    <a:lnTo>
                      <a:pt x="4571" y="1757"/>
                    </a:lnTo>
                    <a:cubicBezTo>
                      <a:pt x="4857" y="1757"/>
                      <a:pt x="5241" y="1801"/>
                      <a:pt x="5604" y="1801"/>
                    </a:cubicBezTo>
                    <a:cubicBezTo>
                      <a:pt x="5877" y="1801"/>
                      <a:pt x="6139" y="1776"/>
                      <a:pt x="6339" y="1691"/>
                    </a:cubicBezTo>
                    <a:cubicBezTo>
                      <a:pt x="6372" y="1657"/>
                      <a:pt x="6405" y="1657"/>
                      <a:pt x="6439" y="1657"/>
                    </a:cubicBezTo>
                    <a:cubicBezTo>
                      <a:pt x="6606" y="1524"/>
                      <a:pt x="6772" y="1390"/>
                      <a:pt x="6906" y="1257"/>
                    </a:cubicBezTo>
                    <a:cubicBezTo>
                      <a:pt x="6973" y="1157"/>
                      <a:pt x="7339" y="623"/>
                      <a:pt x="7406" y="623"/>
                    </a:cubicBezTo>
                    <a:cubicBezTo>
                      <a:pt x="7773" y="123"/>
                      <a:pt x="7506" y="90"/>
                      <a:pt x="6973" y="56"/>
                    </a:cubicBezTo>
                    <a:cubicBezTo>
                      <a:pt x="6328" y="17"/>
                      <a:pt x="5671" y="1"/>
                      <a:pt x="50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9"/>
              <p:cNvSpPr/>
              <p:nvPr/>
            </p:nvSpPr>
            <p:spPr>
              <a:xfrm flipH="1">
                <a:off x="3265681" y="3987673"/>
                <a:ext cx="105051" cy="38405"/>
              </a:xfrm>
              <a:custGeom>
                <a:avLst/>
                <a:gdLst/>
                <a:ahLst/>
                <a:cxnLst/>
                <a:rect l="l" t="t" r="r" b="b"/>
                <a:pathLst>
                  <a:path w="5271" h="1927" extrusionOk="0">
                    <a:moveTo>
                      <a:pt x="3403" y="0"/>
                    </a:moveTo>
                    <a:cubicBezTo>
                      <a:pt x="2911" y="0"/>
                      <a:pt x="2419" y="25"/>
                      <a:pt x="1968" y="125"/>
                    </a:cubicBezTo>
                    <a:cubicBezTo>
                      <a:pt x="1268" y="259"/>
                      <a:pt x="634" y="959"/>
                      <a:pt x="167" y="1460"/>
                    </a:cubicBezTo>
                    <a:cubicBezTo>
                      <a:pt x="100" y="1526"/>
                      <a:pt x="0" y="1627"/>
                      <a:pt x="34" y="1727"/>
                    </a:cubicBezTo>
                    <a:cubicBezTo>
                      <a:pt x="34" y="1893"/>
                      <a:pt x="267" y="1927"/>
                      <a:pt x="434" y="1927"/>
                    </a:cubicBezTo>
                    <a:cubicBezTo>
                      <a:pt x="1368" y="1927"/>
                      <a:pt x="2302" y="1927"/>
                      <a:pt x="3236" y="1893"/>
                    </a:cubicBezTo>
                    <a:cubicBezTo>
                      <a:pt x="3436" y="1893"/>
                      <a:pt x="3669" y="1893"/>
                      <a:pt x="3836" y="1827"/>
                    </a:cubicBezTo>
                    <a:cubicBezTo>
                      <a:pt x="4003" y="1727"/>
                      <a:pt x="4136" y="1627"/>
                      <a:pt x="4237" y="1493"/>
                    </a:cubicBezTo>
                    <a:cubicBezTo>
                      <a:pt x="4537" y="1193"/>
                      <a:pt x="4804" y="893"/>
                      <a:pt x="5070" y="592"/>
                    </a:cubicBezTo>
                    <a:cubicBezTo>
                      <a:pt x="5171" y="492"/>
                      <a:pt x="5271" y="326"/>
                      <a:pt x="5204" y="192"/>
                    </a:cubicBezTo>
                    <a:cubicBezTo>
                      <a:pt x="5137" y="59"/>
                      <a:pt x="4970" y="59"/>
                      <a:pt x="4837" y="25"/>
                    </a:cubicBezTo>
                    <a:cubicBezTo>
                      <a:pt x="4387" y="25"/>
                      <a:pt x="3895" y="0"/>
                      <a:pt x="340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9"/>
              <p:cNvSpPr/>
              <p:nvPr/>
            </p:nvSpPr>
            <p:spPr>
              <a:xfrm flipH="1">
                <a:off x="3166629" y="3987673"/>
                <a:ext cx="105051" cy="38405"/>
              </a:xfrm>
              <a:custGeom>
                <a:avLst/>
                <a:gdLst/>
                <a:ahLst/>
                <a:cxnLst/>
                <a:rect l="l" t="t" r="r" b="b"/>
                <a:pathLst>
                  <a:path w="5271" h="1927" extrusionOk="0">
                    <a:moveTo>
                      <a:pt x="3386" y="0"/>
                    </a:moveTo>
                    <a:cubicBezTo>
                      <a:pt x="2894" y="0"/>
                      <a:pt x="2402" y="25"/>
                      <a:pt x="1935" y="125"/>
                    </a:cubicBezTo>
                    <a:cubicBezTo>
                      <a:pt x="1268" y="259"/>
                      <a:pt x="634" y="959"/>
                      <a:pt x="167" y="1460"/>
                    </a:cubicBezTo>
                    <a:cubicBezTo>
                      <a:pt x="67" y="1526"/>
                      <a:pt x="0" y="1627"/>
                      <a:pt x="0" y="1727"/>
                    </a:cubicBezTo>
                    <a:cubicBezTo>
                      <a:pt x="34" y="1893"/>
                      <a:pt x="267" y="1927"/>
                      <a:pt x="434" y="1927"/>
                    </a:cubicBezTo>
                    <a:cubicBezTo>
                      <a:pt x="1368" y="1927"/>
                      <a:pt x="2302" y="1927"/>
                      <a:pt x="3236" y="1893"/>
                    </a:cubicBezTo>
                    <a:cubicBezTo>
                      <a:pt x="3436" y="1893"/>
                      <a:pt x="3636" y="1893"/>
                      <a:pt x="3836" y="1827"/>
                    </a:cubicBezTo>
                    <a:cubicBezTo>
                      <a:pt x="4003" y="1727"/>
                      <a:pt x="4103" y="1627"/>
                      <a:pt x="4237" y="1493"/>
                    </a:cubicBezTo>
                    <a:cubicBezTo>
                      <a:pt x="4504" y="1193"/>
                      <a:pt x="4804" y="893"/>
                      <a:pt x="5071" y="592"/>
                    </a:cubicBezTo>
                    <a:cubicBezTo>
                      <a:pt x="5171" y="492"/>
                      <a:pt x="5271" y="326"/>
                      <a:pt x="5204" y="192"/>
                    </a:cubicBezTo>
                    <a:cubicBezTo>
                      <a:pt x="5137" y="59"/>
                      <a:pt x="4971" y="59"/>
                      <a:pt x="4837" y="25"/>
                    </a:cubicBezTo>
                    <a:cubicBezTo>
                      <a:pt x="4370" y="25"/>
                      <a:pt x="3878" y="0"/>
                      <a:pt x="33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9"/>
              <p:cNvSpPr/>
              <p:nvPr/>
            </p:nvSpPr>
            <p:spPr>
              <a:xfrm flipH="1">
                <a:off x="3067557" y="3987673"/>
                <a:ext cx="105071" cy="38405"/>
              </a:xfrm>
              <a:custGeom>
                <a:avLst/>
                <a:gdLst/>
                <a:ahLst/>
                <a:cxnLst/>
                <a:rect l="l" t="t" r="r" b="b"/>
                <a:pathLst>
                  <a:path w="5272" h="1927" extrusionOk="0">
                    <a:moveTo>
                      <a:pt x="3386" y="0"/>
                    </a:moveTo>
                    <a:cubicBezTo>
                      <a:pt x="2894" y="0"/>
                      <a:pt x="2402" y="25"/>
                      <a:pt x="1935" y="125"/>
                    </a:cubicBezTo>
                    <a:cubicBezTo>
                      <a:pt x="1235" y="259"/>
                      <a:pt x="634" y="959"/>
                      <a:pt x="134" y="1460"/>
                    </a:cubicBezTo>
                    <a:cubicBezTo>
                      <a:pt x="67" y="1526"/>
                      <a:pt x="1" y="1627"/>
                      <a:pt x="1" y="1727"/>
                    </a:cubicBezTo>
                    <a:cubicBezTo>
                      <a:pt x="34" y="1893"/>
                      <a:pt x="267" y="1927"/>
                      <a:pt x="434" y="1927"/>
                    </a:cubicBezTo>
                    <a:cubicBezTo>
                      <a:pt x="1368" y="1927"/>
                      <a:pt x="2302" y="1927"/>
                      <a:pt x="3236" y="1893"/>
                    </a:cubicBezTo>
                    <a:cubicBezTo>
                      <a:pt x="3436" y="1893"/>
                      <a:pt x="3637" y="1893"/>
                      <a:pt x="3837" y="1827"/>
                    </a:cubicBezTo>
                    <a:cubicBezTo>
                      <a:pt x="4003" y="1727"/>
                      <a:pt x="4104" y="1627"/>
                      <a:pt x="4237" y="1493"/>
                    </a:cubicBezTo>
                    <a:cubicBezTo>
                      <a:pt x="4504" y="1193"/>
                      <a:pt x="4804" y="893"/>
                      <a:pt x="5038" y="592"/>
                    </a:cubicBezTo>
                    <a:cubicBezTo>
                      <a:pt x="5171" y="492"/>
                      <a:pt x="5271" y="326"/>
                      <a:pt x="5204" y="192"/>
                    </a:cubicBezTo>
                    <a:cubicBezTo>
                      <a:pt x="5138" y="59"/>
                      <a:pt x="4971" y="59"/>
                      <a:pt x="4837" y="25"/>
                    </a:cubicBezTo>
                    <a:cubicBezTo>
                      <a:pt x="4370" y="25"/>
                      <a:pt x="3878" y="0"/>
                      <a:pt x="33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9"/>
              <p:cNvSpPr/>
              <p:nvPr/>
            </p:nvSpPr>
            <p:spPr>
              <a:xfrm flipH="1">
                <a:off x="2968504" y="3987673"/>
                <a:ext cx="105071" cy="38405"/>
              </a:xfrm>
              <a:custGeom>
                <a:avLst/>
                <a:gdLst/>
                <a:ahLst/>
                <a:cxnLst/>
                <a:rect l="l" t="t" r="r" b="b"/>
                <a:pathLst>
                  <a:path w="5272" h="1927" extrusionOk="0">
                    <a:moveTo>
                      <a:pt x="3374" y="0"/>
                    </a:moveTo>
                    <a:cubicBezTo>
                      <a:pt x="2878" y="0"/>
                      <a:pt x="2386" y="25"/>
                      <a:pt x="1936" y="125"/>
                    </a:cubicBezTo>
                    <a:cubicBezTo>
                      <a:pt x="1235" y="259"/>
                      <a:pt x="601" y="959"/>
                      <a:pt x="134" y="1460"/>
                    </a:cubicBezTo>
                    <a:cubicBezTo>
                      <a:pt x="68" y="1526"/>
                      <a:pt x="1" y="1627"/>
                      <a:pt x="1" y="1727"/>
                    </a:cubicBezTo>
                    <a:cubicBezTo>
                      <a:pt x="34" y="1893"/>
                      <a:pt x="268" y="1927"/>
                      <a:pt x="434" y="1927"/>
                    </a:cubicBezTo>
                    <a:cubicBezTo>
                      <a:pt x="1368" y="1927"/>
                      <a:pt x="2269" y="1927"/>
                      <a:pt x="3236" y="1893"/>
                    </a:cubicBezTo>
                    <a:cubicBezTo>
                      <a:pt x="3437" y="1893"/>
                      <a:pt x="3637" y="1893"/>
                      <a:pt x="3837" y="1827"/>
                    </a:cubicBezTo>
                    <a:cubicBezTo>
                      <a:pt x="3970" y="1727"/>
                      <a:pt x="4104" y="1627"/>
                      <a:pt x="4237" y="1493"/>
                    </a:cubicBezTo>
                    <a:cubicBezTo>
                      <a:pt x="4504" y="1193"/>
                      <a:pt x="4771" y="893"/>
                      <a:pt x="5038" y="592"/>
                    </a:cubicBezTo>
                    <a:cubicBezTo>
                      <a:pt x="5138" y="492"/>
                      <a:pt x="5271" y="326"/>
                      <a:pt x="5205" y="192"/>
                    </a:cubicBezTo>
                    <a:cubicBezTo>
                      <a:pt x="5138" y="59"/>
                      <a:pt x="4971" y="59"/>
                      <a:pt x="4838" y="25"/>
                    </a:cubicBezTo>
                    <a:cubicBezTo>
                      <a:pt x="4371" y="25"/>
                      <a:pt x="3870" y="0"/>
                      <a:pt x="337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9"/>
              <p:cNvSpPr/>
              <p:nvPr/>
            </p:nvSpPr>
            <p:spPr>
              <a:xfrm flipH="1">
                <a:off x="2869452" y="3987673"/>
                <a:ext cx="105729" cy="38405"/>
              </a:xfrm>
              <a:custGeom>
                <a:avLst/>
                <a:gdLst/>
                <a:ahLst/>
                <a:cxnLst/>
                <a:rect l="l" t="t" r="r" b="b"/>
                <a:pathLst>
                  <a:path w="5305" h="1927" extrusionOk="0">
                    <a:moveTo>
                      <a:pt x="3403" y="0"/>
                    </a:moveTo>
                    <a:cubicBezTo>
                      <a:pt x="2911" y="0"/>
                      <a:pt x="2419" y="25"/>
                      <a:pt x="1969" y="125"/>
                    </a:cubicBezTo>
                    <a:cubicBezTo>
                      <a:pt x="1268" y="259"/>
                      <a:pt x="634" y="959"/>
                      <a:pt x="167" y="1460"/>
                    </a:cubicBezTo>
                    <a:cubicBezTo>
                      <a:pt x="101" y="1526"/>
                      <a:pt x="1" y="1627"/>
                      <a:pt x="34" y="1727"/>
                    </a:cubicBezTo>
                    <a:cubicBezTo>
                      <a:pt x="67" y="1893"/>
                      <a:pt x="268" y="1927"/>
                      <a:pt x="434" y="1927"/>
                    </a:cubicBezTo>
                    <a:cubicBezTo>
                      <a:pt x="1368" y="1927"/>
                      <a:pt x="2302" y="1927"/>
                      <a:pt x="3236" y="1893"/>
                    </a:cubicBezTo>
                    <a:cubicBezTo>
                      <a:pt x="3436" y="1893"/>
                      <a:pt x="3670" y="1893"/>
                      <a:pt x="3837" y="1827"/>
                    </a:cubicBezTo>
                    <a:cubicBezTo>
                      <a:pt x="4004" y="1727"/>
                      <a:pt x="4137" y="1627"/>
                      <a:pt x="4237" y="1493"/>
                    </a:cubicBezTo>
                    <a:cubicBezTo>
                      <a:pt x="4537" y="1193"/>
                      <a:pt x="4804" y="893"/>
                      <a:pt x="5071" y="592"/>
                    </a:cubicBezTo>
                    <a:cubicBezTo>
                      <a:pt x="5171" y="492"/>
                      <a:pt x="5304" y="326"/>
                      <a:pt x="5204" y="192"/>
                    </a:cubicBezTo>
                    <a:cubicBezTo>
                      <a:pt x="5138" y="59"/>
                      <a:pt x="5004" y="59"/>
                      <a:pt x="4837" y="25"/>
                    </a:cubicBezTo>
                    <a:cubicBezTo>
                      <a:pt x="4387" y="25"/>
                      <a:pt x="3895" y="0"/>
                      <a:pt x="340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9"/>
              <p:cNvSpPr/>
              <p:nvPr/>
            </p:nvSpPr>
            <p:spPr>
              <a:xfrm flipH="1">
                <a:off x="2771058" y="3987673"/>
                <a:ext cx="105071" cy="38405"/>
              </a:xfrm>
              <a:custGeom>
                <a:avLst/>
                <a:gdLst/>
                <a:ahLst/>
                <a:cxnLst/>
                <a:rect l="l" t="t" r="r" b="b"/>
                <a:pathLst>
                  <a:path w="5272" h="1927" extrusionOk="0">
                    <a:moveTo>
                      <a:pt x="3403" y="0"/>
                    </a:moveTo>
                    <a:cubicBezTo>
                      <a:pt x="2911" y="0"/>
                      <a:pt x="2419" y="25"/>
                      <a:pt x="1969" y="125"/>
                    </a:cubicBezTo>
                    <a:cubicBezTo>
                      <a:pt x="1268" y="259"/>
                      <a:pt x="635" y="959"/>
                      <a:pt x="168" y="1460"/>
                    </a:cubicBezTo>
                    <a:cubicBezTo>
                      <a:pt x="101" y="1526"/>
                      <a:pt x="1" y="1627"/>
                      <a:pt x="34" y="1727"/>
                    </a:cubicBezTo>
                    <a:cubicBezTo>
                      <a:pt x="34" y="1893"/>
                      <a:pt x="268" y="1927"/>
                      <a:pt x="435" y="1927"/>
                    </a:cubicBezTo>
                    <a:cubicBezTo>
                      <a:pt x="1369" y="1927"/>
                      <a:pt x="2303" y="1927"/>
                      <a:pt x="3237" y="1893"/>
                    </a:cubicBezTo>
                    <a:cubicBezTo>
                      <a:pt x="3437" y="1893"/>
                      <a:pt x="3670" y="1893"/>
                      <a:pt x="3837" y="1827"/>
                    </a:cubicBezTo>
                    <a:cubicBezTo>
                      <a:pt x="4004" y="1727"/>
                      <a:pt x="4137" y="1627"/>
                      <a:pt x="4237" y="1493"/>
                    </a:cubicBezTo>
                    <a:cubicBezTo>
                      <a:pt x="4537" y="1193"/>
                      <a:pt x="4804" y="893"/>
                      <a:pt x="5071" y="592"/>
                    </a:cubicBezTo>
                    <a:cubicBezTo>
                      <a:pt x="5171" y="492"/>
                      <a:pt x="5271" y="326"/>
                      <a:pt x="5205" y="192"/>
                    </a:cubicBezTo>
                    <a:cubicBezTo>
                      <a:pt x="5138" y="59"/>
                      <a:pt x="4971" y="59"/>
                      <a:pt x="4838" y="25"/>
                    </a:cubicBezTo>
                    <a:cubicBezTo>
                      <a:pt x="4387" y="25"/>
                      <a:pt x="3895" y="0"/>
                      <a:pt x="340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9"/>
              <p:cNvSpPr/>
              <p:nvPr/>
            </p:nvSpPr>
            <p:spPr>
              <a:xfrm flipH="1">
                <a:off x="2672006" y="3987673"/>
                <a:ext cx="105051" cy="38405"/>
              </a:xfrm>
              <a:custGeom>
                <a:avLst/>
                <a:gdLst/>
                <a:ahLst/>
                <a:cxnLst/>
                <a:rect l="l" t="t" r="r" b="b"/>
                <a:pathLst>
                  <a:path w="5271" h="1927" extrusionOk="0">
                    <a:moveTo>
                      <a:pt x="3386" y="0"/>
                    </a:moveTo>
                    <a:cubicBezTo>
                      <a:pt x="2894" y="0"/>
                      <a:pt x="2402" y="25"/>
                      <a:pt x="1935" y="125"/>
                    </a:cubicBezTo>
                    <a:cubicBezTo>
                      <a:pt x="1268" y="259"/>
                      <a:pt x="634" y="959"/>
                      <a:pt x="167" y="1460"/>
                    </a:cubicBezTo>
                    <a:cubicBezTo>
                      <a:pt x="67" y="1526"/>
                      <a:pt x="0" y="1627"/>
                      <a:pt x="0" y="1727"/>
                    </a:cubicBezTo>
                    <a:cubicBezTo>
                      <a:pt x="33" y="1893"/>
                      <a:pt x="267" y="1927"/>
                      <a:pt x="434" y="1927"/>
                    </a:cubicBezTo>
                    <a:cubicBezTo>
                      <a:pt x="1368" y="1927"/>
                      <a:pt x="2302" y="1927"/>
                      <a:pt x="3236" y="1893"/>
                    </a:cubicBezTo>
                    <a:cubicBezTo>
                      <a:pt x="3436" y="1893"/>
                      <a:pt x="3636" y="1893"/>
                      <a:pt x="3836" y="1827"/>
                    </a:cubicBezTo>
                    <a:cubicBezTo>
                      <a:pt x="4003" y="1727"/>
                      <a:pt x="4103" y="1627"/>
                      <a:pt x="4236" y="1493"/>
                    </a:cubicBezTo>
                    <a:cubicBezTo>
                      <a:pt x="4503" y="1193"/>
                      <a:pt x="4804" y="893"/>
                      <a:pt x="5070" y="592"/>
                    </a:cubicBezTo>
                    <a:cubicBezTo>
                      <a:pt x="5170" y="492"/>
                      <a:pt x="5271" y="326"/>
                      <a:pt x="5204" y="192"/>
                    </a:cubicBezTo>
                    <a:cubicBezTo>
                      <a:pt x="5137" y="59"/>
                      <a:pt x="4970" y="59"/>
                      <a:pt x="4837" y="25"/>
                    </a:cubicBezTo>
                    <a:cubicBezTo>
                      <a:pt x="4370" y="25"/>
                      <a:pt x="3878" y="0"/>
                      <a:pt x="33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9"/>
              <p:cNvSpPr/>
              <p:nvPr/>
            </p:nvSpPr>
            <p:spPr>
              <a:xfrm flipH="1">
                <a:off x="2572954" y="3987673"/>
                <a:ext cx="105051" cy="38405"/>
              </a:xfrm>
              <a:custGeom>
                <a:avLst/>
                <a:gdLst/>
                <a:ahLst/>
                <a:cxnLst/>
                <a:rect l="l" t="t" r="r" b="b"/>
                <a:pathLst>
                  <a:path w="5271" h="1927" extrusionOk="0">
                    <a:moveTo>
                      <a:pt x="3374" y="0"/>
                    </a:moveTo>
                    <a:cubicBezTo>
                      <a:pt x="2877" y="0"/>
                      <a:pt x="2385" y="25"/>
                      <a:pt x="1935" y="125"/>
                    </a:cubicBezTo>
                    <a:cubicBezTo>
                      <a:pt x="1235" y="259"/>
                      <a:pt x="634" y="959"/>
                      <a:pt x="134" y="1460"/>
                    </a:cubicBezTo>
                    <a:cubicBezTo>
                      <a:pt x="67" y="1526"/>
                      <a:pt x="0" y="1627"/>
                      <a:pt x="0" y="1727"/>
                    </a:cubicBezTo>
                    <a:cubicBezTo>
                      <a:pt x="34" y="1893"/>
                      <a:pt x="267" y="1927"/>
                      <a:pt x="434" y="1927"/>
                    </a:cubicBezTo>
                    <a:cubicBezTo>
                      <a:pt x="1368" y="1927"/>
                      <a:pt x="2302" y="1927"/>
                      <a:pt x="3236" y="1893"/>
                    </a:cubicBezTo>
                    <a:cubicBezTo>
                      <a:pt x="3436" y="1893"/>
                      <a:pt x="3636" y="1893"/>
                      <a:pt x="3836" y="1827"/>
                    </a:cubicBezTo>
                    <a:cubicBezTo>
                      <a:pt x="3970" y="1727"/>
                      <a:pt x="4103" y="1627"/>
                      <a:pt x="4237" y="1493"/>
                    </a:cubicBezTo>
                    <a:cubicBezTo>
                      <a:pt x="4504" y="1193"/>
                      <a:pt x="4770" y="893"/>
                      <a:pt x="5037" y="592"/>
                    </a:cubicBezTo>
                    <a:cubicBezTo>
                      <a:pt x="5137" y="492"/>
                      <a:pt x="5271" y="326"/>
                      <a:pt x="5204" y="192"/>
                    </a:cubicBezTo>
                    <a:cubicBezTo>
                      <a:pt x="5137" y="59"/>
                      <a:pt x="4971" y="59"/>
                      <a:pt x="4837" y="25"/>
                    </a:cubicBezTo>
                    <a:cubicBezTo>
                      <a:pt x="4370" y="25"/>
                      <a:pt x="3870" y="0"/>
                      <a:pt x="337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9"/>
              <p:cNvSpPr/>
              <p:nvPr/>
            </p:nvSpPr>
            <p:spPr>
              <a:xfrm flipH="1">
                <a:off x="2473902" y="3987673"/>
                <a:ext cx="105709" cy="38405"/>
              </a:xfrm>
              <a:custGeom>
                <a:avLst/>
                <a:gdLst/>
                <a:ahLst/>
                <a:cxnLst/>
                <a:rect l="l" t="t" r="r" b="b"/>
                <a:pathLst>
                  <a:path w="5304" h="1927" extrusionOk="0">
                    <a:moveTo>
                      <a:pt x="3407" y="0"/>
                    </a:moveTo>
                    <a:cubicBezTo>
                      <a:pt x="2911" y="0"/>
                      <a:pt x="2419" y="25"/>
                      <a:pt x="1968" y="125"/>
                    </a:cubicBezTo>
                    <a:cubicBezTo>
                      <a:pt x="1268" y="259"/>
                      <a:pt x="634" y="959"/>
                      <a:pt x="167" y="1460"/>
                    </a:cubicBezTo>
                    <a:cubicBezTo>
                      <a:pt x="100" y="1526"/>
                      <a:pt x="0" y="1627"/>
                      <a:pt x="34" y="1727"/>
                    </a:cubicBezTo>
                    <a:cubicBezTo>
                      <a:pt x="67" y="1893"/>
                      <a:pt x="267" y="1927"/>
                      <a:pt x="467" y="1927"/>
                    </a:cubicBezTo>
                    <a:cubicBezTo>
                      <a:pt x="1401" y="1927"/>
                      <a:pt x="2302" y="1927"/>
                      <a:pt x="3236" y="1893"/>
                    </a:cubicBezTo>
                    <a:cubicBezTo>
                      <a:pt x="3469" y="1893"/>
                      <a:pt x="3669" y="1893"/>
                      <a:pt x="3870" y="1827"/>
                    </a:cubicBezTo>
                    <a:cubicBezTo>
                      <a:pt x="4003" y="1727"/>
                      <a:pt x="4136" y="1627"/>
                      <a:pt x="4237" y="1493"/>
                    </a:cubicBezTo>
                    <a:cubicBezTo>
                      <a:pt x="4537" y="1193"/>
                      <a:pt x="4804" y="893"/>
                      <a:pt x="5070" y="592"/>
                    </a:cubicBezTo>
                    <a:cubicBezTo>
                      <a:pt x="5171" y="492"/>
                      <a:pt x="5304" y="326"/>
                      <a:pt x="5204" y="192"/>
                    </a:cubicBezTo>
                    <a:cubicBezTo>
                      <a:pt x="5137" y="59"/>
                      <a:pt x="5004" y="59"/>
                      <a:pt x="4870" y="25"/>
                    </a:cubicBezTo>
                    <a:cubicBezTo>
                      <a:pt x="4403" y="25"/>
                      <a:pt x="3903" y="0"/>
                      <a:pt x="34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9"/>
              <p:cNvSpPr/>
              <p:nvPr/>
            </p:nvSpPr>
            <p:spPr>
              <a:xfrm flipH="1">
                <a:off x="2315000" y="3989506"/>
                <a:ext cx="166216" cy="37189"/>
              </a:xfrm>
              <a:custGeom>
                <a:avLst/>
                <a:gdLst/>
                <a:ahLst/>
                <a:cxnLst/>
                <a:rect l="l" t="t" r="r" b="b"/>
                <a:pathLst>
                  <a:path w="8340" h="1866" extrusionOk="0">
                    <a:moveTo>
                      <a:pt x="5270" y="0"/>
                    </a:moveTo>
                    <a:cubicBezTo>
                      <a:pt x="4203" y="0"/>
                      <a:pt x="3102" y="33"/>
                      <a:pt x="2035" y="100"/>
                    </a:cubicBezTo>
                    <a:cubicBezTo>
                      <a:pt x="1868" y="100"/>
                      <a:pt x="1735" y="134"/>
                      <a:pt x="1601" y="167"/>
                    </a:cubicBezTo>
                    <a:cubicBezTo>
                      <a:pt x="1501" y="200"/>
                      <a:pt x="1401" y="267"/>
                      <a:pt x="1301" y="334"/>
                    </a:cubicBezTo>
                    <a:cubicBezTo>
                      <a:pt x="901" y="634"/>
                      <a:pt x="534" y="1001"/>
                      <a:pt x="234" y="1368"/>
                    </a:cubicBezTo>
                    <a:cubicBezTo>
                      <a:pt x="167" y="1501"/>
                      <a:pt x="67" y="1601"/>
                      <a:pt x="0" y="1701"/>
                    </a:cubicBezTo>
                    <a:cubicBezTo>
                      <a:pt x="133" y="1801"/>
                      <a:pt x="300" y="1835"/>
                      <a:pt x="467" y="1835"/>
                    </a:cubicBezTo>
                    <a:cubicBezTo>
                      <a:pt x="1401" y="1835"/>
                      <a:pt x="2335" y="1801"/>
                      <a:pt x="3269" y="1801"/>
                    </a:cubicBezTo>
                    <a:cubicBezTo>
                      <a:pt x="3603" y="1801"/>
                      <a:pt x="3936" y="1793"/>
                      <a:pt x="4266" y="1793"/>
                    </a:cubicBezTo>
                    <a:cubicBezTo>
                      <a:pt x="4595" y="1793"/>
                      <a:pt x="4920" y="1801"/>
                      <a:pt x="5237" y="1835"/>
                    </a:cubicBezTo>
                    <a:cubicBezTo>
                      <a:pt x="5442" y="1848"/>
                      <a:pt x="5647" y="1865"/>
                      <a:pt x="5848" y="1865"/>
                    </a:cubicBezTo>
                    <a:cubicBezTo>
                      <a:pt x="6171" y="1865"/>
                      <a:pt x="6484" y="1820"/>
                      <a:pt x="6772" y="1635"/>
                    </a:cubicBezTo>
                    <a:cubicBezTo>
                      <a:pt x="7305" y="1268"/>
                      <a:pt x="7806" y="767"/>
                      <a:pt x="8273" y="300"/>
                    </a:cubicBezTo>
                    <a:cubicBezTo>
                      <a:pt x="8306" y="267"/>
                      <a:pt x="8339" y="200"/>
                      <a:pt x="8339" y="167"/>
                    </a:cubicBezTo>
                    <a:cubicBezTo>
                      <a:pt x="8339" y="67"/>
                      <a:pt x="8206" y="33"/>
                      <a:pt x="8106" y="33"/>
                    </a:cubicBezTo>
                    <a:cubicBezTo>
                      <a:pt x="7706" y="0"/>
                      <a:pt x="7272" y="0"/>
                      <a:pt x="68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9"/>
              <p:cNvSpPr/>
              <p:nvPr/>
            </p:nvSpPr>
            <p:spPr>
              <a:xfrm flipH="1">
                <a:off x="3176594" y="3940578"/>
                <a:ext cx="142280" cy="38963"/>
              </a:xfrm>
              <a:custGeom>
                <a:avLst/>
                <a:gdLst/>
                <a:ahLst/>
                <a:cxnLst/>
                <a:rect l="l" t="t" r="r" b="b"/>
                <a:pathLst>
                  <a:path w="7139" h="1955" extrusionOk="0">
                    <a:moveTo>
                      <a:pt x="2251" y="0"/>
                    </a:moveTo>
                    <a:cubicBezTo>
                      <a:pt x="2073" y="0"/>
                      <a:pt x="1904" y="23"/>
                      <a:pt x="1735" y="87"/>
                    </a:cubicBezTo>
                    <a:cubicBezTo>
                      <a:pt x="1501" y="153"/>
                      <a:pt x="1301" y="287"/>
                      <a:pt x="1134" y="454"/>
                    </a:cubicBezTo>
                    <a:cubicBezTo>
                      <a:pt x="734" y="754"/>
                      <a:pt x="400" y="1154"/>
                      <a:pt x="100" y="1554"/>
                    </a:cubicBezTo>
                    <a:cubicBezTo>
                      <a:pt x="67" y="1621"/>
                      <a:pt x="0" y="1721"/>
                      <a:pt x="67" y="1788"/>
                    </a:cubicBezTo>
                    <a:cubicBezTo>
                      <a:pt x="67" y="1821"/>
                      <a:pt x="133" y="1821"/>
                      <a:pt x="200" y="1855"/>
                    </a:cubicBezTo>
                    <a:cubicBezTo>
                      <a:pt x="801" y="1921"/>
                      <a:pt x="1401" y="1955"/>
                      <a:pt x="2001" y="1955"/>
                    </a:cubicBezTo>
                    <a:lnTo>
                      <a:pt x="2035" y="1955"/>
                    </a:lnTo>
                    <a:cubicBezTo>
                      <a:pt x="2302" y="1921"/>
                      <a:pt x="2569" y="1921"/>
                      <a:pt x="2835" y="1888"/>
                    </a:cubicBezTo>
                    <a:cubicBezTo>
                      <a:pt x="3043" y="1860"/>
                      <a:pt x="3253" y="1850"/>
                      <a:pt x="3465" y="1850"/>
                    </a:cubicBezTo>
                    <a:cubicBezTo>
                      <a:pt x="3914" y="1850"/>
                      <a:pt x="4368" y="1893"/>
                      <a:pt x="4813" y="1893"/>
                    </a:cubicBezTo>
                    <a:cubicBezTo>
                      <a:pt x="4899" y="1893"/>
                      <a:pt x="4985" y="1892"/>
                      <a:pt x="5070" y="1888"/>
                    </a:cubicBezTo>
                    <a:cubicBezTo>
                      <a:pt x="5270" y="1888"/>
                      <a:pt x="5504" y="1888"/>
                      <a:pt x="5671" y="1821"/>
                    </a:cubicBezTo>
                    <a:cubicBezTo>
                      <a:pt x="5838" y="1721"/>
                      <a:pt x="5971" y="1621"/>
                      <a:pt x="6071" y="1488"/>
                    </a:cubicBezTo>
                    <a:cubicBezTo>
                      <a:pt x="6371" y="1187"/>
                      <a:pt x="6638" y="887"/>
                      <a:pt x="6905" y="587"/>
                    </a:cubicBezTo>
                    <a:cubicBezTo>
                      <a:pt x="7005" y="487"/>
                      <a:pt x="7138" y="320"/>
                      <a:pt x="7038" y="187"/>
                    </a:cubicBezTo>
                    <a:cubicBezTo>
                      <a:pt x="6972" y="53"/>
                      <a:pt x="6838" y="53"/>
                      <a:pt x="6705" y="53"/>
                    </a:cubicBezTo>
                    <a:cubicBezTo>
                      <a:pt x="6004" y="37"/>
                      <a:pt x="5312" y="37"/>
                      <a:pt x="4624" y="37"/>
                    </a:cubicBezTo>
                    <a:cubicBezTo>
                      <a:pt x="3936" y="37"/>
                      <a:pt x="3252" y="37"/>
                      <a:pt x="2569" y="20"/>
                    </a:cubicBezTo>
                    <a:cubicBezTo>
                      <a:pt x="2459" y="8"/>
                      <a:pt x="2353" y="0"/>
                      <a:pt x="22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9"/>
              <p:cNvSpPr/>
              <p:nvPr/>
            </p:nvSpPr>
            <p:spPr>
              <a:xfrm flipH="1">
                <a:off x="3078199" y="3940538"/>
                <a:ext cx="105071" cy="38505"/>
              </a:xfrm>
              <a:custGeom>
                <a:avLst/>
                <a:gdLst/>
                <a:ahLst/>
                <a:cxnLst/>
                <a:rect l="l" t="t" r="r" b="b"/>
                <a:pathLst>
                  <a:path w="5272" h="1932" extrusionOk="0">
                    <a:moveTo>
                      <a:pt x="3292" y="1"/>
                    </a:moveTo>
                    <a:cubicBezTo>
                      <a:pt x="2838" y="1"/>
                      <a:pt x="2389" y="29"/>
                      <a:pt x="1969" y="122"/>
                    </a:cubicBezTo>
                    <a:cubicBezTo>
                      <a:pt x="1268" y="255"/>
                      <a:pt x="635" y="956"/>
                      <a:pt x="168" y="1456"/>
                    </a:cubicBezTo>
                    <a:cubicBezTo>
                      <a:pt x="101" y="1523"/>
                      <a:pt x="1" y="1623"/>
                      <a:pt x="34" y="1723"/>
                    </a:cubicBezTo>
                    <a:cubicBezTo>
                      <a:pt x="34" y="1862"/>
                      <a:pt x="196" y="1932"/>
                      <a:pt x="347" y="1932"/>
                    </a:cubicBezTo>
                    <a:cubicBezTo>
                      <a:pt x="377" y="1932"/>
                      <a:pt x="407" y="1929"/>
                      <a:pt x="435" y="1923"/>
                    </a:cubicBezTo>
                    <a:lnTo>
                      <a:pt x="3237" y="1923"/>
                    </a:lnTo>
                    <a:cubicBezTo>
                      <a:pt x="3437" y="1923"/>
                      <a:pt x="3670" y="1890"/>
                      <a:pt x="3837" y="1823"/>
                    </a:cubicBezTo>
                    <a:cubicBezTo>
                      <a:pt x="4004" y="1757"/>
                      <a:pt x="4137" y="1623"/>
                      <a:pt x="4237" y="1490"/>
                    </a:cubicBezTo>
                    <a:cubicBezTo>
                      <a:pt x="4537" y="1189"/>
                      <a:pt x="4804" y="889"/>
                      <a:pt x="5071" y="589"/>
                    </a:cubicBezTo>
                    <a:cubicBezTo>
                      <a:pt x="5171" y="489"/>
                      <a:pt x="5271" y="322"/>
                      <a:pt x="5205" y="189"/>
                    </a:cubicBezTo>
                    <a:cubicBezTo>
                      <a:pt x="5138" y="55"/>
                      <a:pt x="4971" y="55"/>
                      <a:pt x="4838" y="55"/>
                    </a:cubicBezTo>
                    <a:cubicBezTo>
                      <a:pt x="4339" y="38"/>
                      <a:pt x="3812" y="1"/>
                      <a:pt x="32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9"/>
              <p:cNvSpPr/>
              <p:nvPr/>
            </p:nvSpPr>
            <p:spPr>
              <a:xfrm flipH="1">
                <a:off x="2979147" y="3940538"/>
                <a:ext cx="105051" cy="38505"/>
              </a:xfrm>
              <a:custGeom>
                <a:avLst/>
                <a:gdLst/>
                <a:ahLst/>
                <a:cxnLst/>
                <a:rect l="l" t="t" r="r" b="b"/>
                <a:pathLst>
                  <a:path w="5271" h="1932" extrusionOk="0">
                    <a:moveTo>
                      <a:pt x="3286" y="1"/>
                    </a:moveTo>
                    <a:cubicBezTo>
                      <a:pt x="2827" y="1"/>
                      <a:pt x="2370" y="29"/>
                      <a:pt x="1935" y="122"/>
                    </a:cubicBezTo>
                    <a:cubicBezTo>
                      <a:pt x="1268" y="255"/>
                      <a:pt x="634" y="956"/>
                      <a:pt x="167" y="1456"/>
                    </a:cubicBezTo>
                    <a:cubicBezTo>
                      <a:pt x="67" y="1523"/>
                      <a:pt x="0" y="1623"/>
                      <a:pt x="0" y="1723"/>
                    </a:cubicBezTo>
                    <a:cubicBezTo>
                      <a:pt x="28" y="1862"/>
                      <a:pt x="195" y="1932"/>
                      <a:pt x="346" y="1932"/>
                    </a:cubicBezTo>
                    <a:cubicBezTo>
                      <a:pt x="376" y="1932"/>
                      <a:pt x="406" y="1929"/>
                      <a:pt x="434" y="1923"/>
                    </a:cubicBezTo>
                    <a:lnTo>
                      <a:pt x="3236" y="1923"/>
                    </a:lnTo>
                    <a:cubicBezTo>
                      <a:pt x="3436" y="1923"/>
                      <a:pt x="3636" y="1890"/>
                      <a:pt x="3836" y="1823"/>
                    </a:cubicBezTo>
                    <a:cubicBezTo>
                      <a:pt x="4003" y="1757"/>
                      <a:pt x="4103" y="1623"/>
                      <a:pt x="4236" y="1490"/>
                    </a:cubicBezTo>
                    <a:cubicBezTo>
                      <a:pt x="4503" y="1189"/>
                      <a:pt x="4804" y="889"/>
                      <a:pt x="5070" y="589"/>
                    </a:cubicBezTo>
                    <a:cubicBezTo>
                      <a:pt x="5170" y="489"/>
                      <a:pt x="5271" y="322"/>
                      <a:pt x="5204" y="189"/>
                    </a:cubicBezTo>
                    <a:cubicBezTo>
                      <a:pt x="5137" y="55"/>
                      <a:pt x="4970" y="55"/>
                      <a:pt x="4837" y="55"/>
                    </a:cubicBezTo>
                    <a:cubicBezTo>
                      <a:pt x="4338" y="38"/>
                      <a:pt x="3811" y="1"/>
                      <a:pt x="3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9"/>
              <p:cNvSpPr/>
              <p:nvPr/>
            </p:nvSpPr>
            <p:spPr>
              <a:xfrm flipH="1">
                <a:off x="2880095" y="3940538"/>
                <a:ext cx="105051" cy="38505"/>
              </a:xfrm>
              <a:custGeom>
                <a:avLst/>
                <a:gdLst/>
                <a:ahLst/>
                <a:cxnLst/>
                <a:rect l="l" t="t" r="r" b="b"/>
                <a:pathLst>
                  <a:path w="5271" h="1932" extrusionOk="0">
                    <a:moveTo>
                      <a:pt x="3286" y="1"/>
                    </a:moveTo>
                    <a:cubicBezTo>
                      <a:pt x="2827" y="1"/>
                      <a:pt x="2370" y="29"/>
                      <a:pt x="1935" y="122"/>
                    </a:cubicBezTo>
                    <a:cubicBezTo>
                      <a:pt x="1235" y="255"/>
                      <a:pt x="634" y="956"/>
                      <a:pt x="134" y="1456"/>
                    </a:cubicBezTo>
                    <a:cubicBezTo>
                      <a:pt x="67" y="1523"/>
                      <a:pt x="0" y="1623"/>
                      <a:pt x="0" y="1723"/>
                    </a:cubicBezTo>
                    <a:cubicBezTo>
                      <a:pt x="28" y="1862"/>
                      <a:pt x="195" y="1932"/>
                      <a:pt x="346" y="1932"/>
                    </a:cubicBezTo>
                    <a:cubicBezTo>
                      <a:pt x="377" y="1932"/>
                      <a:pt x="406" y="1929"/>
                      <a:pt x="434" y="1923"/>
                    </a:cubicBezTo>
                    <a:lnTo>
                      <a:pt x="3236" y="1923"/>
                    </a:lnTo>
                    <a:cubicBezTo>
                      <a:pt x="3436" y="1923"/>
                      <a:pt x="3636" y="1890"/>
                      <a:pt x="3836" y="1823"/>
                    </a:cubicBezTo>
                    <a:cubicBezTo>
                      <a:pt x="4003" y="1757"/>
                      <a:pt x="4103" y="1623"/>
                      <a:pt x="4237" y="1490"/>
                    </a:cubicBezTo>
                    <a:cubicBezTo>
                      <a:pt x="4504" y="1189"/>
                      <a:pt x="4804" y="889"/>
                      <a:pt x="5071" y="589"/>
                    </a:cubicBezTo>
                    <a:cubicBezTo>
                      <a:pt x="5171" y="489"/>
                      <a:pt x="5271" y="322"/>
                      <a:pt x="5204" y="189"/>
                    </a:cubicBezTo>
                    <a:cubicBezTo>
                      <a:pt x="5137" y="55"/>
                      <a:pt x="4971" y="55"/>
                      <a:pt x="4837" y="55"/>
                    </a:cubicBezTo>
                    <a:cubicBezTo>
                      <a:pt x="4338" y="38"/>
                      <a:pt x="3811" y="1"/>
                      <a:pt x="3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9"/>
              <p:cNvSpPr/>
              <p:nvPr/>
            </p:nvSpPr>
            <p:spPr>
              <a:xfrm flipH="1">
                <a:off x="2781043" y="3940538"/>
                <a:ext cx="105051" cy="38505"/>
              </a:xfrm>
              <a:custGeom>
                <a:avLst/>
                <a:gdLst/>
                <a:ahLst/>
                <a:cxnLst/>
                <a:rect l="l" t="t" r="r" b="b"/>
                <a:pathLst>
                  <a:path w="5271" h="1932" extrusionOk="0">
                    <a:moveTo>
                      <a:pt x="3273" y="1"/>
                    </a:moveTo>
                    <a:cubicBezTo>
                      <a:pt x="2811" y="1"/>
                      <a:pt x="2355" y="29"/>
                      <a:pt x="1935" y="122"/>
                    </a:cubicBezTo>
                    <a:cubicBezTo>
                      <a:pt x="1235" y="255"/>
                      <a:pt x="634" y="956"/>
                      <a:pt x="134" y="1456"/>
                    </a:cubicBezTo>
                    <a:cubicBezTo>
                      <a:pt x="67" y="1523"/>
                      <a:pt x="1" y="1623"/>
                      <a:pt x="1" y="1723"/>
                    </a:cubicBezTo>
                    <a:cubicBezTo>
                      <a:pt x="28" y="1862"/>
                      <a:pt x="195" y="1932"/>
                      <a:pt x="346" y="1932"/>
                    </a:cubicBezTo>
                    <a:cubicBezTo>
                      <a:pt x="377" y="1932"/>
                      <a:pt x="406" y="1929"/>
                      <a:pt x="434" y="1923"/>
                    </a:cubicBezTo>
                    <a:lnTo>
                      <a:pt x="3236" y="1923"/>
                    </a:lnTo>
                    <a:cubicBezTo>
                      <a:pt x="3436" y="1923"/>
                      <a:pt x="3636" y="1890"/>
                      <a:pt x="3837" y="1823"/>
                    </a:cubicBezTo>
                    <a:cubicBezTo>
                      <a:pt x="3970" y="1757"/>
                      <a:pt x="4103" y="1623"/>
                      <a:pt x="4237" y="1490"/>
                    </a:cubicBezTo>
                    <a:cubicBezTo>
                      <a:pt x="4504" y="1189"/>
                      <a:pt x="4771" y="889"/>
                      <a:pt x="5037" y="589"/>
                    </a:cubicBezTo>
                    <a:cubicBezTo>
                      <a:pt x="5138" y="489"/>
                      <a:pt x="5271" y="322"/>
                      <a:pt x="5204" y="189"/>
                    </a:cubicBezTo>
                    <a:cubicBezTo>
                      <a:pt x="5138" y="55"/>
                      <a:pt x="4971" y="55"/>
                      <a:pt x="4837" y="55"/>
                    </a:cubicBezTo>
                    <a:cubicBezTo>
                      <a:pt x="4339" y="38"/>
                      <a:pt x="3802" y="1"/>
                      <a:pt x="32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9"/>
              <p:cNvSpPr/>
              <p:nvPr/>
            </p:nvSpPr>
            <p:spPr>
              <a:xfrm flipH="1">
                <a:off x="2681971" y="3940538"/>
                <a:ext cx="105729" cy="38505"/>
              </a:xfrm>
              <a:custGeom>
                <a:avLst/>
                <a:gdLst/>
                <a:ahLst/>
                <a:cxnLst/>
                <a:rect l="l" t="t" r="r" b="b"/>
                <a:pathLst>
                  <a:path w="5305" h="1932" extrusionOk="0">
                    <a:moveTo>
                      <a:pt x="3306" y="1"/>
                    </a:moveTo>
                    <a:cubicBezTo>
                      <a:pt x="2844" y="1"/>
                      <a:pt x="2388" y="29"/>
                      <a:pt x="1968" y="122"/>
                    </a:cubicBezTo>
                    <a:cubicBezTo>
                      <a:pt x="1268" y="255"/>
                      <a:pt x="634" y="956"/>
                      <a:pt x="167" y="1456"/>
                    </a:cubicBezTo>
                    <a:cubicBezTo>
                      <a:pt x="100" y="1523"/>
                      <a:pt x="0" y="1623"/>
                      <a:pt x="34" y="1723"/>
                    </a:cubicBezTo>
                    <a:cubicBezTo>
                      <a:pt x="62" y="1862"/>
                      <a:pt x="205" y="1932"/>
                      <a:pt x="349" y="1932"/>
                    </a:cubicBezTo>
                    <a:cubicBezTo>
                      <a:pt x="378" y="1932"/>
                      <a:pt x="406" y="1929"/>
                      <a:pt x="434" y="1923"/>
                    </a:cubicBezTo>
                    <a:lnTo>
                      <a:pt x="3236" y="1923"/>
                    </a:lnTo>
                    <a:cubicBezTo>
                      <a:pt x="3436" y="1923"/>
                      <a:pt x="3670" y="1890"/>
                      <a:pt x="3836" y="1823"/>
                    </a:cubicBezTo>
                    <a:cubicBezTo>
                      <a:pt x="4003" y="1757"/>
                      <a:pt x="4137" y="1623"/>
                      <a:pt x="4237" y="1490"/>
                    </a:cubicBezTo>
                    <a:cubicBezTo>
                      <a:pt x="4537" y="1189"/>
                      <a:pt x="4804" y="889"/>
                      <a:pt x="5071" y="589"/>
                    </a:cubicBezTo>
                    <a:cubicBezTo>
                      <a:pt x="5171" y="489"/>
                      <a:pt x="5304" y="322"/>
                      <a:pt x="5204" y="189"/>
                    </a:cubicBezTo>
                    <a:cubicBezTo>
                      <a:pt x="5137" y="55"/>
                      <a:pt x="5004" y="55"/>
                      <a:pt x="4871" y="55"/>
                    </a:cubicBezTo>
                    <a:cubicBezTo>
                      <a:pt x="4372" y="38"/>
                      <a:pt x="3835" y="1"/>
                      <a:pt x="33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9"/>
              <p:cNvSpPr/>
              <p:nvPr/>
            </p:nvSpPr>
            <p:spPr>
              <a:xfrm flipH="1">
                <a:off x="2583576" y="3940538"/>
                <a:ext cx="105071" cy="38505"/>
              </a:xfrm>
              <a:custGeom>
                <a:avLst/>
                <a:gdLst/>
                <a:ahLst/>
                <a:cxnLst/>
                <a:rect l="l" t="t" r="r" b="b"/>
                <a:pathLst>
                  <a:path w="5272" h="1932" extrusionOk="0">
                    <a:moveTo>
                      <a:pt x="3286" y="1"/>
                    </a:moveTo>
                    <a:cubicBezTo>
                      <a:pt x="2828" y="1"/>
                      <a:pt x="2371" y="29"/>
                      <a:pt x="1935" y="122"/>
                    </a:cubicBezTo>
                    <a:cubicBezTo>
                      <a:pt x="1268" y="255"/>
                      <a:pt x="634" y="956"/>
                      <a:pt x="167" y="1456"/>
                    </a:cubicBezTo>
                    <a:cubicBezTo>
                      <a:pt x="67" y="1523"/>
                      <a:pt x="1" y="1623"/>
                      <a:pt x="1" y="1723"/>
                    </a:cubicBezTo>
                    <a:cubicBezTo>
                      <a:pt x="28" y="1862"/>
                      <a:pt x="195" y="1932"/>
                      <a:pt x="347" y="1932"/>
                    </a:cubicBezTo>
                    <a:cubicBezTo>
                      <a:pt x="377" y="1932"/>
                      <a:pt x="406" y="1929"/>
                      <a:pt x="434" y="1923"/>
                    </a:cubicBezTo>
                    <a:lnTo>
                      <a:pt x="3236" y="1923"/>
                    </a:lnTo>
                    <a:cubicBezTo>
                      <a:pt x="3436" y="1923"/>
                      <a:pt x="3637" y="1890"/>
                      <a:pt x="3837" y="1823"/>
                    </a:cubicBezTo>
                    <a:cubicBezTo>
                      <a:pt x="4003" y="1757"/>
                      <a:pt x="4104" y="1623"/>
                      <a:pt x="4237" y="1490"/>
                    </a:cubicBezTo>
                    <a:cubicBezTo>
                      <a:pt x="4504" y="1189"/>
                      <a:pt x="4804" y="889"/>
                      <a:pt x="5071" y="589"/>
                    </a:cubicBezTo>
                    <a:cubicBezTo>
                      <a:pt x="5171" y="489"/>
                      <a:pt x="5271" y="322"/>
                      <a:pt x="5204" y="189"/>
                    </a:cubicBezTo>
                    <a:cubicBezTo>
                      <a:pt x="5138" y="55"/>
                      <a:pt x="4971" y="55"/>
                      <a:pt x="4837" y="55"/>
                    </a:cubicBezTo>
                    <a:cubicBezTo>
                      <a:pt x="4339" y="38"/>
                      <a:pt x="3812" y="1"/>
                      <a:pt x="3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9"/>
              <p:cNvSpPr/>
              <p:nvPr/>
            </p:nvSpPr>
            <p:spPr>
              <a:xfrm flipH="1">
                <a:off x="2484524" y="3940538"/>
                <a:ext cx="105071" cy="38505"/>
              </a:xfrm>
              <a:custGeom>
                <a:avLst/>
                <a:gdLst/>
                <a:ahLst/>
                <a:cxnLst/>
                <a:rect l="l" t="t" r="r" b="b"/>
                <a:pathLst>
                  <a:path w="5272" h="1932" extrusionOk="0">
                    <a:moveTo>
                      <a:pt x="3286" y="1"/>
                    </a:moveTo>
                    <a:cubicBezTo>
                      <a:pt x="2828" y="1"/>
                      <a:pt x="2371" y="29"/>
                      <a:pt x="1936" y="122"/>
                    </a:cubicBezTo>
                    <a:cubicBezTo>
                      <a:pt x="1235" y="255"/>
                      <a:pt x="635" y="956"/>
                      <a:pt x="134" y="1456"/>
                    </a:cubicBezTo>
                    <a:cubicBezTo>
                      <a:pt x="68" y="1523"/>
                      <a:pt x="1" y="1623"/>
                      <a:pt x="1" y="1723"/>
                    </a:cubicBezTo>
                    <a:cubicBezTo>
                      <a:pt x="29" y="1862"/>
                      <a:pt x="195" y="1932"/>
                      <a:pt x="347" y="1932"/>
                    </a:cubicBezTo>
                    <a:cubicBezTo>
                      <a:pt x="377" y="1932"/>
                      <a:pt x="407" y="1929"/>
                      <a:pt x="434" y="1923"/>
                    </a:cubicBezTo>
                    <a:lnTo>
                      <a:pt x="3236" y="1923"/>
                    </a:lnTo>
                    <a:cubicBezTo>
                      <a:pt x="3437" y="1923"/>
                      <a:pt x="3637" y="1890"/>
                      <a:pt x="3837" y="1823"/>
                    </a:cubicBezTo>
                    <a:cubicBezTo>
                      <a:pt x="4004" y="1757"/>
                      <a:pt x="4104" y="1623"/>
                      <a:pt x="4237" y="1490"/>
                    </a:cubicBezTo>
                    <a:cubicBezTo>
                      <a:pt x="4504" y="1189"/>
                      <a:pt x="4771" y="889"/>
                      <a:pt x="5071" y="589"/>
                    </a:cubicBezTo>
                    <a:cubicBezTo>
                      <a:pt x="5171" y="489"/>
                      <a:pt x="5271" y="322"/>
                      <a:pt x="5205" y="189"/>
                    </a:cubicBezTo>
                    <a:cubicBezTo>
                      <a:pt x="5138" y="55"/>
                      <a:pt x="4971" y="55"/>
                      <a:pt x="4838" y="55"/>
                    </a:cubicBezTo>
                    <a:cubicBezTo>
                      <a:pt x="4339" y="38"/>
                      <a:pt x="3812" y="1"/>
                      <a:pt x="3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9"/>
              <p:cNvSpPr/>
              <p:nvPr/>
            </p:nvSpPr>
            <p:spPr>
              <a:xfrm flipH="1">
                <a:off x="2385472" y="3940538"/>
                <a:ext cx="105051" cy="38505"/>
              </a:xfrm>
              <a:custGeom>
                <a:avLst/>
                <a:gdLst/>
                <a:ahLst/>
                <a:cxnLst/>
                <a:rect l="l" t="t" r="r" b="b"/>
                <a:pathLst>
                  <a:path w="5271" h="1932" extrusionOk="0">
                    <a:moveTo>
                      <a:pt x="3272" y="1"/>
                    </a:moveTo>
                    <a:cubicBezTo>
                      <a:pt x="2811" y="1"/>
                      <a:pt x="2355" y="29"/>
                      <a:pt x="1935" y="122"/>
                    </a:cubicBezTo>
                    <a:cubicBezTo>
                      <a:pt x="1234" y="255"/>
                      <a:pt x="634" y="956"/>
                      <a:pt x="133" y="1456"/>
                    </a:cubicBezTo>
                    <a:cubicBezTo>
                      <a:pt x="67" y="1523"/>
                      <a:pt x="0" y="1623"/>
                      <a:pt x="0" y="1723"/>
                    </a:cubicBezTo>
                    <a:cubicBezTo>
                      <a:pt x="28" y="1862"/>
                      <a:pt x="195" y="1932"/>
                      <a:pt x="346" y="1932"/>
                    </a:cubicBezTo>
                    <a:cubicBezTo>
                      <a:pt x="376" y="1932"/>
                      <a:pt x="406" y="1929"/>
                      <a:pt x="434" y="1923"/>
                    </a:cubicBezTo>
                    <a:lnTo>
                      <a:pt x="3236" y="1923"/>
                    </a:lnTo>
                    <a:cubicBezTo>
                      <a:pt x="3436" y="1923"/>
                      <a:pt x="3636" y="1890"/>
                      <a:pt x="3836" y="1823"/>
                    </a:cubicBezTo>
                    <a:cubicBezTo>
                      <a:pt x="3970" y="1757"/>
                      <a:pt x="4103" y="1623"/>
                      <a:pt x="4236" y="1490"/>
                    </a:cubicBezTo>
                    <a:cubicBezTo>
                      <a:pt x="4503" y="1189"/>
                      <a:pt x="4770" y="889"/>
                      <a:pt x="5037" y="589"/>
                    </a:cubicBezTo>
                    <a:cubicBezTo>
                      <a:pt x="5137" y="489"/>
                      <a:pt x="5270" y="322"/>
                      <a:pt x="5204" y="189"/>
                    </a:cubicBezTo>
                    <a:cubicBezTo>
                      <a:pt x="5137" y="55"/>
                      <a:pt x="4970" y="55"/>
                      <a:pt x="4837" y="55"/>
                    </a:cubicBezTo>
                    <a:cubicBezTo>
                      <a:pt x="4338" y="38"/>
                      <a:pt x="3801" y="1"/>
                      <a:pt x="32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9"/>
              <p:cNvSpPr/>
              <p:nvPr/>
            </p:nvSpPr>
            <p:spPr>
              <a:xfrm flipH="1">
                <a:off x="2263441" y="3944185"/>
                <a:ext cx="129366" cy="36033"/>
              </a:xfrm>
              <a:custGeom>
                <a:avLst/>
                <a:gdLst/>
                <a:ahLst/>
                <a:cxnLst/>
                <a:rect l="l" t="t" r="r" b="b"/>
                <a:pathLst>
                  <a:path w="6491" h="1808" extrusionOk="0">
                    <a:moveTo>
                      <a:pt x="5576" y="1"/>
                    </a:moveTo>
                    <a:cubicBezTo>
                      <a:pt x="5544" y="1"/>
                      <a:pt x="5509" y="2"/>
                      <a:pt x="5471" y="6"/>
                    </a:cubicBezTo>
                    <a:cubicBezTo>
                      <a:pt x="4885" y="45"/>
                      <a:pt x="4287" y="61"/>
                      <a:pt x="3692" y="61"/>
                    </a:cubicBezTo>
                    <a:cubicBezTo>
                      <a:pt x="3270" y="61"/>
                      <a:pt x="2850" y="53"/>
                      <a:pt x="2436" y="39"/>
                    </a:cubicBezTo>
                    <a:cubicBezTo>
                      <a:pt x="2408" y="38"/>
                      <a:pt x="2382" y="38"/>
                      <a:pt x="2355" y="38"/>
                    </a:cubicBezTo>
                    <a:cubicBezTo>
                      <a:pt x="1431" y="38"/>
                      <a:pt x="785" y="593"/>
                      <a:pt x="234" y="1307"/>
                    </a:cubicBezTo>
                    <a:cubicBezTo>
                      <a:pt x="167" y="1407"/>
                      <a:pt x="67" y="1507"/>
                      <a:pt x="1" y="1640"/>
                    </a:cubicBezTo>
                    <a:cubicBezTo>
                      <a:pt x="134" y="1740"/>
                      <a:pt x="301" y="1774"/>
                      <a:pt x="501" y="1774"/>
                    </a:cubicBezTo>
                    <a:lnTo>
                      <a:pt x="468" y="1740"/>
                    </a:lnTo>
                    <a:cubicBezTo>
                      <a:pt x="1702" y="1740"/>
                      <a:pt x="2869" y="1740"/>
                      <a:pt x="4103" y="1807"/>
                    </a:cubicBezTo>
                    <a:cubicBezTo>
                      <a:pt x="4204" y="1807"/>
                      <a:pt x="4337" y="1807"/>
                      <a:pt x="4437" y="1774"/>
                    </a:cubicBezTo>
                    <a:cubicBezTo>
                      <a:pt x="4537" y="1707"/>
                      <a:pt x="4604" y="1640"/>
                      <a:pt x="4671" y="1574"/>
                    </a:cubicBezTo>
                    <a:cubicBezTo>
                      <a:pt x="4864" y="1348"/>
                      <a:pt x="6490" y="1"/>
                      <a:pt x="55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9"/>
              <p:cNvSpPr/>
              <p:nvPr/>
            </p:nvSpPr>
            <p:spPr>
              <a:xfrm flipH="1">
                <a:off x="3168622" y="3896672"/>
                <a:ext cx="105729" cy="38325"/>
              </a:xfrm>
              <a:custGeom>
                <a:avLst/>
                <a:gdLst/>
                <a:ahLst/>
                <a:cxnLst/>
                <a:rect l="l" t="t" r="r" b="b"/>
                <a:pathLst>
                  <a:path w="5305" h="1923" extrusionOk="0">
                    <a:moveTo>
                      <a:pt x="3303" y="0"/>
                    </a:moveTo>
                    <a:cubicBezTo>
                      <a:pt x="2845" y="0"/>
                      <a:pt x="2389" y="28"/>
                      <a:pt x="1969" y="121"/>
                    </a:cubicBezTo>
                    <a:cubicBezTo>
                      <a:pt x="1269" y="255"/>
                      <a:pt x="635" y="955"/>
                      <a:pt x="168" y="1456"/>
                    </a:cubicBezTo>
                    <a:cubicBezTo>
                      <a:pt x="101" y="1522"/>
                      <a:pt x="1" y="1623"/>
                      <a:pt x="34" y="1723"/>
                    </a:cubicBezTo>
                    <a:cubicBezTo>
                      <a:pt x="68" y="1889"/>
                      <a:pt x="268" y="1923"/>
                      <a:pt x="435" y="1923"/>
                    </a:cubicBezTo>
                    <a:lnTo>
                      <a:pt x="3237" y="1889"/>
                    </a:lnTo>
                    <a:cubicBezTo>
                      <a:pt x="3437" y="1889"/>
                      <a:pt x="3670" y="1889"/>
                      <a:pt x="3837" y="1823"/>
                    </a:cubicBezTo>
                    <a:cubicBezTo>
                      <a:pt x="4004" y="1723"/>
                      <a:pt x="4137" y="1623"/>
                      <a:pt x="4237" y="1489"/>
                    </a:cubicBezTo>
                    <a:cubicBezTo>
                      <a:pt x="4538" y="1189"/>
                      <a:pt x="4804" y="889"/>
                      <a:pt x="5071" y="588"/>
                    </a:cubicBezTo>
                    <a:cubicBezTo>
                      <a:pt x="5171" y="488"/>
                      <a:pt x="5305" y="322"/>
                      <a:pt x="5205" y="188"/>
                    </a:cubicBezTo>
                    <a:cubicBezTo>
                      <a:pt x="5138" y="55"/>
                      <a:pt x="5005" y="55"/>
                      <a:pt x="4838" y="55"/>
                    </a:cubicBezTo>
                    <a:cubicBezTo>
                      <a:pt x="4357" y="37"/>
                      <a:pt x="3828" y="0"/>
                      <a:pt x="330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9"/>
              <p:cNvSpPr/>
              <p:nvPr/>
            </p:nvSpPr>
            <p:spPr>
              <a:xfrm flipH="1">
                <a:off x="3070227" y="3896672"/>
                <a:ext cx="105051" cy="38325"/>
              </a:xfrm>
              <a:custGeom>
                <a:avLst/>
                <a:gdLst/>
                <a:ahLst/>
                <a:cxnLst/>
                <a:rect l="l" t="t" r="r" b="b"/>
                <a:pathLst>
                  <a:path w="5271" h="1923" extrusionOk="0">
                    <a:moveTo>
                      <a:pt x="3303" y="0"/>
                    </a:moveTo>
                    <a:cubicBezTo>
                      <a:pt x="2844" y="0"/>
                      <a:pt x="2388" y="28"/>
                      <a:pt x="1968" y="121"/>
                    </a:cubicBezTo>
                    <a:cubicBezTo>
                      <a:pt x="1268" y="255"/>
                      <a:pt x="634" y="955"/>
                      <a:pt x="167" y="1456"/>
                    </a:cubicBezTo>
                    <a:cubicBezTo>
                      <a:pt x="100" y="1522"/>
                      <a:pt x="0" y="1623"/>
                      <a:pt x="34" y="1723"/>
                    </a:cubicBezTo>
                    <a:cubicBezTo>
                      <a:pt x="34" y="1889"/>
                      <a:pt x="267" y="1923"/>
                      <a:pt x="434" y="1923"/>
                    </a:cubicBezTo>
                    <a:lnTo>
                      <a:pt x="3236" y="1889"/>
                    </a:lnTo>
                    <a:cubicBezTo>
                      <a:pt x="3436" y="1889"/>
                      <a:pt x="3669" y="1889"/>
                      <a:pt x="3836" y="1823"/>
                    </a:cubicBezTo>
                    <a:cubicBezTo>
                      <a:pt x="4003" y="1723"/>
                      <a:pt x="4136" y="1623"/>
                      <a:pt x="4237" y="1489"/>
                    </a:cubicBezTo>
                    <a:cubicBezTo>
                      <a:pt x="4537" y="1189"/>
                      <a:pt x="4804" y="889"/>
                      <a:pt x="5070" y="588"/>
                    </a:cubicBezTo>
                    <a:cubicBezTo>
                      <a:pt x="5171" y="488"/>
                      <a:pt x="5271" y="322"/>
                      <a:pt x="5204" y="188"/>
                    </a:cubicBezTo>
                    <a:cubicBezTo>
                      <a:pt x="5137" y="55"/>
                      <a:pt x="4970" y="55"/>
                      <a:pt x="4837" y="55"/>
                    </a:cubicBezTo>
                    <a:cubicBezTo>
                      <a:pt x="4356" y="37"/>
                      <a:pt x="3828" y="0"/>
                      <a:pt x="330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9"/>
              <p:cNvSpPr/>
              <p:nvPr/>
            </p:nvSpPr>
            <p:spPr>
              <a:xfrm flipH="1">
                <a:off x="2971175" y="3896672"/>
                <a:ext cx="105051" cy="38325"/>
              </a:xfrm>
              <a:custGeom>
                <a:avLst/>
                <a:gdLst/>
                <a:ahLst/>
                <a:cxnLst/>
                <a:rect l="l" t="t" r="r" b="b"/>
                <a:pathLst>
                  <a:path w="5271" h="1923" extrusionOk="0">
                    <a:moveTo>
                      <a:pt x="3286" y="0"/>
                    </a:moveTo>
                    <a:cubicBezTo>
                      <a:pt x="2828" y="0"/>
                      <a:pt x="2370" y="28"/>
                      <a:pt x="1935" y="121"/>
                    </a:cubicBezTo>
                    <a:cubicBezTo>
                      <a:pt x="1268" y="255"/>
                      <a:pt x="634" y="955"/>
                      <a:pt x="167" y="1456"/>
                    </a:cubicBezTo>
                    <a:cubicBezTo>
                      <a:pt x="67" y="1522"/>
                      <a:pt x="0" y="1623"/>
                      <a:pt x="0" y="1723"/>
                    </a:cubicBezTo>
                    <a:cubicBezTo>
                      <a:pt x="34" y="1889"/>
                      <a:pt x="267" y="1923"/>
                      <a:pt x="434" y="1923"/>
                    </a:cubicBezTo>
                    <a:lnTo>
                      <a:pt x="3236" y="1889"/>
                    </a:lnTo>
                    <a:cubicBezTo>
                      <a:pt x="3436" y="1889"/>
                      <a:pt x="3636" y="1889"/>
                      <a:pt x="3836" y="1823"/>
                    </a:cubicBezTo>
                    <a:cubicBezTo>
                      <a:pt x="4003" y="1723"/>
                      <a:pt x="4103" y="1623"/>
                      <a:pt x="4237" y="1489"/>
                    </a:cubicBezTo>
                    <a:cubicBezTo>
                      <a:pt x="4504" y="1189"/>
                      <a:pt x="4804" y="889"/>
                      <a:pt x="5071" y="588"/>
                    </a:cubicBezTo>
                    <a:cubicBezTo>
                      <a:pt x="5171" y="488"/>
                      <a:pt x="5271" y="322"/>
                      <a:pt x="5204" y="188"/>
                    </a:cubicBezTo>
                    <a:cubicBezTo>
                      <a:pt x="5137" y="55"/>
                      <a:pt x="4971" y="55"/>
                      <a:pt x="4837" y="55"/>
                    </a:cubicBezTo>
                    <a:cubicBezTo>
                      <a:pt x="4339" y="37"/>
                      <a:pt x="3811" y="0"/>
                      <a:pt x="3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9"/>
              <p:cNvSpPr/>
              <p:nvPr/>
            </p:nvSpPr>
            <p:spPr>
              <a:xfrm flipH="1">
                <a:off x="2872103" y="3896672"/>
                <a:ext cx="105071" cy="38325"/>
              </a:xfrm>
              <a:custGeom>
                <a:avLst/>
                <a:gdLst/>
                <a:ahLst/>
                <a:cxnLst/>
                <a:rect l="l" t="t" r="r" b="b"/>
                <a:pathLst>
                  <a:path w="5272" h="1923" extrusionOk="0">
                    <a:moveTo>
                      <a:pt x="3273" y="0"/>
                    </a:moveTo>
                    <a:cubicBezTo>
                      <a:pt x="2811" y="0"/>
                      <a:pt x="2355" y="28"/>
                      <a:pt x="1935" y="121"/>
                    </a:cubicBezTo>
                    <a:cubicBezTo>
                      <a:pt x="1235" y="255"/>
                      <a:pt x="634" y="955"/>
                      <a:pt x="134" y="1456"/>
                    </a:cubicBezTo>
                    <a:cubicBezTo>
                      <a:pt x="67" y="1522"/>
                      <a:pt x="1" y="1623"/>
                      <a:pt x="1" y="1723"/>
                    </a:cubicBezTo>
                    <a:cubicBezTo>
                      <a:pt x="34" y="1889"/>
                      <a:pt x="267" y="1923"/>
                      <a:pt x="434" y="1923"/>
                    </a:cubicBezTo>
                    <a:lnTo>
                      <a:pt x="3236" y="1889"/>
                    </a:lnTo>
                    <a:cubicBezTo>
                      <a:pt x="3436" y="1889"/>
                      <a:pt x="3637" y="1889"/>
                      <a:pt x="3837" y="1823"/>
                    </a:cubicBezTo>
                    <a:cubicBezTo>
                      <a:pt x="3970" y="1723"/>
                      <a:pt x="4104" y="1623"/>
                      <a:pt x="4237" y="1489"/>
                    </a:cubicBezTo>
                    <a:cubicBezTo>
                      <a:pt x="4504" y="1189"/>
                      <a:pt x="4771" y="889"/>
                      <a:pt x="5038" y="588"/>
                    </a:cubicBezTo>
                    <a:cubicBezTo>
                      <a:pt x="5138" y="488"/>
                      <a:pt x="5271" y="322"/>
                      <a:pt x="5204" y="188"/>
                    </a:cubicBezTo>
                    <a:cubicBezTo>
                      <a:pt x="5138" y="55"/>
                      <a:pt x="4971" y="55"/>
                      <a:pt x="4837" y="55"/>
                    </a:cubicBezTo>
                    <a:cubicBezTo>
                      <a:pt x="4339" y="37"/>
                      <a:pt x="3802" y="0"/>
                      <a:pt x="32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9"/>
              <p:cNvSpPr/>
              <p:nvPr/>
            </p:nvSpPr>
            <p:spPr>
              <a:xfrm flipH="1">
                <a:off x="2773051" y="3896672"/>
                <a:ext cx="105729" cy="38325"/>
              </a:xfrm>
              <a:custGeom>
                <a:avLst/>
                <a:gdLst/>
                <a:ahLst/>
                <a:cxnLst/>
                <a:rect l="l" t="t" r="r" b="b"/>
                <a:pathLst>
                  <a:path w="5305" h="1923" extrusionOk="0">
                    <a:moveTo>
                      <a:pt x="3306" y="0"/>
                    </a:moveTo>
                    <a:cubicBezTo>
                      <a:pt x="2844" y="0"/>
                      <a:pt x="2388" y="28"/>
                      <a:pt x="1969" y="121"/>
                    </a:cubicBezTo>
                    <a:cubicBezTo>
                      <a:pt x="1268" y="255"/>
                      <a:pt x="634" y="955"/>
                      <a:pt x="167" y="1456"/>
                    </a:cubicBezTo>
                    <a:cubicBezTo>
                      <a:pt x="101" y="1522"/>
                      <a:pt x="0" y="1623"/>
                      <a:pt x="34" y="1723"/>
                    </a:cubicBezTo>
                    <a:cubicBezTo>
                      <a:pt x="67" y="1889"/>
                      <a:pt x="267" y="1923"/>
                      <a:pt x="434" y="1923"/>
                    </a:cubicBezTo>
                    <a:lnTo>
                      <a:pt x="3236" y="1889"/>
                    </a:lnTo>
                    <a:cubicBezTo>
                      <a:pt x="3470" y="1889"/>
                      <a:pt x="3670" y="1889"/>
                      <a:pt x="3837" y="1823"/>
                    </a:cubicBezTo>
                    <a:cubicBezTo>
                      <a:pt x="4003" y="1723"/>
                      <a:pt x="4137" y="1623"/>
                      <a:pt x="4237" y="1489"/>
                    </a:cubicBezTo>
                    <a:cubicBezTo>
                      <a:pt x="4537" y="1189"/>
                      <a:pt x="4804" y="889"/>
                      <a:pt x="5071" y="588"/>
                    </a:cubicBezTo>
                    <a:cubicBezTo>
                      <a:pt x="5171" y="488"/>
                      <a:pt x="5304" y="322"/>
                      <a:pt x="5204" y="188"/>
                    </a:cubicBezTo>
                    <a:cubicBezTo>
                      <a:pt x="5137" y="55"/>
                      <a:pt x="5004" y="55"/>
                      <a:pt x="4871" y="55"/>
                    </a:cubicBezTo>
                    <a:cubicBezTo>
                      <a:pt x="4372" y="37"/>
                      <a:pt x="3835" y="0"/>
                      <a:pt x="33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9"/>
              <p:cNvSpPr/>
              <p:nvPr/>
            </p:nvSpPr>
            <p:spPr>
              <a:xfrm flipH="1">
                <a:off x="2673999" y="3896672"/>
                <a:ext cx="105729" cy="38325"/>
              </a:xfrm>
              <a:custGeom>
                <a:avLst/>
                <a:gdLst/>
                <a:ahLst/>
                <a:cxnLst/>
                <a:rect l="l" t="t" r="r" b="b"/>
                <a:pathLst>
                  <a:path w="5305" h="1923" extrusionOk="0">
                    <a:moveTo>
                      <a:pt x="3303" y="0"/>
                    </a:moveTo>
                    <a:cubicBezTo>
                      <a:pt x="2845" y="0"/>
                      <a:pt x="2389" y="28"/>
                      <a:pt x="1969" y="121"/>
                    </a:cubicBezTo>
                    <a:cubicBezTo>
                      <a:pt x="1268" y="255"/>
                      <a:pt x="634" y="955"/>
                      <a:pt x="167" y="1456"/>
                    </a:cubicBezTo>
                    <a:cubicBezTo>
                      <a:pt x="101" y="1522"/>
                      <a:pt x="1" y="1623"/>
                      <a:pt x="34" y="1723"/>
                    </a:cubicBezTo>
                    <a:cubicBezTo>
                      <a:pt x="34" y="1889"/>
                      <a:pt x="268" y="1923"/>
                      <a:pt x="434" y="1923"/>
                    </a:cubicBezTo>
                    <a:lnTo>
                      <a:pt x="3236" y="1889"/>
                    </a:lnTo>
                    <a:cubicBezTo>
                      <a:pt x="3436" y="1889"/>
                      <a:pt x="3670" y="1889"/>
                      <a:pt x="3837" y="1823"/>
                    </a:cubicBezTo>
                    <a:cubicBezTo>
                      <a:pt x="4004" y="1723"/>
                      <a:pt x="4137" y="1623"/>
                      <a:pt x="4237" y="1489"/>
                    </a:cubicBezTo>
                    <a:cubicBezTo>
                      <a:pt x="4537" y="1189"/>
                      <a:pt x="4804" y="889"/>
                      <a:pt x="5071" y="588"/>
                    </a:cubicBezTo>
                    <a:cubicBezTo>
                      <a:pt x="5171" y="488"/>
                      <a:pt x="5304" y="322"/>
                      <a:pt x="5204" y="188"/>
                    </a:cubicBezTo>
                    <a:cubicBezTo>
                      <a:pt x="5138" y="55"/>
                      <a:pt x="5004" y="55"/>
                      <a:pt x="4837" y="55"/>
                    </a:cubicBezTo>
                    <a:cubicBezTo>
                      <a:pt x="4357" y="37"/>
                      <a:pt x="3828" y="0"/>
                      <a:pt x="330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9"/>
              <p:cNvSpPr/>
              <p:nvPr/>
            </p:nvSpPr>
            <p:spPr>
              <a:xfrm flipH="1">
                <a:off x="2575604" y="3896672"/>
                <a:ext cx="105071" cy="38325"/>
              </a:xfrm>
              <a:custGeom>
                <a:avLst/>
                <a:gdLst/>
                <a:ahLst/>
                <a:cxnLst/>
                <a:rect l="l" t="t" r="r" b="b"/>
                <a:pathLst>
                  <a:path w="5272" h="1923" extrusionOk="0">
                    <a:moveTo>
                      <a:pt x="3287" y="0"/>
                    </a:moveTo>
                    <a:cubicBezTo>
                      <a:pt x="2828" y="0"/>
                      <a:pt x="2371" y="28"/>
                      <a:pt x="1936" y="121"/>
                    </a:cubicBezTo>
                    <a:cubicBezTo>
                      <a:pt x="1268" y="255"/>
                      <a:pt x="635" y="955"/>
                      <a:pt x="168" y="1456"/>
                    </a:cubicBezTo>
                    <a:cubicBezTo>
                      <a:pt x="68" y="1522"/>
                      <a:pt x="1" y="1623"/>
                      <a:pt x="34" y="1723"/>
                    </a:cubicBezTo>
                    <a:cubicBezTo>
                      <a:pt x="34" y="1889"/>
                      <a:pt x="268" y="1923"/>
                      <a:pt x="435" y="1923"/>
                    </a:cubicBezTo>
                    <a:lnTo>
                      <a:pt x="3237" y="1889"/>
                    </a:lnTo>
                    <a:cubicBezTo>
                      <a:pt x="3437" y="1889"/>
                      <a:pt x="3670" y="1889"/>
                      <a:pt x="3837" y="1823"/>
                    </a:cubicBezTo>
                    <a:cubicBezTo>
                      <a:pt x="4004" y="1723"/>
                      <a:pt x="4137" y="1623"/>
                      <a:pt x="4237" y="1489"/>
                    </a:cubicBezTo>
                    <a:cubicBezTo>
                      <a:pt x="4537" y="1189"/>
                      <a:pt x="4804" y="889"/>
                      <a:pt x="5071" y="588"/>
                    </a:cubicBezTo>
                    <a:cubicBezTo>
                      <a:pt x="5171" y="488"/>
                      <a:pt x="5271" y="322"/>
                      <a:pt x="5205" y="188"/>
                    </a:cubicBezTo>
                    <a:cubicBezTo>
                      <a:pt x="5138" y="55"/>
                      <a:pt x="4971" y="55"/>
                      <a:pt x="4838" y="55"/>
                    </a:cubicBezTo>
                    <a:cubicBezTo>
                      <a:pt x="4339" y="37"/>
                      <a:pt x="3812" y="0"/>
                      <a:pt x="32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9"/>
              <p:cNvSpPr/>
              <p:nvPr/>
            </p:nvSpPr>
            <p:spPr>
              <a:xfrm flipH="1">
                <a:off x="2476552" y="3896672"/>
                <a:ext cx="105051" cy="38325"/>
              </a:xfrm>
              <a:custGeom>
                <a:avLst/>
                <a:gdLst/>
                <a:ahLst/>
                <a:cxnLst/>
                <a:rect l="l" t="t" r="r" b="b"/>
                <a:pathLst>
                  <a:path w="5271" h="1923" extrusionOk="0">
                    <a:moveTo>
                      <a:pt x="3286" y="0"/>
                    </a:moveTo>
                    <a:cubicBezTo>
                      <a:pt x="2827" y="0"/>
                      <a:pt x="2370" y="28"/>
                      <a:pt x="1935" y="121"/>
                    </a:cubicBezTo>
                    <a:cubicBezTo>
                      <a:pt x="1234" y="255"/>
                      <a:pt x="634" y="955"/>
                      <a:pt x="134" y="1456"/>
                    </a:cubicBezTo>
                    <a:cubicBezTo>
                      <a:pt x="67" y="1522"/>
                      <a:pt x="0" y="1623"/>
                      <a:pt x="0" y="1723"/>
                    </a:cubicBezTo>
                    <a:cubicBezTo>
                      <a:pt x="33" y="1889"/>
                      <a:pt x="267" y="1923"/>
                      <a:pt x="434" y="1923"/>
                    </a:cubicBezTo>
                    <a:lnTo>
                      <a:pt x="3236" y="1889"/>
                    </a:lnTo>
                    <a:cubicBezTo>
                      <a:pt x="3436" y="1889"/>
                      <a:pt x="3636" y="1889"/>
                      <a:pt x="3836" y="1823"/>
                    </a:cubicBezTo>
                    <a:cubicBezTo>
                      <a:pt x="4003" y="1723"/>
                      <a:pt x="4103" y="1623"/>
                      <a:pt x="4236" y="1489"/>
                    </a:cubicBezTo>
                    <a:cubicBezTo>
                      <a:pt x="4503" y="1189"/>
                      <a:pt x="4770" y="889"/>
                      <a:pt x="5070" y="588"/>
                    </a:cubicBezTo>
                    <a:cubicBezTo>
                      <a:pt x="5170" y="488"/>
                      <a:pt x="5271" y="322"/>
                      <a:pt x="5204" y="188"/>
                    </a:cubicBezTo>
                    <a:cubicBezTo>
                      <a:pt x="5137" y="55"/>
                      <a:pt x="4970" y="55"/>
                      <a:pt x="4837" y="55"/>
                    </a:cubicBezTo>
                    <a:cubicBezTo>
                      <a:pt x="4338" y="37"/>
                      <a:pt x="3811" y="0"/>
                      <a:pt x="3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9"/>
              <p:cNvSpPr/>
              <p:nvPr/>
            </p:nvSpPr>
            <p:spPr>
              <a:xfrm flipH="1">
                <a:off x="2377500" y="3896672"/>
                <a:ext cx="105729" cy="38325"/>
              </a:xfrm>
              <a:custGeom>
                <a:avLst/>
                <a:gdLst/>
                <a:ahLst/>
                <a:cxnLst/>
                <a:rect l="l" t="t" r="r" b="b"/>
                <a:pathLst>
                  <a:path w="5305" h="1923" extrusionOk="0">
                    <a:moveTo>
                      <a:pt x="3307" y="0"/>
                    </a:moveTo>
                    <a:cubicBezTo>
                      <a:pt x="2845" y="0"/>
                      <a:pt x="2389" y="28"/>
                      <a:pt x="1969" y="121"/>
                    </a:cubicBezTo>
                    <a:cubicBezTo>
                      <a:pt x="1269" y="255"/>
                      <a:pt x="635" y="955"/>
                      <a:pt x="168" y="1456"/>
                    </a:cubicBezTo>
                    <a:cubicBezTo>
                      <a:pt x="101" y="1522"/>
                      <a:pt x="1" y="1623"/>
                      <a:pt x="34" y="1723"/>
                    </a:cubicBezTo>
                    <a:cubicBezTo>
                      <a:pt x="68" y="1889"/>
                      <a:pt x="301" y="1923"/>
                      <a:pt x="468" y="1923"/>
                    </a:cubicBezTo>
                    <a:lnTo>
                      <a:pt x="3237" y="1889"/>
                    </a:lnTo>
                    <a:cubicBezTo>
                      <a:pt x="3470" y="1889"/>
                      <a:pt x="3670" y="1889"/>
                      <a:pt x="3870" y="1823"/>
                    </a:cubicBezTo>
                    <a:cubicBezTo>
                      <a:pt x="4004" y="1723"/>
                      <a:pt x="4137" y="1623"/>
                      <a:pt x="4271" y="1489"/>
                    </a:cubicBezTo>
                    <a:cubicBezTo>
                      <a:pt x="4538" y="1189"/>
                      <a:pt x="4804" y="889"/>
                      <a:pt x="5071" y="588"/>
                    </a:cubicBezTo>
                    <a:cubicBezTo>
                      <a:pt x="5171" y="488"/>
                      <a:pt x="5305" y="322"/>
                      <a:pt x="5205" y="188"/>
                    </a:cubicBezTo>
                    <a:cubicBezTo>
                      <a:pt x="5138" y="55"/>
                      <a:pt x="5005" y="55"/>
                      <a:pt x="4871" y="55"/>
                    </a:cubicBezTo>
                    <a:cubicBezTo>
                      <a:pt x="4372" y="37"/>
                      <a:pt x="3836" y="0"/>
                      <a:pt x="33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9"/>
              <p:cNvSpPr/>
              <p:nvPr/>
            </p:nvSpPr>
            <p:spPr>
              <a:xfrm flipH="1">
                <a:off x="2218598" y="3898426"/>
                <a:ext cx="166236" cy="37468"/>
              </a:xfrm>
              <a:custGeom>
                <a:avLst/>
                <a:gdLst/>
                <a:ahLst/>
                <a:cxnLst/>
                <a:rect l="l" t="t" r="r" b="b"/>
                <a:pathLst>
                  <a:path w="8341" h="1880" extrusionOk="0">
                    <a:moveTo>
                      <a:pt x="5271" y="0"/>
                    </a:moveTo>
                    <a:cubicBezTo>
                      <a:pt x="4204" y="0"/>
                      <a:pt x="3103" y="33"/>
                      <a:pt x="2036" y="100"/>
                    </a:cubicBezTo>
                    <a:cubicBezTo>
                      <a:pt x="1869" y="100"/>
                      <a:pt x="1735" y="134"/>
                      <a:pt x="1602" y="167"/>
                    </a:cubicBezTo>
                    <a:cubicBezTo>
                      <a:pt x="1502" y="200"/>
                      <a:pt x="1402" y="267"/>
                      <a:pt x="1302" y="334"/>
                    </a:cubicBezTo>
                    <a:cubicBezTo>
                      <a:pt x="901" y="634"/>
                      <a:pt x="535" y="1001"/>
                      <a:pt x="234" y="1401"/>
                    </a:cubicBezTo>
                    <a:cubicBezTo>
                      <a:pt x="168" y="1501"/>
                      <a:pt x="68" y="1601"/>
                      <a:pt x="1" y="1701"/>
                    </a:cubicBezTo>
                    <a:cubicBezTo>
                      <a:pt x="134" y="1835"/>
                      <a:pt x="301" y="1835"/>
                      <a:pt x="468" y="1835"/>
                    </a:cubicBezTo>
                    <a:lnTo>
                      <a:pt x="3270" y="1801"/>
                    </a:lnTo>
                    <a:cubicBezTo>
                      <a:pt x="3603" y="1801"/>
                      <a:pt x="3937" y="1793"/>
                      <a:pt x="4266" y="1793"/>
                    </a:cubicBezTo>
                    <a:cubicBezTo>
                      <a:pt x="4596" y="1793"/>
                      <a:pt x="4921" y="1801"/>
                      <a:pt x="5238" y="1835"/>
                    </a:cubicBezTo>
                    <a:cubicBezTo>
                      <a:pt x="5437" y="1860"/>
                      <a:pt x="5636" y="1880"/>
                      <a:pt x="5830" y="1880"/>
                    </a:cubicBezTo>
                    <a:cubicBezTo>
                      <a:pt x="6156" y="1880"/>
                      <a:pt x="6467" y="1823"/>
                      <a:pt x="6739" y="1635"/>
                    </a:cubicBezTo>
                    <a:cubicBezTo>
                      <a:pt x="7306" y="1268"/>
                      <a:pt x="7806" y="767"/>
                      <a:pt x="8273" y="300"/>
                    </a:cubicBezTo>
                    <a:cubicBezTo>
                      <a:pt x="8307" y="267"/>
                      <a:pt x="8340" y="234"/>
                      <a:pt x="8340" y="167"/>
                    </a:cubicBezTo>
                    <a:cubicBezTo>
                      <a:pt x="8340" y="67"/>
                      <a:pt x="8207" y="33"/>
                      <a:pt x="8107" y="33"/>
                    </a:cubicBezTo>
                    <a:cubicBezTo>
                      <a:pt x="7706" y="33"/>
                      <a:pt x="7273" y="33"/>
                      <a:pt x="68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9"/>
              <p:cNvSpPr/>
              <p:nvPr/>
            </p:nvSpPr>
            <p:spPr>
              <a:xfrm flipH="1">
                <a:off x="3098149" y="3849897"/>
                <a:ext cx="134966" cy="41235"/>
              </a:xfrm>
              <a:custGeom>
                <a:avLst/>
                <a:gdLst/>
                <a:ahLst/>
                <a:cxnLst/>
                <a:rect l="l" t="t" r="r" b="b"/>
                <a:pathLst>
                  <a:path w="6772" h="2069" extrusionOk="0">
                    <a:moveTo>
                      <a:pt x="4970" y="100"/>
                    </a:moveTo>
                    <a:cubicBezTo>
                      <a:pt x="4136" y="100"/>
                      <a:pt x="3269" y="100"/>
                      <a:pt x="2435" y="133"/>
                    </a:cubicBezTo>
                    <a:cubicBezTo>
                      <a:pt x="2068" y="133"/>
                      <a:pt x="1701" y="167"/>
                      <a:pt x="1401" y="300"/>
                    </a:cubicBezTo>
                    <a:cubicBezTo>
                      <a:pt x="967" y="467"/>
                      <a:pt x="667" y="867"/>
                      <a:pt x="367" y="1234"/>
                    </a:cubicBezTo>
                    <a:cubicBezTo>
                      <a:pt x="200" y="1434"/>
                      <a:pt x="33" y="1635"/>
                      <a:pt x="0" y="1868"/>
                    </a:cubicBezTo>
                    <a:cubicBezTo>
                      <a:pt x="0" y="1901"/>
                      <a:pt x="667" y="1935"/>
                      <a:pt x="1468" y="1968"/>
                    </a:cubicBezTo>
                    <a:cubicBezTo>
                      <a:pt x="2735" y="2035"/>
                      <a:pt x="4370" y="2068"/>
                      <a:pt x="4570" y="2068"/>
                    </a:cubicBezTo>
                    <a:cubicBezTo>
                      <a:pt x="4770" y="2068"/>
                      <a:pt x="5004" y="2068"/>
                      <a:pt x="5170" y="2001"/>
                    </a:cubicBezTo>
                    <a:cubicBezTo>
                      <a:pt x="5337" y="1901"/>
                      <a:pt x="5471" y="1768"/>
                      <a:pt x="5571" y="1668"/>
                    </a:cubicBezTo>
                    <a:cubicBezTo>
                      <a:pt x="5838" y="1401"/>
                      <a:pt x="6338" y="1034"/>
                      <a:pt x="6471" y="667"/>
                    </a:cubicBezTo>
                    <a:cubicBezTo>
                      <a:pt x="6772" y="0"/>
                      <a:pt x="5304" y="133"/>
                      <a:pt x="4970" y="10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9"/>
              <p:cNvSpPr/>
              <p:nvPr/>
            </p:nvSpPr>
            <p:spPr>
              <a:xfrm flipH="1">
                <a:off x="3002405" y="3853384"/>
                <a:ext cx="105071" cy="38405"/>
              </a:xfrm>
              <a:custGeom>
                <a:avLst/>
                <a:gdLst/>
                <a:ahLst/>
                <a:cxnLst/>
                <a:rect l="l" t="t" r="r" b="b"/>
                <a:pathLst>
                  <a:path w="5272" h="1927" extrusionOk="0">
                    <a:moveTo>
                      <a:pt x="3391" y="0"/>
                    </a:moveTo>
                    <a:cubicBezTo>
                      <a:pt x="2903" y="0"/>
                      <a:pt x="2419" y="25"/>
                      <a:pt x="1969" y="125"/>
                    </a:cubicBezTo>
                    <a:cubicBezTo>
                      <a:pt x="1268" y="259"/>
                      <a:pt x="634" y="959"/>
                      <a:pt x="167" y="1460"/>
                    </a:cubicBezTo>
                    <a:lnTo>
                      <a:pt x="167" y="1426"/>
                    </a:lnTo>
                    <a:cubicBezTo>
                      <a:pt x="67" y="1526"/>
                      <a:pt x="1" y="1626"/>
                      <a:pt x="34" y="1726"/>
                    </a:cubicBezTo>
                    <a:cubicBezTo>
                      <a:pt x="34" y="1893"/>
                      <a:pt x="267" y="1927"/>
                      <a:pt x="434" y="1927"/>
                    </a:cubicBezTo>
                    <a:cubicBezTo>
                      <a:pt x="1368" y="1927"/>
                      <a:pt x="2302" y="1893"/>
                      <a:pt x="3236" y="1893"/>
                    </a:cubicBezTo>
                    <a:cubicBezTo>
                      <a:pt x="3436" y="1893"/>
                      <a:pt x="3670" y="1893"/>
                      <a:pt x="3837" y="1793"/>
                    </a:cubicBezTo>
                    <a:cubicBezTo>
                      <a:pt x="4003" y="1726"/>
                      <a:pt x="4104" y="1593"/>
                      <a:pt x="4237" y="1493"/>
                    </a:cubicBezTo>
                    <a:cubicBezTo>
                      <a:pt x="4537" y="1193"/>
                      <a:pt x="4804" y="892"/>
                      <a:pt x="5071" y="592"/>
                    </a:cubicBezTo>
                    <a:cubicBezTo>
                      <a:pt x="5171" y="492"/>
                      <a:pt x="5271" y="325"/>
                      <a:pt x="5204" y="159"/>
                    </a:cubicBezTo>
                    <a:cubicBezTo>
                      <a:pt x="5138" y="59"/>
                      <a:pt x="4971" y="25"/>
                      <a:pt x="4837" y="25"/>
                    </a:cubicBezTo>
                    <a:cubicBezTo>
                      <a:pt x="4370" y="25"/>
                      <a:pt x="3878" y="0"/>
                      <a:pt x="33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9"/>
              <p:cNvSpPr/>
              <p:nvPr/>
            </p:nvSpPr>
            <p:spPr>
              <a:xfrm flipH="1">
                <a:off x="2903353" y="3853384"/>
                <a:ext cx="105071" cy="38405"/>
              </a:xfrm>
              <a:custGeom>
                <a:avLst/>
                <a:gdLst/>
                <a:ahLst/>
                <a:cxnLst/>
                <a:rect l="l" t="t" r="r" b="b"/>
                <a:pathLst>
                  <a:path w="5272" h="1927" extrusionOk="0">
                    <a:moveTo>
                      <a:pt x="3387" y="0"/>
                    </a:moveTo>
                    <a:cubicBezTo>
                      <a:pt x="2895" y="0"/>
                      <a:pt x="2403" y="25"/>
                      <a:pt x="1936" y="125"/>
                    </a:cubicBezTo>
                    <a:cubicBezTo>
                      <a:pt x="1235" y="259"/>
                      <a:pt x="635" y="959"/>
                      <a:pt x="134" y="1460"/>
                    </a:cubicBezTo>
                    <a:lnTo>
                      <a:pt x="134" y="1426"/>
                    </a:lnTo>
                    <a:cubicBezTo>
                      <a:pt x="68" y="1526"/>
                      <a:pt x="1" y="1626"/>
                      <a:pt x="1" y="1726"/>
                    </a:cubicBezTo>
                    <a:cubicBezTo>
                      <a:pt x="34" y="1893"/>
                      <a:pt x="268" y="1927"/>
                      <a:pt x="434" y="1927"/>
                    </a:cubicBezTo>
                    <a:cubicBezTo>
                      <a:pt x="1368" y="1927"/>
                      <a:pt x="2302" y="1893"/>
                      <a:pt x="3236" y="1893"/>
                    </a:cubicBezTo>
                    <a:cubicBezTo>
                      <a:pt x="3437" y="1893"/>
                      <a:pt x="3637" y="1893"/>
                      <a:pt x="3837" y="1793"/>
                    </a:cubicBezTo>
                    <a:cubicBezTo>
                      <a:pt x="4004" y="1726"/>
                      <a:pt x="4104" y="1593"/>
                      <a:pt x="4237" y="1493"/>
                    </a:cubicBezTo>
                    <a:cubicBezTo>
                      <a:pt x="4504" y="1193"/>
                      <a:pt x="4804" y="892"/>
                      <a:pt x="5038" y="592"/>
                    </a:cubicBezTo>
                    <a:cubicBezTo>
                      <a:pt x="5171" y="492"/>
                      <a:pt x="5271" y="325"/>
                      <a:pt x="5205" y="159"/>
                    </a:cubicBezTo>
                    <a:cubicBezTo>
                      <a:pt x="5138" y="59"/>
                      <a:pt x="4971" y="25"/>
                      <a:pt x="4838" y="25"/>
                    </a:cubicBezTo>
                    <a:cubicBezTo>
                      <a:pt x="4371" y="25"/>
                      <a:pt x="3879" y="0"/>
                      <a:pt x="33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9"/>
              <p:cNvSpPr/>
              <p:nvPr/>
            </p:nvSpPr>
            <p:spPr>
              <a:xfrm flipH="1">
                <a:off x="2804301" y="3853384"/>
                <a:ext cx="105051" cy="38405"/>
              </a:xfrm>
              <a:custGeom>
                <a:avLst/>
                <a:gdLst/>
                <a:ahLst/>
                <a:cxnLst/>
                <a:rect l="l" t="t" r="r" b="b"/>
                <a:pathLst>
                  <a:path w="5271" h="1927" extrusionOk="0">
                    <a:moveTo>
                      <a:pt x="3386" y="0"/>
                    </a:moveTo>
                    <a:cubicBezTo>
                      <a:pt x="2894" y="0"/>
                      <a:pt x="2402" y="25"/>
                      <a:pt x="1935" y="125"/>
                    </a:cubicBezTo>
                    <a:cubicBezTo>
                      <a:pt x="1234" y="259"/>
                      <a:pt x="634" y="959"/>
                      <a:pt x="133" y="1460"/>
                    </a:cubicBezTo>
                    <a:lnTo>
                      <a:pt x="133" y="1426"/>
                    </a:lnTo>
                    <a:cubicBezTo>
                      <a:pt x="67" y="1526"/>
                      <a:pt x="0" y="1626"/>
                      <a:pt x="0" y="1726"/>
                    </a:cubicBezTo>
                    <a:cubicBezTo>
                      <a:pt x="33" y="1893"/>
                      <a:pt x="267" y="1927"/>
                      <a:pt x="434" y="1927"/>
                    </a:cubicBezTo>
                    <a:cubicBezTo>
                      <a:pt x="1368" y="1927"/>
                      <a:pt x="2302" y="1893"/>
                      <a:pt x="3236" y="1893"/>
                    </a:cubicBezTo>
                    <a:cubicBezTo>
                      <a:pt x="3436" y="1893"/>
                      <a:pt x="3636" y="1893"/>
                      <a:pt x="3836" y="1793"/>
                    </a:cubicBezTo>
                    <a:cubicBezTo>
                      <a:pt x="4003" y="1726"/>
                      <a:pt x="4103" y="1593"/>
                      <a:pt x="4236" y="1493"/>
                    </a:cubicBezTo>
                    <a:cubicBezTo>
                      <a:pt x="4503" y="1193"/>
                      <a:pt x="4770" y="892"/>
                      <a:pt x="5037" y="592"/>
                    </a:cubicBezTo>
                    <a:cubicBezTo>
                      <a:pt x="5170" y="492"/>
                      <a:pt x="5270" y="325"/>
                      <a:pt x="5204" y="159"/>
                    </a:cubicBezTo>
                    <a:cubicBezTo>
                      <a:pt x="5137" y="59"/>
                      <a:pt x="4970" y="25"/>
                      <a:pt x="4837" y="25"/>
                    </a:cubicBezTo>
                    <a:cubicBezTo>
                      <a:pt x="4370" y="25"/>
                      <a:pt x="3878" y="0"/>
                      <a:pt x="33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9"/>
              <p:cNvSpPr/>
              <p:nvPr/>
            </p:nvSpPr>
            <p:spPr>
              <a:xfrm flipH="1">
                <a:off x="2705249" y="3853384"/>
                <a:ext cx="105729" cy="38405"/>
              </a:xfrm>
              <a:custGeom>
                <a:avLst/>
                <a:gdLst/>
                <a:ahLst/>
                <a:cxnLst/>
                <a:rect l="l" t="t" r="r" b="b"/>
                <a:pathLst>
                  <a:path w="5305" h="1927" extrusionOk="0">
                    <a:moveTo>
                      <a:pt x="3407" y="0"/>
                    </a:moveTo>
                    <a:cubicBezTo>
                      <a:pt x="2911" y="0"/>
                      <a:pt x="2419" y="25"/>
                      <a:pt x="1969" y="125"/>
                    </a:cubicBezTo>
                    <a:cubicBezTo>
                      <a:pt x="1268" y="259"/>
                      <a:pt x="635" y="959"/>
                      <a:pt x="168" y="1460"/>
                    </a:cubicBezTo>
                    <a:lnTo>
                      <a:pt x="168" y="1426"/>
                    </a:lnTo>
                    <a:cubicBezTo>
                      <a:pt x="101" y="1526"/>
                      <a:pt x="1" y="1626"/>
                      <a:pt x="34" y="1726"/>
                    </a:cubicBezTo>
                    <a:cubicBezTo>
                      <a:pt x="68" y="1893"/>
                      <a:pt x="268" y="1927"/>
                      <a:pt x="435" y="1927"/>
                    </a:cubicBezTo>
                    <a:cubicBezTo>
                      <a:pt x="1369" y="1927"/>
                      <a:pt x="2303" y="1893"/>
                      <a:pt x="3237" y="1893"/>
                    </a:cubicBezTo>
                    <a:cubicBezTo>
                      <a:pt x="3470" y="1893"/>
                      <a:pt x="3670" y="1893"/>
                      <a:pt x="3837" y="1793"/>
                    </a:cubicBezTo>
                    <a:cubicBezTo>
                      <a:pt x="4004" y="1726"/>
                      <a:pt x="4137" y="1593"/>
                      <a:pt x="4237" y="1493"/>
                    </a:cubicBezTo>
                    <a:cubicBezTo>
                      <a:pt x="4537" y="1193"/>
                      <a:pt x="4804" y="892"/>
                      <a:pt x="5071" y="592"/>
                    </a:cubicBezTo>
                    <a:cubicBezTo>
                      <a:pt x="5171" y="492"/>
                      <a:pt x="5305" y="325"/>
                      <a:pt x="5205" y="159"/>
                    </a:cubicBezTo>
                    <a:cubicBezTo>
                      <a:pt x="5138" y="59"/>
                      <a:pt x="5004" y="25"/>
                      <a:pt x="4871" y="25"/>
                    </a:cubicBezTo>
                    <a:cubicBezTo>
                      <a:pt x="4404" y="25"/>
                      <a:pt x="3904" y="0"/>
                      <a:pt x="34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9"/>
              <p:cNvSpPr/>
              <p:nvPr/>
            </p:nvSpPr>
            <p:spPr>
              <a:xfrm flipH="1">
                <a:off x="2606855" y="3853384"/>
                <a:ext cx="105051" cy="38405"/>
              </a:xfrm>
              <a:custGeom>
                <a:avLst/>
                <a:gdLst/>
                <a:ahLst/>
                <a:cxnLst/>
                <a:rect l="l" t="t" r="r" b="b"/>
                <a:pathLst>
                  <a:path w="5271" h="1927" extrusionOk="0">
                    <a:moveTo>
                      <a:pt x="3390" y="0"/>
                    </a:moveTo>
                    <a:cubicBezTo>
                      <a:pt x="2902" y="0"/>
                      <a:pt x="2419" y="25"/>
                      <a:pt x="1968" y="125"/>
                    </a:cubicBezTo>
                    <a:cubicBezTo>
                      <a:pt x="1268" y="259"/>
                      <a:pt x="634" y="959"/>
                      <a:pt x="167" y="1460"/>
                    </a:cubicBezTo>
                    <a:lnTo>
                      <a:pt x="167" y="1426"/>
                    </a:lnTo>
                    <a:cubicBezTo>
                      <a:pt x="100" y="1526"/>
                      <a:pt x="0" y="1626"/>
                      <a:pt x="33" y="1726"/>
                    </a:cubicBezTo>
                    <a:cubicBezTo>
                      <a:pt x="33" y="1893"/>
                      <a:pt x="267" y="1927"/>
                      <a:pt x="434" y="1927"/>
                    </a:cubicBezTo>
                    <a:cubicBezTo>
                      <a:pt x="1368" y="1927"/>
                      <a:pt x="2302" y="1893"/>
                      <a:pt x="3236" y="1893"/>
                    </a:cubicBezTo>
                    <a:cubicBezTo>
                      <a:pt x="3436" y="1893"/>
                      <a:pt x="3669" y="1893"/>
                      <a:pt x="3836" y="1793"/>
                    </a:cubicBezTo>
                    <a:cubicBezTo>
                      <a:pt x="4003" y="1726"/>
                      <a:pt x="4136" y="1593"/>
                      <a:pt x="4236" y="1493"/>
                    </a:cubicBezTo>
                    <a:cubicBezTo>
                      <a:pt x="4537" y="1193"/>
                      <a:pt x="4804" y="892"/>
                      <a:pt x="5070" y="592"/>
                    </a:cubicBezTo>
                    <a:cubicBezTo>
                      <a:pt x="5170" y="492"/>
                      <a:pt x="5271" y="325"/>
                      <a:pt x="5204" y="159"/>
                    </a:cubicBezTo>
                    <a:cubicBezTo>
                      <a:pt x="5137" y="59"/>
                      <a:pt x="4970" y="25"/>
                      <a:pt x="4837" y="25"/>
                    </a:cubicBezTo>
                    <a:cubicBezTo>
                      <a:pt x="4370" y="25"/>
                      <a:pt x="3878" y="0"/>
                      <a:pt x="33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9"/>
              <p:cNvSpPr/>
              <p:nvPr/>
            </p:nvSpPr>
            <p:spPr>
              <a:xfrm flipH="1">
                <a:off x="2507803" y="3853384"/>
                <a:ext cx="105051" cy="38405"/>
              </a:xfrm>
              <a:custGeom>
                <a:avLst/>
                <a:gdLst/>
                <a:ahLst/>
                <a:cxnLst/>
                <a:rect l="l" t="t" r="r" b="b"/>
                <a:pathLst>
                  <a:path w="5271" h="1927" extrusionOk="0">
                    <a:moveTo>
                      <a:pt x="3386" y="0"/>
                    </a:moveTo>
                    <a:cubicBezTo>
                      <a:pt x="2894" y="0"/>
                      <a:pt x="2402" y="25"/>
                      <a:pt x="1935" y="125"/>
                    </a:cubicBezTo>
                    <a:cubicBezTo>
                      <a:pt x="1235" y="259"/>
                      <a:pt x="634" y="959"/>
                      <a:pt x="167" y="1460"/>
                    </a:cubicBezTo>
                    <a:lnTo>
                      <a:pt x="167" y="1426"/>
                    </a:lnTo>
                    <a:cubicBezTo>
                      <a:pt x="67" y="1526"/>
                      <a:pt x="0" y="1626"/>
                      <a:pt x="0" y="1726"/>
                    </a:cubicBezTo>
                    <a:cubicBezTo>
                      <a:pt x="34" y="1893"/>
                      <a:pt x="267" y="1927"/>
                      <a:pt x="434" y="1927"/>
                    </a:cubicBezTo>
                    <a:cubicBezTo>
                      <a:pt x="1368" y="1927"/>
                      <a:pt x="2302" y="1893"/>
                      <a:pt x="3236" y="1893"/>
                    </a:cubicBezTo>
                    <a:cubicBezTo>
                      <a:pt x="3436" y="1893"/>
                      <a:pt x="3636" y="1893"/>
                      <a:pt x="3836" y="1793"/>
                    </a:cubicBezTo>
                    <a:cubicBezTo>
                      <a:pt x="4003" y="1726"/>
                      <a:pt x="4103" y="1593"/>
                      <a:pt x="4237" y="1493"/>
                    </a:cubicBezTo>
                    <a:cubicBezTo>
                      <a:pt x="4504" y="1193"/>
                      <a:pt x="4804" y="892"/>
                      <a:pt x="5071" y="592"/>
                    </a:cubicBezTo>
                    <a:cubicBezTo>
                      <a:pt x="5171" y="492"/>
                      <a:pt x="5271" y="325"/>
                      <a:pt x="5204" y="159"/>
                    </a:cubicBezTo>
                    <a:cubicBezTo>
                      <a:pt x="5137" y="59"/>
                      <a:pt x="4971" y="25"/>
                      <a:pt x="4837" y="25"/>
                    </a:cubicBezTo>
                    <a:cubicBezTo>
                      <a:pt x="4370" y="25"/>
                      <a:pt x="3878" y="0"/>
                      <a:pt x="33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9"/>
              <p:cNvSpPr/>
              <p:nvPr/>
            </p:nvSpPr>
            <p:spPr>
              <a:xfrm flipH="1">
                <a:off x="2408750" y="3853384"/>
                <a:ext cx="105051" cy="38405"/>
              </a:xfrm>
              <a:custGeom>
                <a:avLst/>
                <a:gdLst/>
                <a:ahLst/>
                <a:cxnLst/>
                <a:rect l="l" t="t" r="r" b="b"/>
                <a:pathLst>
                  <a:path w="5271" h="1927" extrusionOk="0">
                    <a:moveTo>
                      <a:pt x="3386" y="0"/>
                    </a:moveTo>
                    <a:cubicBezTo>
                      <a:pt x="2894" y="0"/>
                      <a:pt x="2402" y="25"/>
                      <a:pt x="1935" y="125"/>
                    </a:cubicBezTo>
                    <a:cubicBezTo>
                      <a:pt x="1235" y="259"/>
                      <a:pt x="634" y="959"/>
                      <a:pt x="134" y="1460"/>
                    </a:cubicBezTo>
                    <a:lnTo>
                      <a:pt x="134" y="1426"/>
                    </a:lnTo>
                    <a:cubicBezTo>
                      <a:pt x="67" y="1526"/>
                      <a:pt x="1" y="1626"/>
                      <a:pt x="1" y="1726"/>
                    </a:cubicBezTo>
                    <a:cubicBezTo>
                      <a:pt x="34" y="1893"/>
                      <a:pt x="267" y="1927"/>
                      <a:pt x="434" y="1927"/>
                    </a:cubicBezTo>
                    <a:cubicBezTo>
                      <a:pt x="1368" y="1927"/>
                      <a:pt x="2302" y="1893"/>
                      <a:pt x="3236" y="1893"/>
                    </a:cubicBezTo>
                    <a:cubicBezTo>
                      <a:pt x="3436" y="1893"/>
                      <a:pt x="3636" y="1893"/>
                      <a:pt x="3837" y="1793"/>
                    </a:cubicBezTo>
                    <a:cubicBezTo>
                      <a:pt x="4003" y="1726"/>
                      <a:pt x="4103" y="1593"/>
                      <a:pt x="4237" y="1493"/>
                    </a:cubicBezTo>
                    <a:cubicBezTo>
                      <a:pt x="4504" y="1193"/>
                      <a:pt x="4771" y="892"/>
                      <a:pt x="5071" y="592"/>
                    </a:cubicBezTo>
                    <a:cubicBezTo>
                      <a:pt x="5171" y="492"/>
                      <a:pt x="5271" y="325"/>
                      <a:pt x="5204" y="159"/>
                    </a:cubicBezTo>
                    <a:cubicBezTo>
                      <a:pt x="5138" y="59"/>
                      <a:pt x="4971" y="25"/>
                      <a:pt x="4837" y="25"/>
                    </a:cubicBezTo>
                    <a:cubicBezTo>
                      <a:pt x="4370" y="25"/>
                      <a:pt x="3878" y="0"/>
                      <a:pt x="33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9"/>
              <p:cNvSpPr/>
              <p:nvPr/>
            </p:nvSpPr>
            <p:spPr>
              <a:xfrm flipH="1">
                <a:off x="2309678" y="3853384"/>
                <a:ext cx="105071" cy="38405"/>
              </a:xfrm>
              <a:custGeom>
                <a:avLst/>
                <a:gdLst/>
                <a:ahLst/>
                <a:cxnLst/>
                <a:rect l="l" t="t" r="r" b="b"/>
                <a:pathLst>
                  <a:path w="5272" h="1927" extrusionOk="0">
                    <a:moveTo>
                      <a:pt x="3374" y="0"/>
                    </a:moveTo>
                    <a:cubicBezTo>
                      <a:pt x="2878" y="0"/>
                      <a:pt x="2386" y="25"/>
                      <a:pt x="1935" y="125"/>
                    </a:cubicBezTo>
                    <a:cubicBezTo>
                      <a:pt x="1235" y="259"/>
                      <a:pt x="601" y="959"/>
                      <a:pt x="134" y="1460"/>
                    </a:cubicBezTo>
                    <a:lnTo>
                      <a:pt x="134" y="1426"/>
                    </a:lnTo>
                    <a:cubicBezTo>
                      <a:pt x="67" y="1526"/>
                      <a:pt x="1" y="1626"/>
                      <a:pt x="1" y="1726"/>
                    </a:cubicBezTo>
                    <a:cubicBezTo>
                      <a:pt x="34" y="1893"/>
                      <a:pt x="268" y="1927"/>
                      <a:pt x="434" y="1927"/>
                    </a:cubicBezTo>
                    <a:cubicBezTo>
                      <a:pt x="1368" y="1927"/>
                      <a:pt x="2302" y="1893"/>
                      <a:pt x="3236" y="1893"/>
                    </a:cubicBezTo>
                    <a:cubicBezTo>
                      <a:pt x="3437" y="1893"/>
                      <a:pt x="3637" y="1893"/>
                      <a:pt x="3837" y="1793"/>
                    </a:cubicBezTo>
                    <a:cubicBezTo>
                      <a:pt x="3970" y="1726"/>
                      <a:pt x="4104" y="1593"/>
                      <a:pt x="4237" y="1493"/>
                    </a:cubicBezTo>
                    <a:cubicBezTo>
                      <a:pt x="4504" y="1193"/>
                      <a:pt x="4771" y="892"/>
                      <a:pt x="5038" y="592"/>
                    </a:cubicBezTo>
                    <a:cubicBezTo>
                      <a:pt x="5138" y="492"/>
                      <a:pt x="5271" y="325"/>
                      <a:pt x="5171" y="159"/>
                    </a:cubicBezTo>
                    <a:cubicBezTo>
                      <a:pt x="5104" y="59"/>
                      <a:pt x="4971" y="25"/>
                      <a:pt x="4838" y="25"/>
                    </a:cubicBezTo>
                    <a:cubicBezTo>
                      <a:pt x="4371" y="25"/>
                      <a:pt x="3870" y="0"/>
                      <a:pt x="337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9"/>
              <p:cNvSpPr/>
              <p:nvPr/>
            </p:nvSpPr>
            <p:spPr>
              <a:xfrm flipH="1">
                <a:off x="2185375" y="3854042"/>
                <a:ext cx="131638" cy="38086"/>
              </a:xfrm>
              <a:custGeom>
                <a:avLst/>
                <a:gdLst/>
                <a:ahLst/>
                <a:cxnLst/>
                <a:rect l="l" t="t" r="r" b="b"/>
                <a:pathLst>
                  <a:path w="6605" h="1911" extrusionOk="0">
                    <a:moveTo>
                      <a:pt x="6201" y="1"/>
                    </a:moveTo>
                    <a:cubicBezTo>
                      <a:pt x="6138" y="1"/>
                      <a:pt x="6071" y="9"/>
                      <a:pt x="6005" y="26"/>
                    </a:cubicBezTo>
                    <a:cubicBezTo>
                      <a:pt x="5354" y="109"/>
                      <a:pt x="4687" y="117"/>
                      <a:pt x="4020" y="117"/>
                    </a:cubicBezTo>
                    <a:cubicBezTo>
                      <a:pt x="3853" y="117"/>
                      <a:pt x="3686" y="117"/>
                      <a:pt x="3520" y="117"/>
                    </a:cubicBezTo>
                    <a:cubicBezTo>
                      <a:pt x="3020" y="117"/>
                      <a:pt x="2523" y="121"/>
                      <a:pt x="2035" y="159"/>
                    </a:cubicBezTo>
                    <a:cubicBezTo>
                      <a:pt x="1902" y="159"/>
                      <a:pt x="1735" y="159"/>
                      <a:pt x="1601" y="226"/>
                    </a:cubicBezTo>
                    <a:cubicBezTo>
                      <a:pt x="1501" y="259"/>
                      <a:pt x="1401" y="326"/>
                      <a:pt x="1301" y="392"/>
                    </a:cubicBezTo>
                    <a:cubicBezTo>
                      <a:pt x="901" y="693"/>
                      <a:pt x="534" y="1026"/>
                      <a:pt x="234" y="1427"/>
                    </a:cubicBezTo>
                    <a:cubicBezTo>
                      <a:pt x="167" y="1527"/>
                      <a:pt x="67" y="1660"/>
                      <a:pt x="0" y="1760"/>
                    </a:cubicBezTo>
                    <a:cubicBezTo>
                      <a:pt x="134" y="1860"/>
                      <a:pt x="300" y="1894"/>
                      <a:pt x="467" y="1894"/>
                    </a:cubicBezTo>
                    <a:cubicBezTo>
                      <a:pt x="1435" y="1894"/>
                      <a:pt x="2335" y="1860"/>
                      <a:pt x="3269" y="1860"/>
                    </a:cubicBezTo>
                    <a:cubicBezTo>
                      <a:pt x="3577" y="1860"/>
                      <a:pt x="3961" y="1911"/>
                      <a:pt x="4327" y="1911"/>
                    </a:cubicBezTo>
                    <a:cubicBezTo>
                      <a:pt x="4556" y="1911"/>
                      <a:pt x="4778" y="1891"/>
                      <a:pt x="4970" y="1827"/>
                    </a:cubicBezTo>
                    <a:cubicBezTo>
                      <a:pt x="5471" y="1627"/>
                      <a:pt x="6038" y="960"/>
                      <a:pt x="6438" y="559"/>
                    </a:cubicBezTo>
                    <a:cubicBezTo>
                      <a:pt x="6505" y="493"/>
                      <a:pt x="6605" y="392"/>
                      <a:pt x="6605" y="259"/>
                    </a:cubicBezTo>
                    <a:cubicBezTo>
                      <a:pt x="6572" y="159"/>
                      <a:pt x="6472" y="59"/>
                      <a:pt x="6371" y="26"/>
                    </a:cubicBezTo>
                    <a:cubicBezTo>
                      <a:pt x="6321" y="9"/>
                      <a:pt x="6263" y="1"/>
                      <a:pt x="62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9"/>
              <p:cNvSpPr/>
              <p:nvPr/>
            </p:nvSpPr>
            <p:spPr>
              <a:xfrm flipH="1">
                <a:off x="1983265" y="2958149"/>
                <a:ext cx="1259157" cy="829267"/>
              </a:xfrm>
              <a:custGeom>
                <a:avLst/>
                <a:gdLst/>
                <a:ahLst/>
                <a:cxnLst/>
                <a:rect l="l" t="t" r="r" b="b"/>
                <a:pathLst>
                  <a:path w="63179" h="41609" extrusionOk="0">
                    <a:moveTo>
                      <a:pt x="15294" y="0"/>
                    </a:moveTo>
                    <a:cubicBezTo>
                      <a:pt x="9789" y="0"/>
                      <a:pt x="5477" y="50"/>
                      <a:pt x="3736" y="179"/>
                    </a:cubicBezTo>
                    <a:cubicBezTo>
                      <a:pt x="2268" y="279"/>
                      <a:pt x="1068" y="112"/>
                      <a:pt x="567" y="1813"/>
                    </a:cubicBezTo>
                    <a:cubicBezTo>
                      <a:pt x="0" y="3615"/>
                      <a:pt x="500" y="5649"/>
                      <a:pt x="500" y="7484"/>
                    </a:cubicBezTo>
                    <a:lnTo>
                      <a:pt x="500" y="41608"/>
                    </a:lnTo>
                    <a:lnTo>
                      <a:pt x="62011" y="41608"/>
                    </a:lnTo>
                    <a:lnTo>
                      <a:pt x="62011" y="7251"/>
                    </a:lnTo>
                    <a:cubicBezTo>
                      <a:pt x="62011" y="4282"/>
                      <a:pt x="63179" y="546"/>
                      <a:pt x="59609" y="479"/>
                    </a:cubicBezTo>
                    <a:cubicBezTo>
                      <a:pt x="56715" y="405"/>
                      <a:pt x="31092" y="0"/>
                      <a:pt x="152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9"/>
              <p:cNvSpPr/>
              <p:nvPr/>
            </p:nvSpPr>
            <p:spPr>
              <a:xfrm flipH="1">
                <a:off x="2018501" y="2993166"/>
                <a:ext cx="1190020" cy="773045"/>
              </a:xfrm>
              <a:custGeom>
                <a:avLst/>
                <a:gdLst/>
                <a:ahLst/>
                <a:cxnLst/>
                <a:rect l="l" t="t" r="r" b="b"/>
                <a:pathLst>
                  <a:path w="59710" h="38788" extrusionOk="0">
                    <a:moveTo>
                      <a:pt x="3689" y="1"/>
                    </a:moveTo>
                    <a:cubicBezTo>
                      <a:pt x="2230" y="1"/>
                      <a:pt x="901" y="320"/>
                      <a:pt x="467" y="1791"/>
                    </a:cubicBezTo>
                    <a:cubicBezTo>
                      <a:pt x="0" y="3425"/>
                      <a:pt x="467" y="5193"/>
                      <a:pt x="467" y="6828"/>
                    </a:cubicBezTo>
                    <a:cubicBezTo>
                      <a:pt x="467" y="10197"/>
                      <a:pt x="467" y="13566"/>
                      <a:pt x="467" y="16902"/>
                    </a:cubicBezTo>
                    <a:cubicBezTo>
                      <a:pt x="467" y="23640"/>
                      <a:pt x="467" y="30378"/>
                      <a:pt x="467" y="37083"/>
                    </a:cubicBezTo>
                    <a:cubicBezTo>
                      <a:pt x="467" y="38570"/>
                      <a:pt x="1804" y="38788"/>
                      <a:pt x="3071" y="38788"/>
                    </a:cubicBezTo>
                    <a:cubicBezTo>
                      <a:pt x="3593" y="38788"/>
                      <a:pt x="4104" y="38751"/>
                      <a:pt x="4504" y="38751"/>
                    </a:cubicBezTo>
                    <a:lnTo>
                      <a:pt x="57008" y="38751"/>
                    </a:lnTo>
                    <a:cubicBezTo>
                      <a:pt x="59710" y="38751"/>
                      <a:pt x="58642" y="33080"/>
                      <a:pt x="58642" y="31412"/>
                    </a:cubicBezTo>
                    <a:cubicBezTo>
                      <a:pt x="58642" y="21538"/>
                      <a:pt x="58676" y="11698"/>
                      <a:pt x="58676" y="1824"/>
                    </a:cubicBezTo>
                    <a:cubicBezTo>
                      <a:pt x="58676" y="423"/>
                      <a:pt x="57341" y="190"/>
                      <a:pt x="56207" y="190"/>
                    </a:cubicBezTo>
                    <a:lnTo>
                      <a:pt x="6939" y="190"/>
                    </a:lnTo>
                    <a:cubicBezTo>
                      <a:pt x="6010" y="190"/>
                      <a:pt x="4811" y="1"/>
                      <a:pt x="3689" y="1"/>
                    </a:cubicBezTo>
                    <a:close/>
                  </a:path>
                </a:pathLst>
              </a:custGeom>
              <a:solidFill>
                <a:srgbClr val="B5C7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9"/>
              <p:cNvSpPr/>
              <p:nvPr/>
            </p:nvSpPr>
            <p:spPr>
              <a:xfrm flipH="1">
                <a:off x="1998133" y="3790744"/>
                <a:ext cx="1697697" cy="452730"/>
              </a:xfrm>
              <a:custGeom>
                <a:avLst/>
                <a:gdLst/>
                <a:ahLst/>
                <a:cxnLst/>
                <a:rect l="l" t="t" r="r" b="b"/>
                <a:pathLst>
                  <a:path w="85183" h="22716" extrusionOk="0">
                    <a:moveTo>
                      <a:pt x="84874" y="0"/>
                    </a:moveTo>
                    <a:cubicBezTo>
                      <a:pt x="84825" y="0"/>
                      <a:pt x="84774" y="20"/>
                      <a:pt x="84728" y="66"/>
                    </a:cubicBezTo>
                    <a:cubicBezTo>
                      <a:pt x="82526" y="2234"/>
                      <a:pt x="80425" y="4469"/>
                      <a:pt x="78323" y="6671"/>
                    </a:cubicBezTo>
                    <a:lnTo>
                      <a:pt x="71952" y="13309"/>
                    </a:lnTo>
                    <a:cubicBezTo>
                      <a:pt x="70884" y="14410"/>
                      <a:pt x="69850" y="15544"/>
                      <a:pt x="68783" y="16645"/>
                    </a:cubicBezTo>
                    <a:cubicBezTo>
                      <a:pt x="67782" y="17679"/>
                      <a:pt x="66782" y="18779"/>
                      <a:pt x="65747" y="19780"/>
                    </a:cubicBezTo>
                    <a:cubicBezTo>
                      <a:pt x="64747" y="20747"/>
                      <a:pt x="63613" y="21448"/>
                      <a:pt x="62212" y="21748"/>
                    </a:cubicBezTo>
                    <a:cubicBezTo>
                      <a:pt x="60811" y="22015"/>
                      <a:pt x="59343" y="21948"/>
                      <a:pt x="57942" y="21982"/>
                    </a:cubicBezTo>
                    <a:cubicBezTo>
                      <a:pt x="51804" y="22048"/>
                      <a:pt x="45666" y="22082"/>
                      <a:pt x="39529" y="22082"/>
                    </a:cubicBezTo>
                    <a:cubicBezTo>
                      <a:pt x="33391" y="22082"/>
                      <a:pt x="27253" y="22048"/>
                      <a:pt x="21116" y="22015"/>
                    </a:cubicBezTo>
                    <a:cubicBezTo>
                      <a:pt x="14978" y="21948"/>
                      <a:pt x="8874" y="21848"/>
                      <a:pt x="2736" y="21715"/>
                    </a:cubicBezTo>
                    <a:lnTo>
                      <a:pt x="434" y="21681"/>
                    </a:lnTo>
                    <a:cubicBezTo>
                      <a:pt x="1" y="21681"/>
                      <a:pt x="1" y="22315"/>
                      <a:pt x="434" y="22315"/>
                    </a:cubicBezTo>
                    <a:cubicBezTo>
                      <a:pt x="6605" y="22449"/>
                      <a:pt x="12810" y="22549"/>
                      <a:pt x="19014" y="22615"/>
                    </a:cubicBezTo>
                    <a:cubicBezTo>
                      <a:pt x="25219" y="22682"/>
                      <a:pt x="31456" y="22716"/>
                      <a:pt x="37661" y="22716"/>
                    </a:cubicBezTo>
                    <a:cubicBezTo>
                      <a:pt x="43865" y="22716"/>
                      <a:pt x="50070" y="22682"/>
                      <a:pt x="56241" y="22615"/>
                    </a:cubicBezTo>
                    <a:cubicBezTo>
                      <a:pt x="57742" y="22582"/>
                      <a:pt x="59243" y="22615"/>
                      <a:pt x="60744" y="22515"/>
                    </a:cubicBezTo>
                    <a:cubicBezTo>
                      <a:pt x="62045" y="22449"/>
                      <a:pt x="63346" y="22215"/>
                      <a:pt x="64447" y="21548"/>
                    </a:cubicBezTo>
                    <a:cubicBezTo>
                      <a:pt x="65614" y="20881"/>
                      <a:pt x="66515" y="19880"/>
                      <a:pt x="67449" y="18913"/>
                    </a:cubicBezTo>
                    <a:cubicBezTo>
                      <a:pt x="68483" y="17812"/>
                      <a:pt x="69550" y="16711"/>
                      <a:pt x="70618" y="15577"/>
                    </a:cubicBezTo>
                    <a:cubicBezTo>
                      <a:pt x="74921" y="11107"/>
                      <a:pt x="79224" y="6637"/>
                      <a:pt x="83493" y="2101"/>
                    </a:cubicBezTo>
                    <a:cubicBezTo>
                      <a:pt x="83994" y="1534"/>
                      <a:pt x="84528" y="967"/>
                      <a:pt x="85028" y="400"/>
                    </a:cubicBezTo>
                    <a:cubicBezTo>
                      <a:pt x="85182" y="220"/>
                      <a:pt x="85039" y="0"/>
                      <a:pt x="84874" y="0"/>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9"/>
              <p:cNvSpPr/>
              <p:nvPr/>
            </p:nvSpPr>
            <p:spPr>
              <a:xfrm flipH="1">
                <a:off x="3489893" y="2009879"/>
                <a:ext cx="133471" cy="106984"/>
              </a:xfrm>
              <a:custGeom>
                <a:avLst/>
                <a:gdLst/>
                <a:ahLst/>
                <a:cxnLst/>
                <a:rect l="l" t="t" r="r" b="b"/>
                <a:pathLst>
                  <a:path w="6697" h="5368" extrusionOk="0">
                    <a:moveTo>
                      <a:pt x="2911" y="0"/>
                    </a:moveTo>
                    <a:cubicBezTo>
                      <a:pt x="2712" y="0"/>
                      <a:pt x="2509" y="19"/>
                      <a:pt x="2302" y="58"/>
                    </a:cubicBezTo>
                    <a:lnTo>
                      <a:pt x="2335" y="58"/>
                    </a:lnTo>
                    <a:cubicBezTo>
                      <a:pt x="1301" y="258"/>
                      <a:pt x="467" y="959"/>
                      <a:pt x="134" y="1859"/>
                    </a:cubicBezTo>
                    <a:cubicBezTo>
                      <a:pt x="34" y="2160"/>
                      <a:pt x="0" y="2493"/>
                      <a:pt x="34" y="2827"/>
                    </a:cubicBezTo>
                    <a:cubicBezTo>
                      <a:pt x="0" y="3294"/>
                      <a:pt x="101" y="3727"/>
                      <a:pt x="367" y="4128"/>
                    </a:cubicBezTo>
                    <a:cubicBezTo>
                      <a:pt x="869" y="4880"/>
                      <a:pt x="1843" y="5368"/>
                      <a:pt x="2817" y="5368"/>
                    </a:cubicBezTo>
                    <a:cubicBezTo>
                      <a:pt x="2879" y="5368"/>
                      <a:pt x="2941" y="5366"/>
                      <a:pt x="3003" y="5362"/>
                    </a:cubicBezTo>
                    <a:cubicBezTo>
                      <a:pt x="4070" y="5295"/>
                      <a:pt x="4971" y="4795"/>
                      <a:pt x="5504" y="3994"/>
                    </a:cubicBezTo>
                    <a:cubicBezTo>
                      <a:pt x="6696" y="2221"/>
                      <a:pt x="5088" y="0"/>
                      <a:pt x="2911" y="0"/>
                    </a:cubicBezTo>
                    <a:close/>
                  </a:path>
                </a:pathLst>
              </a:custGeom>
              <a:solidFill>
                <a:srgbClr val="B5C7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9"/>
              <p:cNvSpPr/>
              <p:nvPr/>
            </p:nvSpPr>
            <p:spPr>
              <a:xfrm flipH="1">
                <a:off x="3446506" y="2115249"/>
                <a:ext cx="247989" cy="106366"/>
              </a:xfrm>
              <a:custGeom>
                <a:avLst/>
                <a:gdLst/>
                <a:ahLst/>
                <a:cxnLst/>
                <a:rect l="l" t="t" r="r" b="b"/>
                <a:pathLst>
                  <a:path w="12443" h="5337" extrusionOk="0">
                    <a:moveTo>
                      <a:pt x="6607" y="0"/>
                    </a:moveTo>
                    <a:cubicBezTo>
                      <a:pt x="6506" y="0"/>
                      <a:pt x="6405" y="3"/>
                      <a:pt x="6305" y="8"/>
                    </a:cubicBezTo>
                    <a:cubicBezTo>
                      <a:pt x="4737" y="75"/>
                      <a:pt x="3436" y="809"/>
                      <a:pt x="2469" y="1876"/>
                    </a:cubicBezTo>
                    <a:cubicBezTo>
                      <a:pt x="2068" y="2343"/>
                      <a:pt x="0" y="5145"/>
                      <a:pt x="1268" y="5212"/>
                    </a:cubicBezTo>
                    <a:cubicBezTo>
                      <a:pt x="2919" y="5295"/>
                      <a:pt x="4570" y="5337"/>
                      <a:pt x="6221" y="5337"/>
                    </a:cubicBezTo>
                    <a:cubicBezTo>
                      <a:pt x="7873" y="5337"/>
                      <a:pt x="9524" y="5295"/>
                      <a:pt x="11175" y="5212"/>
                    </a:cubicBezTo>
                    <a:cubicBezTo>
                      <a:pt x="11508" y="5212"/>
                      <a:pt x="11842" y="5178"/>
                      <a:pt x="12142" y="5012"/>
                    </a:cubicBezTo>
                    <a:cubicBezTo>
                      <a:pt x="12442" y="4845"/>
                      <a:pt x="12442" y="4511"/>
                      <a:pt x="12309" y="4111"/>
                    </a:cubicBezTo>
                    <a:cubicBezTo>
                      <a:pt x="11942" y="3010"/>
                      <a:pt x="10474" y="1376"/>
                      <a:pt x="9974" y="1042"/>
                    </a:cubicBezTo>
                    <a:cubicBezTo>
                      <a:pt x="9020" y="365"/>
                      <a:pt x="7810" y="0"/>
                      <a:pt x="6607" y="0"/>
                    </a:cubicBezTo>
                    <a:close/>
                  </a:path>
                </a:pathLst>
              </a:custGeom>
              <a:solidFill>
                <a:srgbClr val="B5C7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9"/>
              <p:cNvSpPr/>
              <p:nvPr/>
            </p:nvSpPr>
            <p:spPr>
              <a:xfrm flipH="1">
                <a:off x="4153602" y="2697484"/>
                <a:ext cx="194397" cy="156052"/>
              </a:xfrm>
              <a:custGeom>
                <a:avLst/>
                <a:gdLst/>
                <a:ahLst/>
                <a:cxnLst/>
                <a:rect l="l" t="t" r="r" b="b"/>
                <a:pathLst>
                  <a:path w="9754" h="7830" extrusionOk="0">
                    <a:moveTo>
                      <a:pt x="4267" y="1"/>
                    </a:moveTo>
                    <a:cubicBezTo>
                      <a:pt x="3985" y="1"/>
                      <a:pt x="3696" y="27"/>
                      <a:pt x="3403" y="82"/>
                    </a:cubicBezTo>
                    <a:cubicBezTo>
                      <a:pt x="1902" y="382"/>
                      <a:pt x="667" y="1416"/>
                      <a:pt x="234" y="2717"/>
                    </a:cubicBezTo>
                    <a:cubicBezTo>
                      <a:pt x="67" y="3151"/>
                      <a:pt x="0" y="3651"/>
                      <a:pt x="67" y="4118"/>
                    </a:cubicBezTo>
                    <a:cubicBezTo>
                      <a:pt x="34" y="4785"/>
                      <a:pt x="200" y="5452"/>
                      <a:pt x="567" y="6019"/>
                    </a:cubicBezTo>
                    <a:cubicBezTo>
                      <a:pt x="1288" y="7116"/>
                      <a:pt x="2714" y="7830"/>
                      <a:pt x="4129" y="7830"/>
                    </a:cubicBezTo>
                    <a:cubicBezTo>
                      <a:pt x="4220" y="7830"/>
                      <a:pt x="4312" y="7827"/>
                      <a:pt x="4403" y="7821"/>
                    </a:cubicBezTo>
                    <a:cubicBezTo>
                      <a:pt x="5938" y="7721"/>
                      <a:pt x="7272" y="6987"/>
                      <a:pt x="8039" y="5819"/>
                    </a:cubicBezTo>
                    <a:cubicBezTo>
                      <a:pt x="9754" y="3247"/>
                      <a:pt x="7422" y="1"/>
                      <a:pt x="4267" y="1"/>
                    </a:cubicBezTo>
                    <a:close/>
                  </a:path>
                </a:pathLst>
              </a:custGeom>
              <a:solidFill>
                <a:srgbClr val="B5C7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9"/>
              <p:cNvSpPr/>
              <p:nvPr/>
            </p:nvSpPr>
            <p:spPr>
              <a:xfrm flipH="1">
                <a:off x="4090045" y="2850566"/>
                <a:ext cx="361012" cy="155195"/>
              </a:xfrm>
              <a:custGeom>
                <a:avLst/>
                <a:gdLst/>
                <a:ahLst/>
                <a:cxnLst/>
                <a:rect l="l" t="t" r="r" b="b"/>
                <a:pathLst>
                  <a:path w="18114" h="7787" extrusionOk="0">
                    <a:moveTo>
                      <a:pt x="9521" y="1"/>
                    </a:moveTo>
                    <a:cubicBezTo>
                      <a:pt x="9416" y="1"/>
                      <a:pt x="9312" y="2"/>
                      <a:pt x="9207" y="6"/>
                    </a:cubicBezTo>
                    <a:cubicBezTo>
                      <a:pt x="6906" y="140"/>
                      <a:pt x="5004" y="1174"/>
                      <a:pt x="3603" y="2775"/>
                    </a:cubicBezTo>
                    <a:cubicBezTo>
                      <a:pt x="3003" y="3442"/>
                      <a:pt x="1" y="7512"/>
                      <a:pt x="1835" y="7612"/>
                    </a:cubicBezTo>
                    <a:cubicBezTo>
                      <a:pt x="4237" y="7728"/>
                      <a:pt x="6639" y="7787"/>
                      <a:pt x="9041" y="7787"/>
                    </a:cubicBezTo>
                    <a:cubicBezTo>
                      <a:pt x="11442" y="7787"/>
                      <a:pt x="13844" y="7728"/>
                      <a:pt x="16246" y="7612"/>
                    </a:cubicBezTo>
                    <a:cubicBezTo>
                      <a:pt x="16746" y="7578"/>
                      <a:pt x="17246" y="7545"/>
                      <a:pt x="17647" y="7311"/>
                    </a:cubicBezTo>
                    <a:cubicBezTo>
                      <a:pt x="18080" y="7078"/>
                      <a:pt x="18114" y="6578"/>
                      <a:pt x="17914" y="6010"/>
                    </a:cubicBezTo>
                    <a:cubicBezTo>
                      <a:pt x="17380" y="4409"/>
                      <a:pt x="15245" y="2041"/>
                      <a:pt x="14511" y="1507"/>
                    </a:cubicBezTo>
                    <a:cubicBezTo>
                      <a:pt x="13094" y="531"/>
                      <a:pt x="11290" y="1"/>
                      <a:pt x="9521" y="1"/>
                    </a:cubicBezTo>
                    <a:close/>
                  </a:path>
                </a:pathLst>
              </a:custGeom>
              <a:solidFill>
                <a:srgbClr val="B5C7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9"/>
              <p:cNvSpPr/>
              <p:nvPr/>
            </p:nvSpPr>
            <p:spPr>
              <a:xfrm flipH="1">
                <a:off x="933950" y="2653240"/>
                <a:ext cx="151169" cy="121772"/>
              </a:xfrm>
              <a:custGeom>
                <a:avLst/>
                <a:gdLst/>
                <a:ahLst/>
                <a:cxnLst/>
                <a:rect l="l" t="t" r="r" b="b"/>
                <a:pathLst>
                  <a:path w="7585" h="6110" extrusionOk="0">
                    <a:moveTo>
                      <a:pt x="3330" y="1"/>
                    </a:moveTo>
                    <a:cubicBezTo>
                      <a:pt x="3103" y="1"/>
                      <a:pt x="2871" y="22"/>
                      <a:pt x="2635" y="67"/>
                    </a:cubicBezTo>
                    <a:cubicBezTo>
                      <a:pt x="1468" y="300"/>
                      <a:pt x="500" y="1101"/>
                      <a:pt x="167" y="2102"/>
                    </a:cubicBezTo>
                    <a:cubicBezTo>
                      <a:pt x="33" y="2469"/>
                      <a:pt x="0" y="2835"/>
                      <a:pt x="33" y="3202"/>
                    </a:cubicBezTo>
                    <a:cubicBezTo>
                      <a:pt x="0" y="3736"/>
                      <a:pt x="133" y="4236"/>
                      <a:pt x="434" y="4670"/>
                    </a:cubicBezTo>
                    <a:cubicBezTo>
                      <a:pt x="1002" y="5554"/>
                      <a:pt x="2109" y="6110"/>
                      <a:pt x="3244" y="6110"/>
                    </a:cubicBezTo>
                    <a:cubicBezTo>
                      <a:pt x="3308" y="6110"/>
                      <a:pt x="3372" y="6108"/>
                      <a:pt x="3436" y="6104"/>
                    </a:cubicBezTo>
                    <a:cubicBezTo>
                      <a:pt x="4637" y="6004"/>
                      <a:pt x="5671" y="5437"/>
                      <a:pt x="6271" y="4537"/>
                    </a:cubicBezTo>
                    <a:cubicBezTo>
                      <a:pt x="7585" y="2520"/>
                      <a:pt x="5793" y="1"/>
                      <a:pt x="3330" y="1"/>
                    </a:cubicBezTo>
                    <a:close/>
                  </a:path>
                </a:pathLst>
              </a:custGeom>
              <a:solidFill>
                <a:srgbClr val="B5C7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9"/>
              <p:cNvSpPr/>
              <p:nvPr/>
            </p:nvSpPr>
            <p:spPr>
              <a:xfrm flipH="1">
                <a:off x="884345" y="2772760"/>
                <a:ext cx="281232" cy="120816"/>
              </a:xfrm>
              <a:custGeom>
                <a:avLst/>
                <a:gdLst/>
                <a:ahLst/>
                <a:cxnLst/>
                <a:rect l="l" t="t" r="r" b="b"/>
                <a:pathLst>
                  <a:path w="14111" h="6062" extrusionOk="0">
                    <a:moveTo>
                      <a:pt x="7488" y="0"/>
                    </a:moveTo>
                    <a:cubicBezTo>
                      <a:pt x="7383" y="0"/>
                      <a:pt x="7278" y="3"/>
                      <a:pt x="7173" y="7"/>
                    </a:cubicBezTo>
                    <a:cubicBezTo>
                      <a:pt x="5371" y="74"/>
                      <a:pt x="3870" y="908"/>
                      <a:pt x="2803" y="2142"/>
                    </a:cubicBezTo>
                    <a:cubicBezTo>
                      <a:pt x="2336" y="2676"/>
                      <a:pt x="1" y="5845"/>
                      <a:pt x="1435" y="5912"/>
                    </a:cubicBezTo>
                    <a:cubicBezTo>
                      <a:pt x="3303" y="6012"/>
                      <a:pt x="5171" y="6062"/>
                      <a:pt x="7039" y="6062"/>
                    </a:cubicBezTo>
                    <a:cubicBezTo>
                      <a:pt x="8907" y="6062"/>
                      <a:pt x="10775" y="6012"/>
                      <a:pt x="12643" y="5912"/>
                    </a:cubicBezTo>
                    <a:cubicBezTo>
                      <a:pt x="13044" y="5912"/>
                      <a:pt x="13444" y="5878"/>
                      <a:pt x="13744" y="5678"/>
                    </a:cubicBezTo>
                    <a:cubicBezTo>
                      <a:pt x="14078" y="5511"/>
                      <a:pt x="14111" y="5111"/>
                      <a:pt x="13944" y="4644"/>
                    </a:cubicBezTo>
                    <a:cubicBezTo>
                      <a:pt x="13544" y="3410"/>
                      <a:pt x="11876" y="1575"/>
                      <a:pt x="11309" y="1175"/>
                    </a:cubicBezTo>
                    <a:cubicBezTo>
                      <a:pt x="10225" y="401"/>
                      <a:pt x="8854" y="0"/>
                      <a:pt x="7488" y="0"/>
                    </a:cubicBezTo>
                    <a:close/>
                  </a:path>
                </a:pathLst>
              </a:custGeom>
              <a:solidFill>
                <a:srgbClr val="B5C7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9"/>
              <p:cNvSpPr/>
              <p:nvPr/>
            </p:nvSpPr>
            <p:spPr>
              <a:xfrm flipH="1">
                <a:off x="3901228" y="1955132"/>
                <a:ext cx="429492" cy="263495"/>
              </a:xfrm>
              <a:custGeom>
                <a:avLst/>
                <a:gdLst/>
                <a:ahLst/>
                <a:cxnLst/>
                <a:rect l="l" t="t" r="r" b="b"/>
                <a:pathLst>
                  <a:path w="21550" h="13221" extrusionOk="0">
                    <a:moveTo>
                      <a:pt x="19359" y="0"/>
                    </a:moveTo>
                    <a:cubicBezTo>
                      <a:pt x="18468" y="0"/>
                      <a:pt x="17580" y="36"/>
                      <a:pt x="16679" y="36"/>
                    </a:cubicBezTo>
                    <a:lnTo>
                      <a:pt x="11342" y="36"/>
                    </a:lnTo>
                    <a:cubicBezTo>
                      <a:pt x="7873" y="3"/>
                      <a:pt x="4404" y="3"/>
                      <a:pt x="934" y="3"/>
                    </a:cubicBezTo>
                    <a:cubicBezTo>
                      <a:pt x="0" y="3"/>
                      <a:pt x="434" y="2004"/>
                      <a:pt x="434" y="2605"/>
                    </a:cubicBezTo>
                    <a:lnTo>
                      <a:pt x="434" y="9843"/>
                    </a:lnTo>
                    <a:cubicBezTo>
                      <a:pt x="434" y="10677"/>
                      <a:pt x="367" y="11478"/>
                      <a:pt x="434" y="12312"/>
                    </a:cubicBezTo>
                    <a:cubicBezTo>
                      <a:pt x="434" y="12479"/>
                      <a:pt x="434" y="12679"/>
                      <a:pt x="534" y="12846"/>
                    </a:cubicBezTo>
                    <a:cubicBezTo>
                      <a:pt x="684" y="13146"/>
                      <a:pt x="1026" y="13221"/>
                      <a:pt x="1397" y="13221"/>
                    </a:cubicBezTo>
                    <a:cubicBezTo>
                      <a:pt x="1768" y="13221"/>
                      <a:pt x="2169" y="13146"/>
                      <a:pt x="2436" y="13146"/>
                    </a:cubicBezTo>
                    <a:lnTo>
                      <a:pt x="20148" y="13146"/>
                    </a:lnTo>
                    <a:cubicBezTo>
                      <a:pt x="20292" y="13146"/>
                      <a:pt x="20663" y="13196"/>
                      <a:pt x="20966" y="13196"/>
                    </a:cubicBezTo>
                    <a:cubicBezTo>
                      <a:pt x="21155" y="13196"/>
                      <a:pt x="21318" y="13177"/>
                      <a:pt x="21382" y="13112"/>
                    </a:cubicBezTo>
                    <a:cubicBezTo>
                      <a:pt x="21549" y="12912"/>
                      <a:pt x="21449" y="12445"/>
                      <a:pt x="21449" y="12212"/>
                    </a:cubicBezTo>
                    <a:lnTo>
                      <a:pt x="21449" y="9777"/>
                    </a:lnTo>
                    <a:cubicBezTo>
                      <a:pt x="21449" y="6641"/>
                      <a:pt x="21482" y="3506"/>
                      <a:pt x="21449" y="370"/>
                    </a:cubicBezTo>
                    <a:cubicBezTo>
                      <a:pt x="21449" y="270"/>
                      <a:pt x="21449" y="203"/>
                      <a:pt x="21416" y="170"/>
                    </a:cubicBezTo>
                    <a:cubicBezTo>
                      <a:pt x="21349" y="70"/>
                      <a:pt x="21249" y="70"/>
                      <a:pt x="21149" y="70"/>
                    </a:cubicBezTo>
                    <a:cubicBezTo>
                      <a:pt x="20548" y="16"/>
                      <a:pt x="19953" y="0"/>
                      <a:pt x="19359" y="0"/>
                    </a:cubicBezTo>
                    <a:close/>
                  </a:path>
                </a:pathLst>
              </a:cu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9"/>
              <p:cNvSpPr/>
              <p:nvPr/>
            </p:nvSpPr>
            <p:spPr>
              <a:xfrm flipH="1">
                <a:off x="4103837" y="1963163"/>
                <a:ext cx="223555" cy="137397"/>
              </a:xfrm>
              <a:custGeom>
                <a:avLst/>
                <a:gdLst/>
                <a:ahLst/>
                <a:cxnLst/>
                <a:rect l="l" t="t" r="r" b="b"/>
                <a:pathLst>
                  <a:path w="11217" h="6894" extrusionOk="0">
                    <a:moveTo>
                      <a:pt x="67" y="0"/>
                    </a:moveTo>
                    <a:cubicBezTo>
                      <a:pt x="34" y="0"/>
                      <a:pt x="0" y="34"/>
                      <a:pt x="34" y="67"/>
                    </a:cubicBezTo>
                    <a:cubicBezTo>
                      <a:pt x="267" y="367"/>
                      <a:pt x="634" y="567"/>
                      <a:pt x="968" y="801"/>
                    </a:cubicBezTo>
                    <a:cubicBezTo>
                      <a:pt x="1301" y="1068"/>
                      <a:pt x="1668" y="1301"/>
                      <a:pt x="2002" y="1535"/>
                    </a:cubicBezTo>
                    <a:cubicBezTo>
                      <a:pt x="2702" y="2002"/>
                      <a:pt x="3403" y="2435"/>
                      <a:pt x="4137" y="2902"/>
                    </a:cubicBezTo>
                    <a:cubicBezTo>
                      <a:pt x="5538" y="3770"/>
                      <a:pt x="6939" y="4637"/>
                      <a:pt x="8406" y="5471"/>
                    </a:cubicBezTo>
                    <a:cubicBezTo>
                      <a:pt x="9207" y="5938"/>
                      <a:pt x="10041" y="6405"/>
                      <a:pt x="10908" y="6872"/>
                    </a:cubicBezTo>
                    <a:cubicBezTo>
                      <a:pt x="10933" y="6887"/>
                      <a:pt x="10959" y="6894"/>
                      <a:pt x="10983" y="6894"/>
                    </a:cubicBezTo>
                    <a:cubicBezTo>
                      <a:pt x="11118" y="6894"/>
                      <a:pt x="11216" y="6685"/>
                      <a:pt x="11075" y="6572"/>
                    </a:cubicBezTo>
                    <a:cubicBezTo>
                      <a:pt x="8139" y="5004"/>
                      <a:pt x="5271" y="3269"/>
                      <a:pt x="2469" y="1468"/>
                    </a:cubicBezTo>
                    <a:cubicBezTo>
                      <a:pt x="2068" y="1201"/>
                      <a:pt x="1668" y="968"/>
                      <a:pt x="1268" y="701"/>
                    </a:cubicBezTo>
                    <a:cubicBezTo>
                      <a:pt x="901" y="467"/>
                      <a:pt x="501" y="134"/>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9"/>
              <p:cNvSpPr/>
              <p:nvPr/>
            </p:nvSpPr>
            <p:spPr>
              <a:xfrm flipH="1">
                <a:off x="3907805" y="1957842"/>
                <a:ext cx="203107" cy="143257"/>
              </a:xfrm>
              <a:custGeom>
                <a:avLst/>
                <a:gdLst/>
                <a:ahLst/>
                <a:cxnLst/>
                <a:rect l="l" t="t" r="r" b="b"/>
                <a:pathLst>
                  <a:path w="10191" h="7188" extrusionOk="0">
                    <a:moveTo>
                      <a:pt x="9891" y="1"/>
                    </a:moveTo>
                    <a:cubicBezTo>
                      <a:pt x="9857" y="1"/>
                      <a:pt x="9821" y="11"/>
                      <a:pt x="9786" y="34"/>
                    </a:cubicBezTo>
                    <a:cubicBezTo>
                      <a:pt x="9153" y="434"/>
                      <a:pt x="8519" y="934"/>
                      <a:pt x="7918" y="1368"/>
                    </a:cubicBezTo>
                    <a:cubicBezTo>
                      <a:pt x="7285" y="1835"/>
                      <a:pt x="6617" y="2269"/>
                      <a:pt x="5984" y="2736"/>
                    </a:cubicBezTo>
                    <a:cubicBezTo>
                      <a:pt x="4716" y="3636"/>
                      <a:pt x="3448" y="4537"/>
                      <a:pt x="2181" y="5438"/>
                    </a:cubicBezTo>
                    <a:cubicBezTo>
                      <a:pt x="1480" y="5938"/>
                      <a:pt x="747" y="6405"/>
                      <a:pt x="113" y="6972"/>
                    </a:cubicBezTo>
                    <a:cubicBezTo>
                      <a:pt x="1" y="7056"/>
                      <a:pt x="101" y="7188"/>
                      <a:pt x="195" y="7188"/>
                    </a:cubicBezTo>
                    <a:cubicBezTo>
                      <a:pt x="213" y="7188"/>
                      <a:pt x="230" y="7183"/>
                      <a:pt x="246" y="7172"/>
                    </a:cubicBezTo>
                    <a:cubicBezTo>
                      <a:pt x="947" y="6839"/>
                      <a:pt x="1547" y="6338"/>
                      <a:pt x="2181" y="5905"/>
                    </a:cubicBezTo>
                    <a:cubicBezTo>
                      <a:pt x="2848" y="5471"/>
                      <a:pt x="3482" y="5037"/>
                      <a:pt x="4116" y="4570"/>
                    </a:cubicBezTo>
                    <a:cubicBezTo>
                      <a:pt x="5383" y="3703"/>
                      <a:pt x="6651" y="2802"/>
                      <a:pt x="7918" y="1902"/>
                    </a:cubicBezTo>
                    <a:cubicBezTo>
                      <a:pt x="8619" y="1401"/>
                      <a:pt x="9386" y="901"/>
                      <a:pt x="10053" y="367"/>
                    </a:cubicBezTo>
                    <a:cubicBezTo>
                      <a:pt x="10191" y="230"/>
                      <a:pt x="10055" y="1"/>
                      <a:pt x="98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9"/>
              <p:cNvSpPr/>
              <p:nvPr/>
            </p:nvSpPr>
            <p:spPr>
              <a:xfrm flipH="1">
                <a:off x="2341586" y="2061498"/>
                <a:ext cx="433478" cy="265747"/>
              </a:xfrm>
              <a:custGeom>
                <a:avLst/>
                <a:gdLst/>
                <a:ahLst/>
                <a:cxnLst/>
                <a:rect l="l" t="t" r="r" b="b"/>
                <a:pathLst>
                  <a:path w="21750" h="13334" extrusionOk="0">
                    <a:moveTo>
                      <a:pt x="19555" y="0"/>
                    </a:moveTo>
                    <a:cubicBezTo>
                      <a:pt x="18647" y="0"/>
                      <a:pt x="17746" y="37"/>
                      <a:pt x="16846" y="37"/>
                    </a:cubicBezTo>
                    <a:lnTo>
                      <a:pt x="968" y="37"/>
                    </a:lnTo>
                    <a:cubicBezTo>
                      <a:pt x="0" y="37"/>
                      <a:pt x="467" y="2038"/>
                      <a:pt x="467" y="2638"/>
                    </a:cubicBezTo>
                    <a:lnTo>
                      <a:pt x="467" y="9944"/>
                    </a:lnTo>
                    <a:cubicBezTo>
                      <a:pt x="467" y="10778"/>
                      <a:pt x="400" y="11611"/>
                      <a:pt x="434" y="12445"/>
                    </a:cubicBezTo>
                    <a:cubicBezTo>
                      <a:pt x="434" y="12612"/>
                      <a:pt x="467" y="12779"/>
                      <a:pt x="534" y="12946"/>
                    </a:cubicBezTo>
                    <a:cubicBezTo>
                      <a:pt x="680" y="13255"/>
                      <a:pt x="1016" y="13334"/>
                      <a:pt x="1385" y="13334"/>
                    </a:cubicBezTo>
                    <a:cubicBezTo>
                      <a:pt x="1772" y="13334"/>
                      <a:pt x="2195" y="13246"/>
                      <a:pt x="2469" y="13246"/>
                    </a:cubicBezTo>
                    <a:cubicBezTo>
                      <a:pt x="3669" y="13246"/>
                      <a:pt x="4904" y="13279"/>
                      <a:pt x="6105" y="13279"/>
                    </a:cubicBezTo>
                    <a:lnTo>
                      <a:pt x="20348" y="13279"/>
                    </a:lnTo>
                    <a:cubicBezTo>
                      <a:pt x="20488" y="13279"/>
                      <a:pt x="20844" y="13315"/>
                      <a:pt x="21143" y="13315"/>
                    </a:cubicBezTo>
                    <a:cubicBezTo>
                      <a:pt x="21342" y="13315"/>
                      <a:pt x="21516" y="13299"/>
                      <a:pt x="21582" y="13246"/>
                    </a:cubicBezTo>
                    <a:cubicBezTo>
                      <a:pt x="21582" y="13246"/>
                      <a:pt x="21582" y="13213"/>
                      <a:pt x="21582" y="13213"/>
                    </a:cubicBezTo>
                    <a:lnTo>
                      <a:pt x="21616" y="13213"/>
                    </a:lnTo>
                    <a:cubicBezTo>
                      <a:pt x="21749" y="13046"/>
                      <a:pt x="21649" y="12545"/>
                      <a:pt x="21649" y="12345"/>
                    </a:cubicBezTo>
                    <a:lnTo>
                      <a:pt x="21649" y="9877"/>
                    </a:lnTo>
                    <a:cubicBezTo>
                      <a:pt x="21649" y="6708"/>
                      <a:pt x="21682" y="3539"/>
                      <a:pt x="21649" y="370"/>
                    </a:cubicBezTo>
                    <a:cubicBezTo>
                      <a:pt x="21649" y="303"/>
                      <a:pt x="21649" y="203"/>
                      <a:pt x="21616" y="170"/>
                    </a:cubicBezTo>
                    <a:cubicBezTo>
                      <a:pt x="21549" y="103"/>
                      <a:pt x="21449" y="70"/>
                      <a:pt x="21382" y="70"/>
                    </a:cubicBezTo>
                    <a:cubicBezTo>
                      <a:pt x="20768" y="16"/>
                      <a:pt x="20160" y="0"/>
                      <a:pt x="19555" y="0"/>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9"/>
              <p:cNvSpPr/>
              <p:nvPr/>
            </p:nvSpPr>
            <p:spPr>
              <a:xfrm flipH="1">
                <a:off x="2545590" y="2070008"/>
                <a:ext cx="226026" cy="138892"/>
              </a:xfrm>
              <a:custGeom>
                <a:avLst/>
                <a:gdLst/>
                <a:ahLst/>
                <a:cxnLst/>
                <a:rect l="l" t="t" r="r" b="b"/>
                <a:pathLst>
                  <a:path w="11341" h="6969" extrusionOk="0">
                    <a:moveTo>
                      <a:pt x="60" y="1"/>
                    </a:moveTo>
                    <a:cubicBezTo>
                      <a:pt x="17" y="1"/>
                      <a:pt x="0" y="50"/>
                      <a:pt x="27" y="77"/>
                    </a:cubicBezTo>
                    <a:cubicBezTo>
                      <a:pt x="261" y="377"/>
                      <a:pt x="661" y="577"/>
                      <a:pt x="961" y="810"/>
                    </a:cubicBezTo>
                    <a:cubicBezTo>
                      <a:pt x="1295" y="1044"/>
                      <a:pt x="1662" y="1311"/>
                      <a:pt x="2029" y="1544"/>
                    </a:cubicBezTo>
                    <a:cubicBezTo>
                      <a:pt x="2729" y="2011"/>
                      <a:pt x="3430" y="2478"/>
                      <a:pt x="4164" y="2912"/>
                    </a:cubicBezTo>
                    <a:cubicBezTo>
                      <a:pt x="5565" y="3813"/>
                      <a:pt x="6999" y="4680"/>
                      <a:pt x="8467" y="5514"/>
                    </a:cubicBezTo>
                    <a:cubicBezTo>
                      <a:pt x="9301" y="6014"/>
                      <a:pt x="10135" y="6481"/>
                      <a:pt x="11002" y="6948"/>
                    </a:cubicBezTo>
                    <a:cubicBezTo>
                      <a:pt x="11025" y="6962"/>
                      <a:pt x="11049" y="6968"/>
                      <a:pt x="11072" y="6968"/>
                    </a:cubicBezTo>
                    <a:cubicBezTo>
                      <a:pt x="11217" y="6968"/>
                      <a:pt x="11341" y="6734"/>
                      <a:pt x="11169" y="6648"/>
                    </a:cubicBezTo>
                    <a:cubicBezTo>
                      <a:pt x="8200" y="5013"/>
                      <a:pt x="5298" y="3312"/>
                      <a:pt x="2462" y="1478"/>
                    </a:cubicBezTo>
                    <a:cubicBezTo>
                      <a:pt x="2062" y="1211"/>
                      <a:pt x="1695" y="944"/>
                      <a:pt x="1295" y="710"/>
                    </a:cubicBezTo>
                    <a:cubicBezTo>
                      <a:pt x="895" y="477"/>
                      <a:pt x="494" y="143"/>
                      <a:pt x="94" y="10"/>
                    </a:cubicBezTo>
                    <a:cubicBezTo>
                      <a:pt x="81" y="3"/>
                      <a:pt x="70" y="1"/>
                      <a:pt x="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9"/>
              <p:cNvSpPr/>
              <p:nvPr/>
            </p:nvSpPr>
            <p:spPr>
              <a:xfrm flipH="1">
                <a:off x="2348123" y="2064268"/>
                <a:ext cx="205139" cy="144532"/>
              </a:xfrm>
              <a:custGeom>
                <a:avLst/>
                <a:gdLst/>
                <a:ahLst/>
                <a:cxnLst/>
                <a:rect l="l" t="t" r="r" b="b"/>
                <a:pathLst>
                  <a:path w="10293" h="7252" extrusionOk="0">
                    <a:moveTo>
                      <a:pt x="9984" y="0"/>
                    </a:moveTo>
                    <a:cubicBezTo>
                      <a:pt x="9952" y="0"/>
                      <a:pt x="9919" y="9"/>
                      <a:pt x="9886" y="31"/>
                    </a:cubicBezTo>
                    <a:cubicBezTo>
                      <a:pt x="9219" y="465"/>
                      <a:pt x="8619" y="932"/>
                      <a:pt x="7985" y="1399"/>
                    </a:cubicBezTo>
                    <a:cubicBezTo>
                      <a:pt x="7351" y="1866"/>
                      <a:pt x="6684" y="2299"/>
                      <a:pt x="6050" y="2766"/>
                    </a:cubicBezTo>
                    <a:cubicBezTo>
                      <a:pt x="4783" y="3667"/>
                      <a:pt x="3482" y="4568"/>
                      <a:pt x="2214" y="5502"/>
                    </a:cubicBezTo>
                    <a:cubicBezTo>
                      <a:pt x="1514" y="6002"/>
                      <a:pt x="746" y="6469"/>
                      <a:pt x="113" y="7036"/>
                    </a:cubicBezTo>
                    <a:cubicBezTo>
                      <a:pt x="0" y="7120"/>
                      <a:pt x="100" y="7251"/>
                      <a:pt x="214" y="7251"/>
                    </a:cubicBezTo>
                    <a:cubicBezTo>
                      <a:pt x="236" y="7251"/>
                      <a:pt x="258" y="7247"/>
                      <a:pt x="279" y="7236"/>
                    </a:cubicBezTo>
                    <a:cubicBezTo>
                      <a:pt x="946" y="6903"/>
                      <a:pt x="1580" y="6402"/>
                      <a:pt x="2214" y="5969"/>
                    </a:cubicBezTo>
                    <a:cubicBezTo>
                      <a:pt x="2881" y="5535"/>
                      <a:pt x="3515" y="5068"/>
                      <a:pt x="4149" y="4634"/>
                    </a:cubicBezTo>
                    <a:cubicBezTo>
                      <a:pt x="5450" y="3734"/>
                      <a:pt x="6717" y="2833"/>
                      <a:pt x="8018" y="1899"/>
                    </a:cubicBezTo>
                    <a:cubicBezTo>
                      <a:pt x="8719" y="1399"/>
                      <a:pt x="9453" y="932"/>
                      <a:pt x="10153" y="365"/>
                    </a:cubicBezTo>
                    <a:cubicBezTo>
                      <a:pt x="10293" y="253"/>
                      <a:pt x="10151" y="0"/>
                      <a:pt x="99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9"/>
              <p:cNvSpPr/>
              <p:nvPr/>
            </p:nvSpPr>
            <p:spPr>
              <a:xfrm flipH="1">
                <a:off x="1062499" y="3254827"/>
                <a:ext cx="411535" cy="252294"/>
              </a:xfrm>
              <a:custGeom>
                <a:avLst/>
                <a:gdLst/>
                <a:ahLst/>
                <a:cxnLst/>
                <a:rect l="l" t="t" r="r" b="b"/>
                <a:pathLst>
                  <a:path w="20649" h="12659" extrusionOk="0">
                    <a:moveTo>
                      <a:pt x="18560" y="1"/>
                    </a:moveTo>
                    <a:cubicBezTo>
                      <a:pt x="17699" y="1"/>
                      <a:pt x="16839" y="37"/>
                      <a:pt x="15978" y="37"/>
                    </a:cubicBezTo>
                    <a:lnTo>
                      <a:pt x="901" y="37"/>
                    </a:lnTo>
                    <a:cubicBezTo>
                      <a:pt x="0" y="37"/>
                      <a:pt x="434" y="1938"/>
                      <a:pt x="434" y="2505"/>
                    </a:cubicBezTo>
                    <a:lnTo>
                      <a:pt x="434" y="9443"/>
                    </a:lnTo>
                    <a:cubicBezTo>
                      <a:pt x="434" y="10211"/>
                      <a:pt x="367" y="11011"/>
                      <a:pt x="400" y="11812"/>
                    </a:cubicBezTo>
                    <a:cubicBezTo>
                      <a:pt x="400" y="11979"/>
                      <a:pt x="434" y="12145"/>
                      <a:pt x="500" y="12312"/>
                    </a:cubicBezTo>
                    <a:cubicBezTo>
                      <a:pt x="646" y="12588"/>
                      <a:pt x="965" y="12658"/>
                      <a:pt x="1312" y="12658"/>
                    </a:cubicBezTo>
                    <a:cubicBezTo>
                      <a:pt x="1679" y="12658"/>
                      <a:pt x="2078" y="12579"/>
                      <a:pt x="2335" y="12579"/>
                    </a:cubicBezTo>
                    <a:lnTo>
                      <a:pt x="5771" y="12579"/>
                    </a:lnTo>
                    <a:cubicBezTo>
                      <a:pt x="8023" y="12596"/>
                      <a:pt x="10291" y="12604"/>
                      <a:pt x="12555" y="12604"/>
                    </a:cubicBezTo>
                    <a:cubicBezTo>
                      <a:pt x="14819" y="12604"/>
                      <a:pt x="17079" y="12596"/>
                      <a:pt x="19314" y="12579"/>
                    </a:cubicBezTo>
                    <a:cubicBezTo>
                      <a:pt x="19447" y="12579"/>
                      <a:pt x="19848" y="12638"/>
                      <a:pt x="20149" y="12638"/>
                    </a:cubicBezTo>
                    <a:cubicBezTo>
                      <a:pt x="20300" y="12638"/>
                      <a:pt x="20426" y="12623"/>
                      <a:pt x="20481" y="12579"/>
                    </a:cubicBezTo>
                    <a:cubicBezTo>
                      <a:pt x="20481" y="12546"/>
                      <a:pt x="20515" y="12546"/>
                      <a:pt x="20515" y="12546"/>
                    </a:cubicBezTo>
                    <a:cubicBezTo>
                      <a:pt x="20648" y="12379"/>
                      <a:pt x="20548" y="11912"/>
                      <a:pt x="20548" y="11712"/>
                    </a:cubicBezTo>
                    <a:lnTo>
                      <a:pt x="20548" y="9377"/>
                    </a:lnTo>
                    <a:cubicBezTo>
                      <a:pt x="20548" y="6375"/>
                      <a:pt x="20581" y="3339"/>
                      <a:pt x="20548" y="337"/>
                    </a:cubicBezTo>
                    <a:cubicBezTo>
                      <a:pt x="20548" y="270"/>
                      <a:pt x="20548" y="203"/>
                      <a:pt x="20515" y="137"/>
                    </a:cubicBezTo>
                    <a:cubicBezTo>
                      <a:pt x="20448" y="70"/>
                      <a:pt x="20348" y="70"/>
                      <a:pt x="20281" y="70"/>
                    </a:cubicBezTo>
                    <a:cubicBezTo>
                      <a:pt x="19708" y="17"/>
                      <a:pt x="19134" y="1"/>
                      <a:pt x="18560" y="1"/>
                    </a:cubicBezTo>
                    <a:close/>
                  </a:path>
                </a:pathLst>
              </a:cu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9"/>
              <p:cNvSpPr/>
              <p:nvPr/>
            </p:nvSpPr>
            <p:spPr>
              <a:xfrm flipH="1">
                <a:off x="1256517" y="3262201"/>
                <a:ext cx="214208" cy="132056"/>
              </a:xfrm>
              <a:custGeom>
                <a:avLst/>
                <a:gdLst/>
                <a:ahLst/>
                <a:cxnLst/>
                <a:rect l="l" t="t" r="r" b="b"/>
                <a:pathLst>
                  <a:path w="10748" h="6626" extrusionOk="0">
                    <a:moveTo>
                      <a:pt x="68" y="0"/>
                    </a:moveTo>
                    <a:cubicBezTo>
                      <a:pt x="1" y="0"/>
                      <a:pt x="1" y="67"/>
                      <a:pt x="34" y="100"/>
                    </a:cubicBezTo>
                    <a:cubicBezTo>
                      <a:pt x="234" y="367"/>
                      <a:pt x="601" y="567"/>
                      <a:pt x="902" y="767"/>
                    </a:cubicBezTo>
                    <a:cubicBezTo>
                      <a:pt x="1235" y="1001"/>
                      <a:pt x="1569" y="1234"/>
                      <a:pt x="1902" y="1468"/>
                    </a:cubicBezTo>
                    <a:cubicBezTo>
                      <a:pt x="2603" y="1902"/>
                      <a:pt x="3270" y="2369"/>
                      <a:pt x="3937" y="2769"/>
                    </a:cubicBezTo>
                    <a:cubicBezTo>
                      <a:pt x="5271" y="3636"/>
                      <a:pt x="6639" y="4470"/>
                      <a:pt x="8040" y="5271"/>
                    </a:cubicBezTo>
                    <a:cubicBezTo>
                      <a:pt x="8841" y="5704"/>
                      <a:pt x="9608" y="6171"/>
                      <a:pt x="10442" y="6605"/>
                    </a:cubicBezTo>
                    <a:cubicBezTo>
                      <a:pt x="10465" y="6619"/>
                      <a:pt x="10488" y="6625"/>
                      <a:pt x="10511" y="6625"/>
                    </a:cubicBezTo>
                    <a:cubicBezTo>
                      <a:pt x="10648" y="6625"/>
                      <a:pt x="10747" y="6391"/>
                      <a:pt x="10575" y="6305"/>
                    </a:cubicBezTo>
                    <a:lnTo>
                      <a:pt x="10575" y="6305"/>
                    </a:lnTo>
                    <a:lnTo>
                      <a:pt x="10608" y="6338"/>
                    </a:lnTo>
                    <a:cubicBezTo>
                      <a:pt x="7773" y="4804"/>
                      <a:pt x="5038" y="3169"/>
                      <a:pt x="2336" y="1401"/>
                    </a:cubicBezTo>
                    <a:cubicBezTo>
                      <a:pt x="1969" y="1168"/>
                      <a:pt x="1602" y="934"/>
                      <a:pt x="1202" y="667"/>
                    </a:cubicBezTo>
                    <a:cubicBezTo>
                      <a:pt x="835" y="467"/>
                      <a:pt x="468" y="134"/>
                      <a:pt x="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9"/>
              <p:cNvSpPr/>
              <p:nvPr/>
            </p:nvSpPr>
            <p:spPr>
              <a:xfrm flipH="1">
                <a:off x="1068518" y="3257537"/>
                <a:ext cx="195015" cy="137278"/>
              </a:xfrm>
              <a:custGeom>
                <a:avLst/>
                <a:gdLst/>
                <a:ahLst/>
                <a:cxnLst/>
                <a:rect l="l" t="t" r="r" b="b"/>
                <a:pathLst>
                  <a:path w="9785" h="6888" extrusionOk="0">
                    <a:moveTo>
                      <a:pt x="9491" y="1"/>
                    </a:moveTo>
                    <a:cubicBezTo>
                      <a:pt x="9457" y="1"/>
                      <a:pt x="9421" y="11"/>
                      <a:pt x="9386" y="34"/>
                    </a:cubicBezTo>
                    <a:cubicBezTo>
                      <a:pt x="8752" y="401"/>
                      <a:pt x="8185" y="868"/>
                      <a:pt x="7584" y="1302"/>
                    </a:cubicBezTo>
                    <a:cubicBezTo>
                      <a:pt x="6951" y="1735"/>
                      <a:pt x="6350" y="2169"/>
                      <a:pt x="5750" y="2603"/>
                    </a:cubicBezTo>
                    <a:cubicBezTo>
                      <a:pt x="4516" y="3470"/>
                      <a:pt x="3315" y="4337"/>
                      <a:pt x="2114" y="5205"/>
                    </a:cubicBezTo>
                    <a:cubicBezTo>
                      <a:pt x="1413" y="5672"/>
                      <a:pt x="713" y="6105"/>
                      <a:pt x="112" y="6672"/>
                    </a:cubicBezTo>
                    <a:cubicBezTo>
                      <a:pt x="0" y="6756"/>
                      <a:pt x="77" y="6888"/>
                      <a:pt x="183" y="6888"/>
                    </a:cubicBezTo>
                    <a:cubicBezTo>
                      <a:pt x="203" y="6888"/>
                      <a:pt x="225" y="6883"/>
                      <a:pt x="246" y="6872"/>
                    </a:cubicBezTo>
                    <a:cubicBezTo>
                      <a:pt x="913" y="6539"/>
                      <a:pt x="1513" y="6072"/>
                      <a:pt x="2114" y="5672"/>
                    </a:cubicBezTo>
                    <a:cubicBezTo>
                      <a:pt x="2714" y="5238"/>
                      <a:pt x="3348" y="4804"/>
                      <a:pt x="3948" y="4404"/>
                    </a:cubicBezTo>
                    <a:cubicBezTo>
                      <a:pt x="5183" y="3537"/>
                      <a:pt x="6384" y="2669"/>
                      <a:pt x="7618" y="1802"/>
                    </a:cubicBezTo>
                    <a:cubicBezTo>
                      <a:pt x="8285" y="1335"/>
                      <a:pt x="8985" y="868"/>
                      <a:pt x="9619" y="334"/>
                    </a:cubicBezTo>
                    <a:cubicBezTo>
                      <a:pt x="9784" y="224"/>
                      <a:pt x="9654" y="1"/>
                      <a:pt x="94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9"/>
              <p:cNvSpPr/>
              <p:nvPr/>
            </p:nvSpPr>
            <p:spPr>
              <a:xfrm flipH="1">
                <a:off x="3377368" y="1219894"/>
                <a:ext cx="296519" cy="408944"/>
              </a:xfrm>
              <a:custGeom>
                <a:avLst/>
                <a:gdLst/>
                <a:ahLst/>
                <a:cxnLst/>
                <a:rect l="l" t="t" r="r" b="b"/>
                <a:pathLst>
                  <a:path w="14878" h="20519" extrusionOk="0">
                    <a:moveTo>
                      <a:pt x="13518" y="0"/>
                    </a:moveTo>
                    <a:cubicBezTo>
                      <a:pt x="12898" y="0"/>
                      <a:pt x="12213" y="101"/>
                      <a:pt x="11875" y="101"/>
                    </a:cubicBezTo>
                    <a:lnTo>
                      <a:pt x="3369" y="101"/>
                    </a:lnTo>
                    <a:cubicBezTo>
                      <a:pt x="3303" y="134"/>
                      <a:pt x="2802" y="701"/>
                      <a:pt x="2669" y="868"/>
                    </a:cubicBezTo>
                    <a:cubicBezTo>
                      <a:pt x="2335" y="1168"/>
                      <a:pt x="1201" y="2536"/>
                      <a:pt x="868" y="2836"/>
                    </a:cubicBezTo>
                    <a:cubicBezTo>
                      <a:pt x="701" y="3003"/>
                      <a:pt x="401" y="3237"/>
                      <a:pt x="200" y="3437"/>
                    </a:cubicBezTo>
                    <a:cubicBezTo>
                      <a:pt x="200" y="4171"/>
                      <a:pt x="134" y="4771"/>
                      <a:pt x="134" y="5538"/>
                    </a:cubicBezTo>
                    <a:cubicBezTo>
                      <a:pt x="134" y="10108"/>
                      <a:pt x="134" y="14711"/>
                      <a:pt x="134" y="19248"/>
                    </a:cubicBezTo>
                    <a:cubicBezTo>
                      <a:pt x="134" y="19448"/>
                      <a:pt x="0" y="20282"/>
                      <a:pt x="167" y="20416"/>
                    </a:cubicBezTo>
                    <a:cubicBezTo>
                      <a:pt x="167" y="20449"/>
                      <a:pt x="167" y="20449"/>
                      <a:pt x="167" y="20449"/>
                    </a:cubicBezTo>
                    <a:cubicBezTo>
                      <a:pt x="247" y="20502"/>
                      <a:pt x="386" y="20518"/>
                      <a:pt x="539" y="20518"/>
                    </a:cubicBezTo>
                    <a:cubicBezTo>
                      <a:pt x="768" y="20518"/>
                      <a:pt x="1028" y="20482"/>
                      <a:pt x="1168" y="20482"/>
                    </a:cubicBezTo>
                    <a:lnTo>
                      <a:pt x="3870" y="20482"/>
                    </a:lnTo>
                    <a:cubicBezTo>
                      <a:pt x="7372" y="20482"/>
                      <a:pt x="10908" y="20516"/>
                      <a:pt x="14411" y="20516"/>
                    </a:cubicBezTo>
                    <a:cubicBezTo>
                      <a:pt x="14477" y="20516"/>
                      <a:pt x="14577" y="20516"/>
                      <a:pt x="14611" y="20449"/>
                    </a:cubicBezTo>
                    <a:cubicBezTo>
                      <a:pt x="14711" y="20416"/>
                      <a:pt x="14711" y="20315"/>
                      <a:pt x="14744" y="20215"/>
                    </a:cubicBezTo>
                    <a:cubicBezTo>
                      <a:pt x="14878" y="18748"/>
                      <a:pt x="14778" y="17313"/>
                      <a:pt x="14778" y="15846"/>
                    </a:cubicBezTo>
                    <a:lnTo>
                      <a:pt x="14778" y="10675"/>
                    </a:lnTo>
                    <a:cubicBezTo>
                      <a:pt x="14778" y="7306"/>
                      <a:pt x="14778" y="3970"/>
                      <a:pt x="14778" y="601"/>
                    </a:cubicBezTo>
                    <a:cubicBezTo>
                      <a:pt x="14778" y="117"/>
                      <a:pt x="14186" y="0"/>
                      <a:pt x="13518" y="0"/>
                    </a:cubicBezTo>
                    <a:close/>
                  </a:path>
                </a:pathLst>
              </a:custGeom>
              <a:solidFill>
                <a:srgbClr val="DED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9"/>
              <p:cNvSpPr/>
              <p:nvPr/>
            </p:nvSpPr>
            <p:spPr>
              <a:xfrm flipH="1">
                <a:off x="3394648" y="1310555"/>
                <a:ext cx="247989" cy="8191"/>
              </a:xfrm>
              <a:custGeom>
                <a:avLst/>
                <a:gdLst/>
                <a:ahLst/>
                <a:cxnLst/>
                <a:rect l="l" t="t" r="r" b="b"/>
                <a:pathLst>
                  <a:path w="12443" h="411" extrusionOk="0">
                    <a:moveTo>
                      <a:pt x="10963" y="0"/>
                    </a:moveTo>
                    <a:cubicBezTo>
                      <a:pt x="10372" y="0"/>
                      <a:pt x="9779" y="22"/>
                      <a:pt x="9207" y="22"/>
                    </a:cubicBezTo>
                    <a:cubicBezTo>
                      <a:pt x="8206" y="22"/>
                      <a:pt x="7205" y="22"/>
                      <a:pt x="6205" y="55"/>
                    </a:cubicBezTo>
                    <a:cubicBezTo>
                      <a:pt x="4203" y="55"/>
                      <a:pt x="2168" y="55"/>
                      <a:pt x="167" y="89"/>
                    </a:cubicBezTo>
                    <a:cubicBezTo>
                      <a:pt x="0" y="89"/>
                      <a:pt x="0" y="322"/>
                      <a:pt x="167" y="322"/>
                    </a:cubicBezTo>
                    <a:cubicBezTo>
                      <a:pt x="2168" y="355"/>
                      <a:pt x="4203" y="355"/>
                      <a:pt x="6205" y="355"/>
                    </a:cubicBezTo>
                    <a:lnTo>
                      <a:pt x="9207" y="389"/>
                    </a:lnTo>
                    <a:cubicBezTo>
                      <a:pt x="9779" y="389"/>
                      <a:pt x="10372" y="411"/>
                      <a:pt x="10963" y="411"/>
                    </a:cubicBezTo>
                    <a:cubicBezTo>
                      <a:pt x="11406" y="411"/>
                      <a:pt x="11847" y="398"/>
                      <a:pt x="12276" y="355"/>
                    </a:cubicBezTo>
                    <a:cubicBezTo>
                      <a:pt x="12442" y="322"/>
                      <a:pt x="12442" y="89"/>
                      <a:pt x="12276" y="55"/>
                    </a:cubicBezTo>
                    <a:cubicBezTo>
                      <a:pt x="11847" y="12"/>
                      <a:pt x="11406" y="0"/>
                      <a:pt x="109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9"/>
              <p:cNvSpPr/>
              <p:nvPr/>
            </p:nvSpPr>
            <p:spPr>
              <a:xfrm flipH="1">
                <a:off x="3397318" y="1362393"/>
                <a:ext cx="248647" cy="6617"/>
              </a:xfrm>
              <a:custGeom>
                <a:avLst/>
                <a:gdLst/>
                <a:ahLst/>
                <a:cxnLst/>
                <a:rect l="l" t="t" r="r" b="b"/>
                <a:pathLst>
                  <a:path w="12476" h="332" extrusionOk="0">
                    <a:moveTo>
                      <a:pt x="11009" y="1"/>
                    </a:moveTo>
                    <a:cubicBezTo>
                      <a:pt x="10428" y="1"/>
                      <a:pt x="9845" y="23"/>
                      <a:pt x="9274" y="23"/>
                    </a:cubicBezTo>
                    <a:lnTo>
                      <a:pt x="6238" y="23"/>
                    </a:lnTo>
                    <a:cubicBezTo>
                      <a:pt x="4203" y="23"/>
                      <a:pt x="2169" y="23"/>
                      <a:pt x="134" y="89"/>
                    </a:cubicBezTo>
                    <a:cubicBezTo>
                      <a:pt x="0" y="89"/>
                      <a:pt x="0" y="256"/>
                      <a:pt x="134" y="256"/>
                    </a:cubicBezTo>
                    <a:cubicBezTo>
                      <a:pt x="2169" y="323"/>
                      <a:pt x="4203" y="323"/>
                      <a:pt x="6238" y="323"/>
                    </a:cubicBezTo>
                    <a:lnTo>
                      <a:pt x="9274" y="323"/>
                    </a:lnTo>
                    <a:cubicBezTo>
                      <a:pt x="9774" y="323"/>
                      <a:pt x="10283" y="331"/>
                      <a:pt x="10791" y="331"/>
                    </a:cubicBezTo>
                    <a:cubicBezTo>
                      <a:pt x="11300" y="331"/>
                      <a:pt x="11809" y="323"/>
                      <a:pt x="12309" y="290"/>
                    </a:cubicBezTo>
                    <a:cubicBezTo>
                      <a:pt x="12476" y="290"/>
                      <a:pt x="12476" y="56"/>
                      <a:pt x="12309" y="56"/>
                    </a:cubicBezTo>
                    <a:cubicBezTo>
                      <a:pt x="11880" y="13"/>
                      <a:pt x="11445" y="1"/>
                      <a:pt x="110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9"/>
              <p:cNvSpPr/>
              <p:nvPr/>
            </p:nvSpPr>
            <p:spPr>
              <a:xfrm flipH="1">
                <a:off x="3397318" y="1395318"/>
                <a:ext cx="248647" cy="6537"/>
              </a:xfrm>
              <a:custGeom>
                <a:avLst/>
                <a:gdLst/>
                <a:ahLst/>
                <a:cxnLst/>
                <a:rect l="l" t="t" r="r" b="b"/>
                <a:pathLst>
                  <a:path w="12476" h="328" extrusionOk="0">
                    <a:moveTo>
                      <a:pt x="11027" y="0"/>
                    </a:moveTo>
                    <a:cubicBezTo>
                      <a:pt x="10440" y="0"/>
                      <a:pt x="9851" y="19"/>
                      <a:pt x="9274" y="39"/>
                    </a:cubicBezTo>
                    <a:lnTo>
                      <a:pt x="6238" y="39"/>
                    </a:lnTo>
                    <a:cubicBezTo>
                      <a:pt x="5221" y="39"/>
                      <a:pt x="4203" y="30"/>
                      <a:pt x="3186" y="30"/>
                    </a:cubicBezTo>
                    <a:cubicBezTo>
                      <a:pt x="2169" y="30"/>
                      <a:pt x="1151" y="39"/>
                      <a:pt x="134" y="72"/>
                    </a:cubicBezTo>
                    <a:cubicBezTo>
                      <a:pt x="0" y="72"/>
                      <a:pt x="0" y="239"/>
                      <a:pt x="134" y="239"/>
                    </a:cubicBezTo>
                    <a:cubicBezTo>
                      <a:pt x="2169" y="305"/>
                      <a:pt x="4203" y="305"/>
                      <a:pt x="6238" y="305"/>
                    </a:cubicBezTo>
                    <a:lnTo>
                      <a:pt x="9274" y="305"/>
                    </a:lnTo>
                    <a:cubicBezTo>
                      <a:pt x="9845" y="305"/>
                      <a:pt x="10428" y="327"/>
                      <a:pt x="11009" y="327"/>
                    </a:cubicBezTo>
                    <a:cubicBezTo>
                      <a:pt x="11445" y="327"/>
                      <a:pt x="11880" y="315"/>
                      <a:pt x="12309" y="272"/>
                    </a:cubicBezTo>
                    <a:cubicBezTo>
                      <a:pt x="12476" y="272"/>
                      <a:pt x="12476" y="39"/>
                      <a:pt x="12309" y="39"/>
                    </a:cubicBezTo>
                    <a:cubicBezTo>
                      <a:pt x="11886" y="10"/>
                      <a:pt x="11457" y="0"/>
                      <a:pt x="110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9"/>
              <p:cNvSpPr/>
              <p:nvPr/>
            </p:nvSpPr>
            <p:spPr>
              <a:xfrm flipH="1">
                <a:off x="3397318" y="1428063"/>
                <a:ext cx="248647" cy="6358"/>
              </a:xfrm>
              <a:custGeom>
                <a:avLst/>
                <a:gdLst/>
                <a:ahLst/>
                <a:cxnLst/>
                <a:rect l="l" t="t" r="r" b="b"/>
                <a:pathLst>
                  <a:path w="12476" h="319" extrusionOk="0">
                    <a:moveTo>
                      <a:pt x="11300" y="0"/>
                    </a:moveTo>
                    <a:cubicBezTo>
                      <a:pt x="10623" y="0"/>
                      <a:pt x="9941" y="30"/>
                      <a:pt x="9274" y="30"/>
                    </a:cubicBezTo>
                    <a:lnTo>
                      <a:pt x="6238" y="30"/>
                    </a:lnTo>
                    <a:cubicBezTo>
                      <a:pt x="5221" y="30"/>
                      <a:pt x="4203" y="22"/>
                      <a:pt x="3186" y="22"/>
                    </a:cubicBezTo>
                    <a:cubicBezTo>
                      <a:pt x="2169" y="22"/>
                      <a:pt x="1151" y="30"/>
                      <a:pt x="134" y="63"/>
                    </a:cubicBezTo>
                    <a:cubicBezTo>
                      <a:pt x="0" y="63"/>
                      <a:pt x="0" y="264"/>
                      <a:pt x="134" y="264"/>
                    </a:cubicBezTo>
                    <a:cubicBezTo>
                      <a:pt x="1151" y="297"/>
                      <a:pt x="2169" y="305"/>
                      <a:pt x="3186" y="305"/>
                    </a:cubicBezTo>
                    <a:cubicBezTo>
                      <a:pt x="4203" y="305"/>
                      <a:pt x="5221" y="297"/>
                      <a:pt x="6238" y="297"/>
                    </a:cubicBezTo>
                    <a:lnTo>
                      <a:pt x="9274" y="297"/>
                    </a:lnTo>
                    <a:cubicBezTo>
                      <a:pt x="9845" y="297"/>
                      <a:pt x="10428" y="319"/>
                      <a:pt x="11009" y="319"/>
                    </a:cubicBezTo>
                    <a:cubicBezTo>
                      <a:pt x="11445" y="319"/>
                      <a:pt x="11880" y="306"/>
                      <a:pt x="12309" y="264"/>
                    </a:cubicBezTo>
                    <a:cubicBezTo>
                      <a:pt x="12476" y="264"/>
                      <a:pt x="12476" y="30"/>
                      <a:pt x="12309" y="30"/>
                    </a:cubicBezTo>
                    <a:cubicBezTo>
                      <a:pt x="11976" y="8"/>
                      <a:pt x="11638" y="0"/>
                      <a:pt x="113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9"/>
              <p:cNvSpPr/>
              <p:nvPr/>
            </p:nvSpPr>
            <p:spPr>
              <a:xfrm flipH="1">
                <a:off x="3397318" y="1460628"/>
                <a:ext cx="248647" cy="6537"/>
              </a:xfrm>
              <a:custGeom>
                <a:avLst/>
                <a:gdLst/>
                <a:ahLst/>
                <a:cxnLst/>
                <a:rect l="l" t="t" r="r" b="b"/>
                <a:pathLst>
                  <a:path w="12476" h="328" extrusionOk="0">
                    <a:moveTo>
                      <a:pt x="11300" y="1"/>
                    </a:moveTo>
                    <a:cubicBezTo>
                      <a:pt x="10623" y="1"/>
                      <a:pt x="9941" y="31"/>
                      <a:pt x="9274" y="31"/>
                    </a:cubicBezTo>
                    <a:lnTo>
                      <a:pt x="6238" y="31"/>
                    </a:lnTo>
                    <a:cubicBezTo>
                      <a:pt x="5221" y="31"/>
                      <a:pt x="4203" y="22"/>
                      <a:pt x="3186" y="22"/>
                    </a:cubicBezTo>
                    <a:cubicBezTo>
                      <a:pt x="2169" y="22"/>
                      <a:pt x="1151" y="31"/>
                      <a:pt x="134" y="64"/>
                    </a:cubicBezTo>
                    <a:cubicBezTo>
                      <a:pt x="0" y="64"/>
                      <a:pt x="0" y="264"/>
                      <a:pt x="134" y="264"/>
                    </a:cubicBezTo>
                    <a:cubicBezTo>
                      <a:pt x="1151" y="297"/>
                      <a:pt x="2169" y="306"/>
                      <a:pt x="3186" y="306"/>
                    </a:cubicBezTo>
                    <a:cubicBezTo>
                      <a:pt x="4203" y="306"/>
                      <a:pt x="5221" y="297"/>
                      <a:pt x="6238" y="297"/>
                    </a:cubicBezTo>
                    <a:lnTo>
                      <a:pt x="9274" y="297"/>
                    </a:lnTo>
                    <a:cubicBezTo>
                      <a:pt x="9941" y="297"/>
                      <a:pt x="10623" y="327"/>
                      <a:pt x="11300" y="327"/>
                    </a:cubicBezTo>
                    <a:cubicBezTo>
                      <a:pt x="11638" y="327"/>
                      <a:pt x="11976" y="320"/>
                      <a:pt x="12309" y="297"/>
                    </a:cubicBezTo>
                    <a:cubicBezTo>
                      <a:pt x="12476" y="264"/>
                      <a:pt x="12476" y="64"/>
                      <a:pt x="12309" y="31"/>
                    </a:cubicBezTo>
                    <a:cubicBezTo>
                      <a:pt x="11976" y="8"/>
                      <a:pt x="11638" y="1"/>
                      <a:pt x="113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9"/>
              <p:cNvSpPr/>
              <p:nvPr/>
            </p:nvSpPr>
            <p:spPr>
              <a:xfrm flipH="1">
                <a:off x="3603395" y="1221887"/>
                <a:ext cx="66506" cy="66506"/>
              </a:xfrm>
              <a:custGeom>
                <a:avLst/>
                <a:gdLst/>
                <a:ahLst/>
                <a:cxnLst/>
                <a:rect l="l" t="t" r="r" b="b"/>
                <a:pathLst>
                  <a:path w="3337" h="3337" extrusionOk="0">
                    <a:moveTo>
                      <a:pt x="3169" y="1"/>
                    </a:moveTo>
                    <a:cubicBezTo>
                      <a:pt x="2002" y="1002"/>
                      <a:pt x="968" y="2169"/>
                      <a:pt x="0" y="3337"/>
                    </a:cubicBezTo>
                    <a:cubicBezTo>
                      <a:pt x="467" y="3303"/>
                      <a:pt x="934" y="3270"/>
                      <a:pt x="1435" y="3237"/>
                    </a:cubicBezTo>
                    <a:cubicBezTo>
                      <a:pt x="1463" y="3235"/>
                      <a:pt x="1493" y="3234"/>
                      <a:pt x="1525" y="3234"/>
                    </a:cubicBezTo>
                    <a:cubicBezTo>
                      <a:pt x="1741" y="3234"/>
                      <a:pt x="2032" y="3273"/>
                      <a:pt x="2316" y="3273"/>
                    </a:cubicBezTo>
                    <a:cubicBezTo>
                      <a:pt x="2725" y="3273"/>
                      <a:pt x="3121" y="3193"/>
                      <a:pt x="3269" y="2803"/>
                    </a:cubicBezTo>
                    <a:cubicBezTo>
                      <a:pt x="3336" y="2603"/>
                      <a:pt x="3336" y="2403"/>
                      <a:pt x="3336" y="2203"/>
                    </a:cubicBezTo>
                    <a:cubicBezTo>
                      <a:pt x="3303" y="1469"/>
                      <a:pt x="3236" y="735"/>
                      <a:pt x="3169" y="1"/>
                    </a:cubicBezTo>
                    <a:close/>
                  </a:path>
                </a:pathLst>
              </a:custGeom>
              <a:solidFill>
                <a:srgbClr val="B5C7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9"/>
              <p:cNvSpPr/>
              <p:nvPr/>
            </p:nvSpPr>
            <p:spPr>
              <a:xfrm flipH="1">
                <a:off x="1272581" y="2238715"/>
                <a:ext cx="298531" cy="412591"/>
              </a:xfrm>
              <a:custGeom>
                <a:avLst/>
                <a:gdLst/>
                <a:ahLst/>
                <a:cxnLst/>
                <a:rect l="l" t="t" r="r" b="b"/>
                <a:pathLst>
                  <a:path w="14979" h="20702" extrusionOk="0">
                    <a:moveTo>
                      <a:pt x="13707" y="1"/>
                    </a:moveTo>
                    <a:cubicBezTo>
                      <a:pt x="13060" y="1"/>
                      <a:pt x="12326" y="118"/>
                      <a:pt x="11976" y="118"/>
                    </a:cubicBezTo>
                    <a:lnTo>
                      <a:pt x="3370" y="118"/>
                    </a:lnTo>
                    <a:cubicBezTo>
                      <a:pt x="3337" y="151"/>
                      <a:pt x="2836" y="718"/>
                      <a:pt x="2670" y="885"/>
                    </a:cubicBezTo>
                    <a:cubicBezTo>
                      <a:pt x="2369" y="1185"/>
                      <a:pt x="1202" y="2553"/>
                      <a:pt x="868" y="2853"/>
                    </a:cubicBezTo>
                    <a:cubicBezTo>
                      <a:pt x="668" y="3053"/>
                      <a:pt x="368" y="3287"/>
                      <a:pt x="168" y="3453"/>
                    </a:cubicBezTo>
                    <a:cubicBezTo>
                      <a:pt x="168" y="4221"/>
                      <a:pt x="134" y="4821"/>
                      <a:pt x="134" y="5588"/>
                    </a:cubicBezTo>
                    <a:cubicBezTo>
                      <a:pt x="134" y="10191"/>
                      <a:pt x="134" y="14828"/>
                      <a:pt x="134" y="19398"/>
                    </a:cubicBezTo>
                    <a:cubicBezTo>
                      <a:pt x="134" y="19632"/>
                      <a:pt x="1" y="20466"/>
                      <a:pt x="168" y="20599"/>
                    </a:cubicBezTo>
                    <a:cubicBezTo>
                      <a:pt x="168" y="20632"/>
                      <a:pt x="168" y="20632"/>
                      <a:pt x="168" y="20632"/>
                    </a:cubicBezTo>
                    <a:cubicBezTo>
                      <a:pt x="248" y="20686"/>
                      <a:pt x="387" y="20702"/>
                      <a:pt x="539" y="20702"/>
                    </a:cubicBezTo>
                    <a:cubicBezTo>
                      <a:pt x="768" y="20702"/>
                      <a:pt x="1028" y="20666"/>
                      <a:pt x="1168" y="20666"/>
                    </a:cubicBezTo>
                    <a:lnTo>
                      <a:pt x="3904" y="20666"/>
                    </a:lnTo>
                    <a:cubicBezTo>
                      <a:pt x="7440" y="20666"/>
                      <a:pt x="10975" y="20699"/>
                      <a:pt x="14511" y="20699"/>
                    </a:cubicBezTo>
                    <a:cubicBezTo>
                      <a:pt x="14611" y="20699"/>
                      <a:pt x="14678" y="20699"/>
                      <a:pt x="14745" y="20632"/>
                    </a:cubicBezTo>
                    <a:cubicBezTo>
                      <a:pt x="14845" y="20599"/>
                      <a:pt x="14845" y="20499"/>
                      <a:pt x="14845" y="20399"/>
                    </a:cubicBezTo>
                    <a:cubicBezTo>
                      <a:pt x="14978" y="18931"/>
                      <a:pt x="14912" y="17463"/>
                      <a:pt x="14912" y="15996"/>
                    </a:cubicBezTo>
                    <a:lnTo>
                      <a:pt x="14912" y="10759"/>
                    </a:lnTo>
                    <a:cubicBezTo>
                      <a:pt x="14912" y="7389"/>
                      <a:pt x="14912" y="3987"/>
                      <a:pt x="14912" y="585"/>
                    </a:cubicBezTo>
                    <a:cubicBezTo>
                      <a:pt x="14912" y="118"/>
                      <a:pt x="14353" y="1"/>
                      <a:pt x="13707" y="1"/>
                    </a:cubicBezTo>
                    <a:close/>
                  </a:path>
                </a:pathLst>
              </a:custGeom>
              <a:solidFill>
                <a:srgbClr val="DED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9"/>
              <p:cNvSpPr/>
              <p:nvPr/>
            </p:nvSpPr>
            <p:spPr>
              <a:xfrm flipH="1">
                <a:off x="1289203" y="2330075"/>
                <a:ext cx="250660" cy="8490"/>
              </a:xfrm>
              <a:custGeom>
                <a:avLst/>
                <a:gdLst/>
                <a:ahLst/>
                <a:cxnLst/>
                <a:rect l="l" t="t" r="r" b="b"/>
                <a:pathLst>
                  <a:path w="12577" h="426" extrusionOk="0">
                    <a:moveTo>
                      <a:pt x="11152" y="1"/>
                    </a:moveTo>
                    <a:cubicBezTo>
                      <a:pt x="10532" y="1"/>
                      <a:pt x="9908" y="37"/>
                      <a:pt x="9307" y="37"/>
                    </a:cubicBezTo>
                    <a:lnTo>
                      <a:pt x="6272" y="37"/>
                    </a:lnTo>
                    <a:cubicBezTo>
                      <a:pt x="4237" y="37"/>
                      <a:pt x="2202" y="70"/>
                      <a:pt x="168" y="104"/>
                    </a:cubicBezTo>
                    <a:cubicBezTo>
                      <a:pt x="1" y="104"/>
                      <a:pt x="1" y="337"/>
                      <a:pt x="168" y="337"/>
                    </a:cubicBezTo>
                    <a:cubicBezTo>
                      <a:pt x="2202" y="370"/>
                      <a:pt x="4237" y="370"/>
                      <a:pt x="6272" y="370"/>
                    </a:cubicBezTo>
                    <a:cubicBezTo>
                      <a:pt x="7273" y="370"/>
                      <a:pt x="8307" y="404"/>
                      <a:pt x="9307" y="404"/>
                    </a:cubicBezTo>
                    <a:cubicBezTo>
                      <a:pt x="9879" y="404"/>
                      <a:pt x="10473" y="426"/>
                      <a:pt x="11063" y="426"/>
                    </a:cubicBezTo>
                    <a:cubicBezTo>
                      <a:pt x="11506" y="426"/>
                      <a:pt x="11947" y="413"/>
                      <a:pt x="12376" y="370"/>
                    </a:cubicBezTo>
                    <a:cubicBezTo>
                      <a:pt x="12576" y="337"/>
                      <a:pt x="12576" y="104"/>
                      <a:pt x="12376" y="70"/>
                    </a:cubicBezTo>
                    <a:cubicBezTo>
                      <a:pt x="11976" y="17"/>
                      <a:pt x="11565" y="1"/>
                      <a:pt x="1115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9"/>
              <p:cNvSpPr/>
              <p:nvPr/>
            </p:nvSpPr>
            <p:spPr>
              <a:xfrm flipH="1">
                <a:off x="1291873" y="2382730"/>
                <a:ext cx="251317" cy="6517"/>
              </a:xfrm>
              <a:custGeom>
                <a:avLst/>
                <a:gdLst/>
                <a:ahLst/>
                <a:cxnLst/>
                <a:rect l="l" t="t" r="r" b="b"/>
                <a:pathLst>
                  <a:path w="12610" h="327" extrusionOk="0">
                    <a:moveTo>
                      <a:pt x="11410" y="0"/>
                    </a:moveTo>
                    <a:cubicBezTo>
                      <a:pt x="10723" y="0"/>
                      <a:pt x="10041" y="30"/>
                      <a:pt x="9374" y="30"/>
                    </a:cubicBezTo>
                    <a:lnTo>
                      <a:pt x="6305" y="30"/>
                    </a:lnTo>
                    <a:cubicBezTo>
                      <a:pt x="5271" y="30"/>
                      <a:pt x="4246" y="22"/>
                      <a:pt x="3220" y="22"/>
                    </a:cubicBezTo>
                    <a:cubicBezTo>
                      <a:pt x="2194" y="22"/>
                      <a:pt x="1168" y="30"/>
                      <a:pt x="134" y="63"/>
                    </a:cubicBezTo>
                    <a:cubicBezTo>
                      <a:pt x="1" y="63"/>
                      <a:pt x="1" y="264"/>
                      <a:pt x="134" y="264"/>
                    </a:cubicBezTo>
                    <a:cubicBezTo>
                      <a:pt x="1168" y="297"/>
                      <a:pt x="2194" y="305"/>
                      <a:pt x="3220" y="305"/>
                    </a:cubicBezTo>
                    <a:cubicBezTo>
                      <a:pt x="4246" y="305"/>
                      <a:pt x="5271" y="297"/>
                      <a:pt x="6305" y="297"/>
                    </a:cubicBezTo>
                    <a:lnTo>
                      <a:pt x="9374" y="297"/>
                    </a:lnTo>
                    <a:cubicBezTo>
                      <a:pt x="10041" y="297"/>
                      <a:pt x="10723" y="327"/>
                      <a:pt x="11410" y="327"/>
                    </a:cubicBezTo>
                    <a:cubicBezTo>
                      <a:pt x="11754" y="327"/>
                      <a:pt x="12099" y="319"/>
                      <a:pt x="12443" y="297"/>
                    </a:cubicBezTo>
                    <a:cubicBezTo>
                      <a:pt x="12610" y="264"/>
                      <a:pt x="12610" y="63"/>
                      <a:pt x="12443" y="30"/>
                    </a:cubicBezTo>
                    <a:cubicBezTo>
                      <a:pt x="12099" y="8"/>
                      <a:pt x="11754" y="0"/>
                      <a:pt x="1141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9"/>
              <p:cNvSpPr/>
              <p:nvPr/>
            </p:nvSpPr>
            <p:spPr>
              <a:xfrm flipH="1">
                <a:off x="1291873" y="2415455"/>
                <a:ext cx="251317" cy="6876"/>
              </a:xfrm>
              <a:custGeom>
                <a:avLst/>
                <a:gdLst/>
                <a:ahLst/>
                <a:cxnLst/>
                <a:rect l="l" t="t" r="r" b="b"/>
                <a:pathLst>
                  <a:path w="12610" h="345" extrusionOk="0">
                    <a:moveTo>
                      <a:pt x="11116" y="1"/>
                    </a:moveTo>
                    <a:cubicBezTo>
                      <a:pt x="10529" y="1"/>
                      <a:pt x="9946" y="23"/>
                      <a:pt x="9374" y="23"/>
                    </a:cubicBezTo>
                    <a:lnTo>
                      <a:pt x="6305" y="23"/>
                    </a:lnTo>
                    <a:cubicBezTo>
                      <a:pt x="4237" y="23"/>
                      <a:pt x="2203" y="23"/>
                      <a:pt x="134" y="89"/>
                    </a:cubicBezTo>
                    <a:cubicBezTo>
                      <a:pt x="1" y="89"/>
                      <a:pt x="1" y="256"/>
                      <a:pt x="134" y="289"/>
                    </a:cubicBezTo>
                    <a:cubicBezTo>
                      <a:pt x="1168" y="323"/>
                      <a:pt x="2194" y="331"/>
                      <a:pt x="3220" y="331"/>
                    </a:cubicBezTo>
                    <a:cubicBezTo>
                      <a:pt x="4246" y="331"/>
                      <a:pt x="5271" y="323"/>
                      <a:pt x="6305" y="323"/>
                    </a:cubicBezTo>
                    <a:lnTo>
                      <a:pt x="9374" y="323"/>
                    </a:lnTo>
                    <a:cubicBezTo>
                      <a:pt x="9946" y="323"/>
                      <a:pt x="10529" y="345"/>
                      <a:pt x="11116" y="345"/>
                    </a:cubicBezTo>
                    <a:cubicBezTo>
                      <a:pt x="11557" y="345"/>
                      <a:pt x="12000" y="332"/>
                      <a:pt x="12443" y="289"/>
                    </a:cubicBezTo>
                    <a:cubicBezTo>
                      <a:pt x="12610" y="289"/>
                      <a:pt x="12610" y="56"/>
                      <a:pt x="12443" y="56"/>
                    </a:cubicBezTo>
                    <a:cubicBezTo>
                      <a:pt x="12000" y="13"/>
                      <a:pt x="11557" y="1"/>
                      <a:pt x="1111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9"/>
              <p:cNvSpPr/>
              <p:nvPr/>
            </p:nvSpPr>
            <p:spPr>
              <a:xfrm flipH="1">
                <a:off x="1291873" y="2448698"/>
                <a:ext cx="251317" cy="6358"/>
              </a:xfrm>
              <a:custGeom>
                <a:avLst/>
                <a:gdLst/>
                <a:ahLst/>
                <a:cxnLst/>
                <a:rect l="l" t="t" r="r" b="b"/>
                <a:pathLst>
                  <a:path w="12610" h="319" extrusionOk="0">
                    <a:moveTo>
                      <a:pt x="11116" y="1"/>
                    </a:moveTo>
                    <a:cubicBezTo>
                      <a:pt x="10529" y="1"/>
                      <a:pt x="9946" y="22"/>
                      <a:pt x="9374" y="22"/>
                    </a:cubicBezTo>
                    <a:lnTo>
                      <a:pt x="6305" y="22"/>
                    </a:lnTo>
                    <a:cubicBezTo>
                      <a:pt x="5271" y="22"/>
                      <a:pt x="4246" y="14"/>
                      <a:pt x="3220" y="14"/>
                    </a:cubicBezTo>
                    <a:cubicBezTo>
                      <a:pt x="2194" y="14"/>
                      <a:pt x="1168" y="22"/>
                      <a:pt x="134" y="56"/>
                    </a:cubicBezTo>
                    <a:cubicBezTo>
                      <a:pt x="1" y="56"/>
                      <a:pt x="1" y="256"/>
                      <a:pt x="134" y="256"/>
                    </a:cubicBezTo>
                    <a:cubicBezTo>
                      <a:pt x="1168" y="289"/>
                      <a:pt x="2194" y="298"/>
                      <a:pt x="3220" y="298"/>
                    </a:cubicBezTo>
                    <a:cubicBezTo>
                      <a:pt x="4246" y="298"/>
                      <a:pt x="5271" y="289"/>
                      <a:pt x="6305" y="289"/>
                    </a:cubicBezTo>
                    <a:lnTo>
                      <a:pt x="9374" y="289"/>
                    </a:lnTo>
                    <a:cubicBezTo>
                      <a:pt x="10041" y="289"/>
                      <a:pt x="10723" y="319"/>
                      <a:pt x="11410" y="319"/>
                    </a:cubicBezTo>
                    <a:cubicBezTo>
                      <a:pt x="11754" y="319"/>
                      <a:pt x="12099" y="312"/>
                      <a:pt x="12443" y="289"/>
                    </a:cubicBezTo>
                    <a:cubicBezTo>
                      <a:pt x="12610" y="256"/>
                      <a:pt x="12610" y="56"/>
                      <a:pt x="12443" y="56"/>
                    </a:cubicBezTo>
                    <a:cubicBezTo>
                      <a:pt x="12000" y="13"/>
                      <a:pt x="11557" y="1"/>
                      <a:pt x="1111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9"/>
              <p:cNvSpPr/>
              <p:nvPr/>
            </p:nvSpPr>
            <p:spPr>
              <a:xfrm flipH="1">
                <a:off x="1291873" y="2481602"/>
                <a:ext cx="251317" cy="6537"/>
              </a:xfrm>
              <a:custGeom>
                <a:avLst/>
                <a:gdLst/>
                <a:ahLst/>
                <a:cxnLst/>
                <a:rect l="l" t="t" r="r" b="b"/>
                <a:pathLst>
                  <a:path w="12610" h="328" extrusionOk="0">
                    <a:moveTo>
                      <a:pt x="11135" y="1"/>
                    </a:moveTo>
                    <a:cubicBezTo>
                      <a:pt x="10541" y="1"/>
                      <a:pt x="9952" y="20"/>
                      <a:pt x="9374" y="39"/>
                    </a:cubicBezTo>
                    <a:lnTo>
                      <a:pt x="6305" y="39"/>
                    </a:lnTo>
                    <a:cubicBezTo>
                      <a:pt x="5271" y="39"/>
                      <a:pt x="4246" y="31"/>
                      <a:pt x="3220" y="31"/>
                    </a:cubicBezTo>
                    <a:cubicBezTo>
                      <a:pt x="2194" y="31"/>
                      <a:pt x="1168" y="39"/>
                      <a:pt x="134" y="73"/>
                    </a:cubicBezTo>
                    <a:cubicBezTo>
                      <a:pt x="1" y="73"/>
                      <a:pt x="1" y="239"/>
                      <a:pt x="134" y="273"/>
                    </a:cubicBezTo>
                    <a:cubicBezTo>
                      <a:pt x="1168" y="306"/>
                      <a:pt x="2194" y="314"/>
                      <a:pt x="3220" y="314"/>
                    </a:cubicBezTo>
                    <a:cubicBezTo>
                      <a:pt x="4246" y="314"/>
                      <a:pt x="5271" y="306"/>
                      <a:pt x="6305" y="306"/>
                    </a:cubicBezTo>
                    <a:lnTo>
                      <a:pt x="9374" y="306"/>
                    </a:lnTo>
                    <a:cubicBezTo>
                      <a:pt x="9946" y="306"/>
                      <a:pt x="10529" y="328"/>
                      <a:pt x="11116" y="328"/>
                    </a:cubicBezTo>
                    <a:cubicBezTo>
                      <a:pt x="11557" y="328"/>
                      <a:pt x="12000" y="316"/>
                      <a:pt x="12443" y="273"/>
                    </a:cubicBezTo>
                    <a:cubicBezTo>
                      <a:pt x="12610" y="273"/>
                      <a:pt x="12610" y="73"/>
                      <a:pt x="12443" y="39"/>
                    </a:cubicBezTo>
                    <a:cubicBezTo>
                      <a:pt x="12006" y="11"/>
                      <a:pt x="11569" y="1"/>
                      <a:pt x="111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9"/>
              <p:cNvSpPr/>
              <p:nvPr/>
            </p:nvSpPr>
            <p:spPr>
              <a:xfrm flipH="1">
                <a:off x="1500620" y="2241047"/>
                <a:ext cx="67164" cy="66506"/>
              </a:xfrm>
              <a:custGeom>
                <a:avLst/>
                <a:gdLst/>
                <a:ahLst/>
                <a:cxnLst/>
                <a:rect l="l" t="t" r="r" b="b"/>
                <a:pathLst>
                  <a:path w="3370" h="3337" extrusionOk="0">
                    <a:moveTo>
                      <a:pt x="3236" y="1"/>
                    </a:moveTo>
                    <a:cubicBezTo>
                      <a:pt x="2036" y="1001"/>
                      <a:pt x="1035" y="2169"/>
                      <a:pt x="1" y="3336"/>
                    </a:cubicBezTo>
                    <a:cubicBezTo>
                      <a:pt x="501" y="3303"/>
                      <a:pt x="968" y="3270"/>
                      <a:pt x="1468" y="3236"/>
                    </a:cubicBezTo>
                    <a:cubicBezTo>
                      <a:pt x="1497" y="3234"/>
                      <a:pt x="1527" y="3234"/>
                      <a:pt x="1559" y="3234"/>
                    </a:cubicBezTo>
                    <a:cubicBezTo>
                      <a:pt x="1777" y="3234"/>
                      <a:pt x="2073" y="3272"/>
                      <a:pt x="2361" y="3272"/>
                    </a:cubicBezTo>
                    <a:cubicBezTo>
                      <a:pt x="2775" y="3272"/>
                      <a:pt x="3173" y="3192"/>
                      <a:pt x="3303" y="2803"/>
                    </a:cubicBezTo>
                    <a:cubicBezTo>
                      <a:pt x="3370" y="2602"/>
                      <a:pt x="3370" y="2402"/>
                      <a:pt x="3370" y="2202"/>
                    </a:cubicBezTo>
                    <a:cubicBezTo>
                      <a:pt x="3370" y="1468"/>
                      <a:pt x="3303" y="734"/>
                      <a:pt x="3236" y="1"/>
                    </a:cubicBezTo>
                    <a:close/>
                  </a:path>
                </a:pathLst>
              </a:custGeom>
              <a:solidFill>
                <a:srgbClr val="B5C7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9"/>
              <p:cNvSpPr/>
              <p:nvPr/>
            </p:nvSpPr>
            <p:spPr>
              <a:xfrm flipH="1">
                <a:off x="3592772" y="2398933"/>
                <a:ext cx="298512" cy="412591"/>
              </a:xfrm>
              <a:custGeom>
                <a:avLst/>
                <a:gdLst/>
                <a:ahLst/>
                <a:cxnLst/>
                <a:rect l="l" t="t" r="r" b="b"/>
                <a:pathLst>
                  <a:path w="14978" h="20702" extrusionOk="0">
                    <a:moveTo>
                      <a:pt x="13706" y="1"/>
                    </a:moveTo>
                    <a:cubicBezTo>
                      <a:pt x="13060" y="1"/>
                      <a:pt x="12326" y="118"/>
                      <a:pt x="11976" y="118"/>
                    </a:cubicBezTo>
                    <a:lnTo>
                      <a:pt x="3403" y="118"/>
                    </a:lnTo>
                    <a:cubicBezTo>
                      <a:pt x="3336" y="151"/>
                      <a:pt x="2836" y="718"/>
                      <a:pt x="2702" y="885"/>
                    </a:cubicBezTo>
                    <a:cubicBezTo>
                      <a:pt x="2369" y="1185"/>
                      <a:pt x="1235" y="2553"/>
                      <a:pt x="901" y="2853"/>
                    </a:cubicBezTo>
                    <a:cubicBezTo>
                      <a:pt x="701" y="3053"/>
                      <a:pt x="401" y="3287"/>
                      <a:pt x="201" y="3453"/>
                    </a:cubicBezTo>
                    <a:cubicBezTo>
                      <a:pt x="201" y="4221"/>
                      <a:pt x="134" y="4821"/>
                      <a:pt x="134" y="5588"/>
                    </a:cubicBezTo>
                    <a:cubicBezTo>
                      <a:pt x="134" y="10192"/>
                      <a:pt x="134" y="14828"/>
                      <a:pt x="134" y="19398"/>
                    </a:cubicBezTo>
                    <a:cubicBezTo>
                      <a:pt x="134" y="19632"/>
                      <a:pt x="1" y="20432"/>
                      <a:pt x="167" y="20599"/>
                    </a:cubicBezTo>
                    <a:cubicBezTo>
                      <a:pt x="167" y="20599"/>
                      <a:pt x="167" y="20599"/>
                      <a:pt x="201" y="20632"/>
                    </a:cubicBezTo>
                    <a:cubicBezTo>
                      <a:pt x="267" y="20686"/>
                      <a:pt x="398" y="20702"/>
                      <a:pt x="546" y="20702"/>
                    </a:cubicBezTo>
                    <a:cubicBezTo>
                      <a:pt x="768" y="20702"/>
                      <a:pt x="1028" y="20666"/>
                      <a:pt x="1168" y="20666"/>
                    </a:cubicBezTo>
                    <a:lnTo>
                      <a:pt x="3903" y="20666"/>
                    </a:lnTo>
                    <a:cubicBezTo>
                      <a:pt x="6261" y="20666"/>
                      <a:pt x="8618" y="20681"/>
                      <a:pt x="10985" y="20681"/>
                    </a:cubicBezTo>
                    <a:cubicBezTo>
                      <a:pt x="12168" y="20681"/>
                      <a:pt x="13354" y="20677"/>
                      <a:pt x="14544" y="20666"/>
                    </a:cubicBezTo>
                    <a:cubicBezTo>
                      <a:pt x="14611" y="20666"/>
                      <a:pt x="14678" y="20666"/>
                      <a:pt x="14744" y="20632"/>
                    </a:cubicBezTo>
                    <a:cubicBezTo>
                      <a:pt x="14844" y="20566"/>
                      <a:pt x="14844" y="20466"/>
                      <a:pt x="14844" y="20399"/>
                    </a:cubicBezTo>
                    <a:cubicBezTo>
                      <a:pt x="14978" y="18931"/>
                      <a:pt x="14911" y="17463"/>
                      <a:pt x="14911" y="15996"/>
                    </a:cubicBezTo>
                    <a:lnTo>
                      <a:pt x="14911" y="10759"/>
                    </a:lnTo>
                    <a:cubicBezTo>
                      <a:pt x="14911" y="7390"/>
                      <a:pt x="14911" y="3987"/>
                      <a:pt x="14911" y="585"/>
                    </a:cubicBezTo>
                    <a:cubicBezTo>
                      <a:pt x="14911" y="118"/>
                      <a:pt x="14352" y="1"/>
                      <a:pt x="13706" y="1"/>
                    </a:cubicBezTo>
                    <a:close/>
                  </a:path>
                </a:pathLst>
              </a:custGeom>
              <a:solidFill>
                <a:srgbClr val="DED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9"/>
              <p:cNvSpPr/>
              <p:nvPr/>
            </p:nvSpPr>
            <p:spPr>
              <a:xfrm flipH="1">
                <a:off x="3609393" y="2490292"/>
                <a:ext cx="249982" cy="8490"/>
              </a:xfrm>
              <a:custGeom>
                <a:avLst/>
                <a:gdLst/>
                <a:ahLst/>
                <a:cxnLst/>
                <a:rect l="l" t="t" r="r" b="b"/>
                <a:pathLst>
                  <a:path w="12543" h="426" extrusionOk="0">
                    <a:moveTo>
                      <a:pt x="11118" y="1"/>
                    </a:moveTo>
                    <a:cubicBezTo>
                      <a:pt x="10499" y="1"/>
                      <a:pt x="9874" y="37"/>
                      <a:pt x="9274" y="37"/>
                    </a:cubicBezTo>
                    <a:lnTo>
                      <a:pt x="6238" y="37"/>
                    </a:lnTo>
                    <a:cubicBezTo>
                      <a:pt x="4204" y="37"/>
                      <a:pt x="2169" y="70"/>
                      <a:pt x="134" y="104"/>
                    </a:cubicBezTo>
                    <a:cubicBezTo>
                      <a:pt x="1" y="104"/>
                      <a:pt x="1" y="337"/>
                      <a:pt x="134" y="337"/>
                    </a:cubicBezTo>
                    <a:cubicBezTo>
                      <a:pt x="2169" y="370"/>
                      <a:pt x="4204" y="370"/>
                      <a:pt x="6238" y="370"/>
                    </a:cubicBezTo>
                    <a:cubicBezTo>
                      <a:pt x="7273" y="370"/>
                      <a:pt x="8273" y="404"/>
                      <a:pt x="9274" y="404"/>
                    </a:cubicBezTo>
                    <a:cubicBezTo>
                      <a:pt x="9846" y="404"/>
                      <a:pt x="10439" y="426"/>
                      <a:pt x="11030" y="426"/>
                    </a:cubicBezTo>
                    <a:cubicBezTo>
                      <a:pt x="11473" y="426"/>
                      <a:pt x="11914" y="413"/>
                      <a:pt x="12343" y="370"/>
                    </a:cubicBezTo>
                    <a:cubicBezTo>
                      <a:pt x="12543" y="337"/>
                      <a:pt x="12543" y="104"/>
                      <a:pt x="12343" y="70"/>
                    </a:cubicBezTo>
                    <a:cubicBezTo>
                      <a:pt x="11943" y="17"/>
                      <a:pt x="11532" y="1"/>
                      <a:pt x="11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9"/>
              <p:cNvSpPr/>
              <p:nvPr/>
            </p:nvSpPr>
            <p:spPr>
              <a:xfrm flipH="1">
                <a:off x="3612044" y="2542947"/>
                <a:ext cx="250660" cy="6358"/>
              </a:xfrm>
              <a:custGeom>
                <a:avLst/>
                <a:gdLst/>
                <a:ahLst/>
                <a:cxnLst/>
                <a:rect l="l" t="t" r="r" b="b"/>
                <a:pathLst>
                  <a:path w="12577" h="319" extrusionOk="0">
                    <a:moveTo>
                      <a:pt x="11377" y="0"/>
                    </a:moveTo>
                    <a:cubicBezTo>
                      <a:pt x="10690" y="0"/>
                      <a:pt x="10008" y="30"/>
                      <a:pt x="9341" y="30"/>
                    </a:cubicBezTo>
                    <a:lnTo>
                      <a:pt x="6272" y="30"/>
                    </a:lnTo>
                    <a:cubicBezTo>
                      <a:pt x="5238" y="30"/>
                      <a:pt x="4212" y="22"/>
                      <a:pt x="3191" y="22"/>
                    </a:cubicBezTo>
                    <a:cubicBezTo>
                      <a:pt x="2169" y="22"/>
                      <a:pt x="1152" y="30"/>
                      <a:pt x="134" y="63"/>
                    </a:cubicBezTo>
                    <a:cubicBezTo>
                      <a:pt x="1" y="63"/>
                      <a:pt x="1" y="264"/>
                      <a:pt x="134" y="264"/>
                    </a:cubicBezTo>
                    <a:cubicBezTo>
                      <a:pt x="1152" y="297"/>
                      <a:pt x="2169" y="305"/>
                      <a:pt x="3191" y="305"/>
                    </a:cubicBezTo>
                    <a:cubicBezTo>
                      <a:pt x="4212" y="305"/>
                      <a:pt x="5238" y="297"/>
                      <a:pt x="6272" y="297"/>
                    </a:cubicBezTo>
                    <a:lnTo>
                      <a:pt x="9341" y="297"/>
                    </a:lnTo>
                    <a:cubicBezTo>
                      <a:pt x="9913" y="297"/>
                      <a:pt x="10495" y="319"/>
                      <a:pt x="11083" y="319"/>
                    </a:cubicBezTo>
                    <a:cubicBezTo>
                      <a:pt x="11523" y="319"/>
                      <a:pt x="11967" y="307"/>
                      <a:pt x="12410" y="264"/>
                    </a:cubicBezTo>
                    <a:cubicBezTo>
                      <a:pt x="12577" y="264"/>
                      <a:pt x="12577" y="63"/>
                      <a:pt x="12410" y="30"/>
                    </a:cubicBezTo>
                    <a:cubicBezTo>
                      <a:pt x="12065" y="8"/>
                      <a:pt x="11720" y="0"/>
                      <a:pt x="113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9"/>
              <p:cNvSpPr/>
              <p:nvPr/>
            </p:nvSpPr>
            <p:spPr>
              <a:xfrm flipH="1">
                <a:off x="3612044" y="2575672"/>
                <a:ext cx="250660" cy="6876"/>
              </a:xfrm>
              <a:custGeom>
                <a:avLst/>
                <a:gdLst/>
                <a:ahLst/>
                <a:cxnLst/>
                <a:rect l="l" t="t" r="r" b="b"/>
                <a:pathLst>
                  <a:path w="12577" h="345" extrusionOk="0">
                    <a:moveTo>
                      <a:pt x="11083" y="1"/>
                    </a:moveTo>
                    <a:cubicBezTo>
                      <a:pt x="10495" y="1"/>
                      <a:pt x="9913" y="23"/>
                      <a:pt x="9341" y="23"/>
                    </a:cubicBezTo>
                    <a:lnTo>
                      <a:pt x="6272" y="23"/>
                    </a:lnTo>
                    <a:cubicBezTo>
                      <a:pt x="4204" y="23"/>
                      <a:pt x="2169" y="23"/>
                      <a:pt x="134" y="89"/>
                    </a:cubicBezTo>
                    <a:cubicBezTo>
                      <a:pt x="1" y="89"/>
                      <a:pt x="1" y="256"/>
                      <a:pt x="134" y="256"/>
                    </a:cubicBezTo>
                    <a:cubicBezTo>
                      <a:pt x="2169" y="323"/>
                      <a:pt x="4204" y="323"/>
                      <a:pt x="6272" y="323"/>
                    </a:cubicBezTo>
                    <a:lnTo>
                      <a:pt x="9341" y="323"/>
                    </a:lnTo>
                    <a:cubicBezTo>
                      <a:pt x="9913" y="323"/>
                      <a:pt x="10495" y="345"/>
                      <a:pt x="11083" y="345"/>
                    </a:cubicBezTo>
                    <a:cubicBezTo>
                      <a:pt x="11523" y="345"/>
                      <a:pt x="11967" y="332"/>
                      <a:pt x="12410" y="289"/>
                    </a:cubicBezTo>
                    <a:cubicBezTo>
                      <a:pt x="12577" y="289"/>
                      <a:pt x="12577" y="56"/>
                      <a:pt x="12410" y="56"/>
                    </a:cubicBezTo>
                    <a:cubicBezTo>
                      <a:pt x="11967" y="13"/>
                      <a:pt x="11523" y="1"/>
                      <a:pt x="1108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9"/>
              <p:cNvSpPr/>
              <p:nvPr/>
            </p:nvSpPr>
            <p:spPr>
              <a:xfrm flipH="1">
                <a:off x="3612044" y="2608756"/>
                <a:ext cx="250660" cy="6517"/>
              </a:xfrm>
              <a:custGeom>
                <a:avLst/>
                <a:gdLst/>
                <a:ahLst/>
                <a:cxnLst/>
                <a:rect l="l" t="t" r="r" b="b"/>
                <a:pathLst>
                  <a:path w="12577" h="327" extrusionOk="0">
                    <a:moveTo>
                      <a:pt x="11377" y="1"/>
                    </a:moveTo>
                    <a:cubicBezTo>
                      <a:pt x="10690" y="1"/>
                      <a:pt x="10008" y="30"/>
                      <a:pt x="9341" y="30"/>
                    </a:cubicBezTo>
                    <a:lnTo>
                      <a:pt x="6272" y="30"/>
                    </a:lnTo>
                    <a:cubicBezTo>
                      <a:pt x="5238" y="30"/>
                      <a:pt x="4212" y="22"/>
                      <a:pt x="3191" y="22"/>
                    </a:cubicBezTo>
                    <a:cubicBezTo>
                      <a:pt x="2169" y="22"/>
                      <a:pt x="1152" y="30"/>
                      <a:pt x="134" y="64"/>
                    </a:cubicBezTo>
                    <a:cubicBezTo>
                      <a:pt x="1" y="64"/>
                      <a:pt x="1" y="264"/>
                      <a:pt x="134" y="264"/>
                    </a:cubicBezTo>
                    <a:cubicBezTo>
                      <a:pt x="1152" y="297"/>
                      <a:pt x="2169" y="306"/>
                      <a:pt x="3191" y="306"/>
                    </a:cubicBezTo>
                    <a:cubicBezTo>
                      <a:pt x="4212" y="306"/>
                      <a:pt x="5238" y="297"/>
                      <a:pt x="6272" y="297"/>
                    </a:cubicBezTo>
                    <a:lnTo>
                      <a:pt x="9341" y="297"/>
                    </a:lnTo>
                    <a:cubicBezTo>
                      <a:pt x="10008" y="297"/>
                      <a:pt x="10690" y="327"/>
                      <a:pt x="11377" y="327"/>
                    </a:cubicBezTo>
                    <a:cubicBezTo>
                      <a:pt x="11720" y="327"/>
                      <a:pt x="12065" y="320"/>
                      <a:pt x="12410" y="297"/>
                    </a:cubicBezTo>
                    <a:cubicBezTo>
                      <a:pt x="12577" y="264"/>
                      <a:pt x="12577" y="64"/>
                      <a:pt x="12410" y="30"/>
                    </a:cubicBezTo>
                    <a:cubicBezTo>
                      <a:pt x="12065" y="8"/>
                      <a:pt x="11720" y="1"/>
                      <a:pt x="113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9"/>
              <p:cNvSpPr/>
              <p:nvPr/>
            </p:nvSpPr>
            <p:spPr>
              <a:xfrm flipH="1">
                <a:off x="3612044" y="2641501"/>
                <a:ext cx="250660" cy="6856"/>
              </a:xfrm>
              <a:custGeom>
                <a:avLst/>
                <a:gdLst/>
                <a:ahLst/>
                <a:cxnLst/>
                <a:rect l="l" t="t" r="r" b="b"/>
                <a:pathLst>
                  <a:path w="12577" h="344" extrusionOk="0">
                    <a:moveTo>
                      <a:pt x="11083" y="0"/>
                    </a:moveTo>
                    <a:cubicBezTo>
                      <a:pt x="10495" y="0"/>
                      <a:pt x="9913" y="22"/>
                      <a:pt x="9341" y="22"/>
                    </a:cubicBezTo>
                    <a:lnTo>
                      <a:pt x="6272" y="22"/>
                    </a:lnTo>
                    <a:cubicBezTo>
                      <a:pt x="4204" y="22"/>
                      <a:pt x="2169" y="22"/>
                      <a:pt x="134" y="89"/>
                    </a:cubicBezTo>
                    <a:cubicBezTo>
                      <a:pt x="1" y="89"/>
                      <a:pt x="1" y="256"/>
                      <a:pt x="134" y="256"/>
                    </a:cubicBezTo>
                    <a:cubicBezTo>
                      <a:pt x="2169" y="322"/>
                      <a:pt x="4204" y="322"/>
                      <a:pt x="6272" y="322"/>
                    </a:cubicBezTo>
                    <a:lnTo>
                      <a:pt x="9341" y="322"/>
                    </a:lnTo>
                    <a:cubicBezTo>
                      <a:pt x="9913" y="322"/>
                      <a:pt x="10495" y="344"/>
                      <a:pt x="11083" y="344"/>
                    </a:cubicBezTo>
                    <a:cubicBezTo>
                      <a:pt x="11523" y="344"/>
                      <a:pt x="11967" y="332"/>
                      <a:pt x="12410" y="289"/>
                    </a:cubicBezTo>
                    <a:cubicBezTo>
                      <a:pt x="12577" y="289"/>
                      <a:pt x="12577" y="55"/>
                      <a:pt x="12410" y="55"/>
                    </a:cubicBezTo>
                    <a:cubicBezTo>
                      <a:pt x="11967" y="12"/>
                      <a:pt x="11523" y="0"/>
                      <a:pt x="110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9"/>
              <p:cNvSpPr/>
              <p:nvPr/>
            </p:nvSpPr>
            <p:spPr>
              <a:xfrm flipH="1">
                <a:off x="3820133" y="2401265"/>
                <a:ext cx="67164" cy="66506"/>
              </a:xfrm>
              <a:custGeom>
                <a:avLst/>
                <a:gdLst/>
                <a:ahLst/>
                <a:cxnLst/>
                <a:rect l="l" t="t" r="r" b="b"/>
                <a:pathLst>
                  <a:path w="3370" h="3337" extrusionOk="0">
                    <a:moveTo>
                      <a:pt x="3203" y="1"/>
                    </a:moveTo>
                    <a:cubicBezTo>
                      <a:pt x="2035" y="1001"/>
                      <a:pt x="1001" y="2169"/>
                      <a:pt x="1" y="3336"/>
                    </a:cubicBezTo>
                    <a:cubicBezTo>
                      <a:pt x="468" y="3303"/>
                      <a:pt x="968" y="3270"/>
                      <a:pt x="1435" y="3236"/>
                    </a:cubicBezTo>
                    <a:cubicBezTo>
                      <a:pt x="1465" y="3234"/>
                      <a:pt x="1497" y="3234"/>
                      <a:pt x="1530" y="3234"/>
                    </a:cubicBezTo>
                    <a:cubicBezTo>
                      <a:pt x="1758" y="3234"/>
                      <a:pt x="2056" y="3272"/>
                      <a:pt x="2344" y="3272"/>
                    </a:cubicBezTo>
                    <a:cubicBezTo>
                      <a:pt x="2758" y="3272"/>
                      <a:pt x="3155" y="3192"/>
                      <a:pt x="3303" y="2803"/>
                    </a:cubicBezTo>
                    <a:cubicBezTo>
                      <a:pt x="3370" y="2603"/>
                      <a:pt x="3370" y="2402"/>
                      <a:pt x="3370" y="2202"/>
                    </a:cubicBezTo>
                    <a:cubicBezTo>
                      <a:pt x="3336" y="1468"/>
                      <a:pt x="3270" y="735"/>
                      <a:pt x="3203" y="1"/>
                    </a:cubicBezTo>
                    <a:close/>
                  </a:path>
                </a:pathLst>
              </a:custGeom>
              <a:solidFill>
                <a:srgbClr val="B5C7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9"/>
              <p:cNvSpPr/>
              <p:nvPr/>
            </p:nvSpPr>
            <p:spPr>
              <a:xfrm flipH="1">
                <a:off x="1956419" y="1957842"/>
                <a:ext cx="151189" cy="121792"/>
              </a:xfrm>
              <a:custGeom>
                <a:avLst/>
                <a:gdLst/>
                <a:ahLst/>
                <a:cxnLst/>
                <a:rect l="l" t="t" r="r" b="b"/>
                <a:pathLst>
                  <a:path w="7586" h="6111" extrusionOk="0">
                    <a:moveTo>
                      <a:pt x="3330" y="1"/>
                    </a:moveTo>
                    <a:cubicBezTo>
                      <a:pt x="3104" y="1"/>
                      <a:pt x="2872" y="22"/>
                      <a:pt x="2636" y="67"/>
                    </a:cubicBezTo>
                    <a:cubicBezTo>
                      <a:pt x="1468" y="301"/>
                      <a:pt x="534" y="1101"/>
                      <a:pt x="168" y="2135"/>
                    </a:cubicBezTo>
                    <a:cubicBezTo>
                      <a:pt x="34" y="2469"/>
                      <a:pt x="1" y="2869"/>
                      <a:pt x="67" y="3236"/>
                    </a:cubicBezTo>
                    <a:cubicBezTo>
                      <a:pt x="1" y="3736"/>
                      <a:pt x="134" y="4237"/>
                      <a:pt x="434" y="4704"/>
                    </a:cubicBezTo>
                    <a:cubicBezTo>
                      <a:pt x="1003" y="5556"/>
                      <a:pt x="2139" y="6110"/>
                      <a:pt x="3249" y="6110"/>
                    </a:cubicBezTo>
                    <a:cubicBezTo>
                      <a:pt x="3312" y="6110"/>
                      <a:pt x="3374" y="6108"/>
                      <a:pt x="3437" y="6105"/>
                    </a:cubicBezTo>
                    <a:cubicBezTo>
                      <a:pt x="4637" y="6038"/>
                      <a:pt x="5671" y="5438"/>
                      <a:pt x="6272" y="4537"/>
                    </a:cubicBezTo>
                    <a:cubicBezTo>
                      <a:pt x="7586" y="2521"/>
                      <a:pt x="5794" y="1"/>
                      <a:pt x="3330" y="1"/>
                    </a:cubicBezTo>
                    <a:close/>
                  </a:path>
                </a:pathLst>
              </a:custGeom>
              <a:solidFill>
                <a:srgbClr val="B5C7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9"/>
              <p:cNvSpPr/>
              <p:nvPr/>
            </p:nvSpPr>
            <p:spPr>
              <a:xfrm flipH="1">
                <a:off x="1906813" y="2077362"/>
                <a:ext cx="281232" cy="120995"/>
              </a:xfrm>
              <a:custGeom>
                <a:avLst/>
                <a:gdLst/>
                <a:ahLst/>
                <a:cxnLst/>
                <a:rect l="l" t="t" r="r" b="b"/>
                <a:pathLst>
                  <a:path w="14111" h="6071" extrusionOk="0">
                    <a:moveTo>
                      <a:pt x="7488" y="1"/>
                    </a:moveTo>
                    <a:cubicBezTo>
                      <a:pt x="7383" y="1"/>
                      <a:pt x="7277" y="3"/>
                      <a:pt x="7172" y="8"/>
                    </a:cubicBezTo>
                    <a:cubicBezTo>
                      <a:pt x="5371" y="108"/>
                      <a:pt x="3903" y="908"/>
                      <a:pt x="2803" y="2143"/>
                    </a:cubicBezTo>
                    <a:cubicBezTo>
                      <a:pt x="2336" y="2676"/>
                      <a:pt x="1" y="5845"/>
                      <a:pt x="1435" y="5945"/>
                    </a:cubicBezTo>
                    <a:cubicBezTo>
                      <a:pt x="3303" y="6029"/>
                      <a:pt x="5171" y="6070"/>
                      <a:pt x="7039" y="6070"/>
                    </a:cubicBezTo>
                    <a:cubicBezTo>
                      <a:pt x="8907" y="6070"/>
                      <a:pt x="10775" y="6029"/>
                      <a:pt x="12643" y="5945"/>
                    </a:cubicBezTo>
                    <a:cubicBezTo>
                      <a:pt x="13043" y="5912"/>
                      <a:pt x="13443" y="5879"/>
                      <a:pt x="13744" y="5712"/>
                    </a:cubicBezTo>
                    <a:cubicBezTo>
                      <a:pt x="14077" y="5512"/>
                      <a:pt x="14111" y="5145"/>
                      <a:pt x="13944" y="4678"/>
                    </a:cubicBezTo>
                    <a:cubicBezTo>
                      <a:pt x="13544" y="3444"/>
                      <a:pt x="11876" y="1576"/>
                      <a:pt x="11309" y="1175"/>
                    </a:cubicBezTo>
                    <a:cubicBezTo>
                      <a:pt x="10225" y="401"/>
                      <a:pt x="8853" y="1"/>
                      <a:pt x="7488" y="1"/>
                    </a:cubicBezTo>
                    <a:close/>
                  </a:path>
                </a:pathLst>
              </a:custGeom>
              <a:solidFill>
                <a:srgbClr val="B5C7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9"/>
              <p:cNvSpPr/>
              <p:nvPr/>
            </p:nvSpPr>
            <p:spPr>
              <a:xfrm flipH="1">
                <a:off x="2169072" y="1113647"/>
                <a:ext cx="145290" cy="116351"/>
              </a:xfrm>
              <a:custGeom>
                <a:avLst/>
                <a:gdLst/>
                <a:ahLst/>
                <a:cxnLst/>
                <a:rect l="l" t="t" r="r" b="b"/>
                <a:pathLst>
                  <a:path w="7290" h="5838" extrusionOk="0">
                    <a:moveTo>
                      <a:pt x="3189" y="0"/>
                    </a:moveTo>
                    <a:cubicBezTo>
                      <a:pt x="2976" y="0"/>
                      <a:pt x="2757" y="20"/>
                      <a:pt x="2536" y="61"/>
                    </a:cubicBezTo>
                    <a:cubicBezTo>
                      <a:pt x="1402" y="262"/>
                      <a:pt x="501" y="1062"/>
                      <a:pt x="167" y="2030"/>
                    </a:cubicBezTo>
                    <a:cubicBezTo>
                      <a:pt x="34" y="2363"/>
                      <a:pt x="1" y="2730"/>
                      <a:pt x="34" y="3064"/>
                    </a:cubicBezTo>
                    <a:cubicBezTo>
                      <a:pt x="1" y="3564"/>
                      <a:pt x="134" y="4064"/>
                      <a:pt x="401" y="4498"/>
                    </a:cubicBezTo>
                    <a:cubicBezTo>
                      <a:pt x="936" y="5316"/>
                      <a:pt x="2036" y="5838"/>
                      <a:pt x="3111" y="5838"/>
                    </a:cubicBezTo>
                    <a:cubicBezTo>
                      <a:pt x="3175" y="5838"/>
                      <a:pt x="3239" y="5836"/>
                      <a:pt x="3303" y="5832"/>
                    </a:cubicBezTo>
                    <a:cubicBezTo>
                      <a:pt x="4437" y="5766"/>
                      <a:pt x="5438" y="5232"/>
                      <a:pt x="6005" y="4331"/>
                    </a:cubicBezTo>
                    <a:cubicBezTo>
                      <a:pt x="7290" y="2404"/>
                      <a:pt x="5545" y="0"/>
                      <a:pt x="3189" y="0"/>
                    </a:cubicBezTo>
                    <a:close/>
                  </a:path>
                </a:pathLst>
              </a:custGeom>
              <a:solidFill>
                <a:srgbClr val="B5C7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9"/>
              <p:cNvSpPr/>
              <p:nvPr/>
            </p:nvSpPr>
            <p:spPr>
              <a:xfrm flipH="1">
                <a:off x="2121539" y="1227746"/>
                <a:ext cx="269932" cy="116331"/>
              </a:xfrm>
              <a:custGeom>
                <a:avLst/>
                <a:gdLst/>
                <a:ahLst/>
                <a:cxnLst/>
                <a:rect l="l" t="t" r="r" b="b"/>
                <a:pathLst>
                  <a:path w="13544" h="5837" extrusionOk="0">
                    <a:moveTo>
                      <a:pt x="7174" y="0"/>
                    </a:moveTo>
                    <a:cubicBezTo>
                      <a:pt x="7073" y="0"/>
                      <a:pt x="6972" y="2"/>
                      <a:pt x="6872" y="7"/>
                    </a:cubicBezTo>
                    <a:cubicBezTo>
                      <a:pt x="5171" y="107"/>
                      <a:pt x="3736" y="874"/>
                      <a:pt x="2702" y="2075"/>
                    </a:cubicBezTo>
                    <a:cubicBezTo>
                      <a:pt x="2235" y="2576"/>
                      <a:pt x="0" y="5645"/>
                      <a:pt x="1368" y="5711"/>
                    </a:cubicBezTo>
                    <a:cubicBezTo>
                      <a:pt x="3153" y="5795"/>
                      <a:pt x="4945" y="5836"/>
                      <a:pt x="6743" y="5836"/>
                    </a:cubicBezTo>
                    <a:cubicBezTo>
                      <a:pt x="8540" y="5836"/>
                      <a:pt x="10341" y="5795"/>
                      <a:pt x="12142" y="5711"/>
                    </a:cubicBezTo>
                    <a:cubicBezTo>
                      <a:pt x="12509" y="5678"/>
                      <a:pt x="12876" y="5678"/>
                      <a:pt x="13210" y="5478"/>
                    </a:cubicBezTo>
                    <a:cubicBezTo>
                      <a:pt x="13510" y="5311"/>
                      <a:pt x="13543" y="4944"/>
                      <a:pt x="13376" y="4477"/>
                    </a:cubicBezTo>
                    <a:lnTo>
                      <a:pt x="13376" y="4477"/>
                    </a:lnTo>
                    <a:lnTo>
                      <a:pt x="13376" y="4510"/>
                    </a:lnTo>
                    <a:cubicBezTo>
                      <a:pt x="13010" y="3310"/>
                      <a:pt x="11408" y="1542"/>
                      <a:pt x="10841" y="1141"/>
                    </a:cubicBezTo>
                    <a:cubicBezTo>
                      <a:pt x="9820" y="398"/>
                      <a:pt x="8482" y="0"/>
                      <a:pt x="7174" y="0"/>
                    </a:cubicBezTo>
                    <a:close/>
                  </a:path>
                </a:pathLst>
              </a:custGeom>
              <a:solidFill>
                <a:srgbClr val="B5C7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9"/>
              <p:cNvSpPr/>
              <p:nvPr/>
            </p:nvSpPr>
            <p:spPr>
              <a:xfrm flipH="1">
                <a:off x="3689831" y="3347521"/>
                <a:ext cx="428156" cy="262817"/>
              </a:xfrm>
              <a:custGeom>
                <a:avLst/>
                <a:gdLst/>
                <a:ahLst/>
                <a:cxnLst/>
                <a:rect l="l" t="t" r="r" b="b"/>
                <a:pathLst>
                  <a:path w="21483" h="13187" extrusionOk="0">
                    <a:moveTo>
                      <a:pt x="19199" y="1"/>
                    </a:moveTo>
                    <a:cubicBezTo>
                      <a:pt x="18351" y="1"/>
                      <a:pt x="17504" y="22"/>
                      <a:pt x="16646" y="22"/>
                    </a:cubicBezTo>
                    <a:lnTo>
                      <a:pt x="935" y="22"/>
                    </a:lnTo>
                    <a:cubicBezTo>
                      <a:pt x="1" y="22"/>
                      <a:pt x="468" y="2024"/>
                      <a:pt x="468" y="2624"/>
                    </a:cubicBezTo>
                    <a:lnTo>
                      <a:pt x="468" y="9829"/>
                    </a:lnTo>
                    <a:cubicBezTo>
                      <a:pt x="468" y="10663"/>
                      <a:pt x="368" y="11464"/>
                      <a:pt x="434" y="12298"/>
                    </a:cubicBezTo>
                    <a:cubicBezTo>
                      <a:pt x="434" y="12465"/>
                      <a:pt x="468" y="12665"/>
                      <a:pt x="534" y="12798"/>
                    </a:cubicBezTo>
                    <a:cubicBezTo>
                      <a:pt x="681" y="13107"/>
                      <a:pt x="1009" y="13186"/>
                      <a:pt x="1369" y="13186"/>
                    </a:cubicBezTo>
                    <a:cubicBezTo>
                      <a:pt x="1748" y="13186"/>
                      <a:pt x="2162" y="13098"/>
                      <a:pt x="2436" y="13098"/>
                    </a:cubicBezTo>
                    <a:cubicBezTo>
                      <a:pt x="3637" y="13098"/>
                      <a:pt x="4838" y="13132"/>
                      <a:pt x="6038" y="13132"/>
                    </a:cubicBezTo>
                    <a:lnTo>
                      <a:pt x="20115" y="13132"/>
                    </a:lnTo>
                    <a:cubicBezTo>
                      <a:pt x="20255" y="13132"/>
                      <a:pt x="20611" y="13168"/>
                      <a:pt x="20910" y="13168"/>
                    </a:cubicBezTo>
                    <a:cubicBezTo>
                      <a:pt x="21109" y="13168"/>
                      <a:pt x="21283" y="13152"/>
                      <a:pt x="21349" y="13098"/>
                    </a:cubicBezTo>
                    <a:cubicBezTo>
                      <a:pt x="21349" y="13098"/>
                      <a:pt x="21349" y="13065"/>
                      <a:pt x="21349" y="13065"/>
                    </a:cubicBezTo>
                    <a:cubicBezTo>
                      <a:pt x="21483" y="12898"/>
                      <a:pt x="21383" y="12431"/>
                      <a:pt x="21383" y="12198"/>
                    </a:cubicBezTo>
                    <a:lnTo>
                      <a:pt x="21383" y="9763"/>
                    </a:lnTo>
                    <a:cubicBezTo>
                      <a:pt x="21383" y="6627"/>
                      <a:pt x="21416" y="3492"/>
                      <a:pt x="21416" y="356"/>
                    </a:cubicBezTo>
                    <a:cubicBezTo>
                      <a:pt x="21416" y="289"/>
                      <a:pt x="21416" y="223"/>
                      <a:pt x="21349" y="156"/>
                    </a:cubicBezTo>
                    <a:cubicBezTo>
                      <a:pt x="21316" y="89"/>
                      <a:pt x="21216" y="89"/>
                      <a:pt x="21116" y="56"/>
                    </a:cubicBezTo>
                    <a:cubicBezTo>
                      <a:pt x="20472" y="13"/>
                      <a:pt x="19835" y="1"/>
                      <a:pt x="19199" y="1"/>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9"/>
              <p:cNvSpPr/>
              <p:nvPr/>
            </p:nvSpPr>
            <p:spPr>
              <a:xfrm flipH="1">
                <a:off x="3891303" y="3355752"/>
                <a:ext cx="223236" cy="137158"/>
              </a:xfrm>
              <a:custGeom>
                <a:avLst/>
                <a:gdLst/>
                <a:ahLst/>
                <a:cxnLst/>
                <a:rect l="l" t="t" r="r" b="b"/>
                <a:pathLst>
                  <a:path w="11201" h="6882" extrusionOk="0">
                    <a:moveTo>
                      <a:pt x="60" y="1"/>
                    </a:moveTo>
                    <a:cubicBezTo>
                      <a:pt x="18" y="1"/>
                      <a:pt x="1" y="49"/>
                      <a:pt x="28" y="76"/>
                    </a:cubicBezTo>
                    <a:cubicBezTo>
                      <a:pt x="295" y="377"/>
                      <a:pt x="662" y="577"/>
                      <a:pt x="962" y="810"/>
                    </a:cubicBezTo>
                    <a:cubicBezTo>
                      <a:pt x="1295" y="1044"/>
                      <a:pt x="1662" y="1277"/>
                      <a:pt x="1996" y="1511"/>
                    </a:cubicBezTo>
                    <a:cubicBezTo>
                      <a:pt x="2696" y="1978"/>
                      <a:pt x="3397" y="2445"/>
                      <a:pt x="4131" y="2878"/>
                    </a:cubicBezTo>
                    <a:cubicBezTo>
                      <a:pt x="5532" y="3779"/>
                      <a:pt x="6933" y="4646"/>
                      <a:pt x="8367" y="5447"/>
                    </a:cubicBezTo>
                    <a:cubicBezTo>
                      <a:pt x="9201" y="5947"/>
                      <a:pt x="10035" y="6414"/>
                      <a:pt x="10869" y="6848"/>
                    </a:cubicBezTo>
                    <a:cubicBezTo>
                      <a:pt x="10904" y="6871"/>
                      <a:pt x="10939" y="6881"/>
                      <a:pt x="10970" y="6881"/>
                    </a:cubicBezTo>
                    <a:cubicBezTo>
                      <a:pt x="11117" y="6881"/>
                      <a:pt x="11201" y="6663"/>
                      <a:pt x="11036" y="6581"/>
                    </a:cubicBezTo>
                    <a:cubicBezTo>
                      <a:pt x="8134" y="4980"/>
                      <a:pt x="5265" y="3279"/>
                      <a:pt x="2463" y="1444"/>
                    </a:cubicBezTo>
                    <a:cubicBezTo>
                      <a:pt x="2063" y="1211"/>
                      <a:pt x="1662" y="944"/>
                      <a:pt x="1262" y="710"/>
                    </a:cubicBezTo>
                    <a:cubicBezTo>
                      <a:pt x="895" y="477"/>
                      <a:pt x="495" y="143"/>
                      <a:pt x="95" y="10"/>
                    </a:cubicBezTo>
                    <a:cubicBezTo>
                      <a:pt x="82" y="3"/>
                      <a:pt x="70" y="1"/>
                      <a:pt x="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9"/>
              <p:cNvSpPr/>
              <p:nvPr/>
            </p:nvSpPr>
            <p:spPr>
              <a:xfrm flipH="1">
                <a:off x="3695730" y="3350610"/>
                <a:ext cx="202549" cy="142599"/>
              </a:xfrm>
              <a:custGeom>
                <a:avLst/>
                <a:gdLst/>
                <a:ahLst/>
                <a:cxnLst/>
                <a:rect l="l" t="t" r="r" b="b"/>
                <a:pathLst>
                  <a:path w="10163" h="7155" extrusionOk="0">
                    <a:moveTo>
                      <a:pt x="9863" y="1"/>
                    </a:moveTo>
                    <a:cubicBezTo>
                      <a:pt x="9829" y="1"/>
                      <a:pt x="9793" y="11"/>
                      <a:pt x="9758" y="34"/>
                    </a:cubicBezTo>
                    <a:cubicBezTo>
                      <a:pt x="9124" y="434"/>
                      <a:pt x="8491" y="901"/>
                      <a:pt x="7890" y="1368"/>
                    </a:cubicBezTo>
                    <a:cubicBezTo>
                      <a:pt x="7256" y="1802"/>
                      <a:pt x="6623" y="2269"/>
                      <a:pt x="5956" y="2736"/>
                    </a:cubicBezTo>
                    <a:cubicBezTo>
                      <a:pt x="4721" y="3637"/>
                      <a:pt x="3454" y="4504"/>
                      <a:pt x="2186" y="5405"/>
                    </a:cubicBezTo>
                    <a:cubicBezTo>
                      <a:pt x="1486" y="5905"/>
                      <a:pt x="718" y="6372"/>
                      <a:pt x="85" y="6939"/>
                    </a:cubicBezTo>
                    <a:cubicBezTo>
                      <a:pt x="1" y="7023"/>
                      <a:pt x="81" y="7155"/>
                      <a:pt x="189" y="7155"/>
                    </a:cubicBezTo>
                    <a:cubicBezTo>
                      <a:pt x="209" y="7155"/>
                      <a:pt x="230" y="7150"/>
                      <a:pt x="251" y="7139"/>
                    </a:cubicBezTo>
                    <a:cubicBezTo>
                      <a:pt x="919" y="6806"/>
                      <a:pt x="1552" y="6339"/>
                      <a:pt x="2186" y="5905"/>
                    </a:cubicBezTo>
                    <a:cubicBezTo>
                      <a:pt x="2820" y="5471"/>
                      <a:pt x="3454" y="5004"/>
                      <a:pt x="4088" y="4571"/>
                    </a:cubicBezTo>
                    <a:cubicBezTo>
                      <a:pt x="5355" y="3670"/>
                      <a:pt x="6623" y="2803"/>
                      <a:pt x="7890" y="1902"/>
                    </a:cubicBezTo>
                    <a:cubicBezTo>
                      <a:pt x="8591" y="1402"/>
                      <a:pt x="9358" y="901"/>
                      <a:pt x="10025" y="368"/>
                    </a:cubicBezTo>
                    <a:cubicBezTo>
                      <a:pt x="10163" y="230"/>
                      <a:pt x="10027" y="1"/>
                      <a:pt x="98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9"/>
              <p:cNvSpPr/>
              <p:nvPr/>
            </p:nvSpPr>
            <p:spPr>
              <a:xfrm flipH="1">
                <a:off x="955076" y="2082245"/>
                <a:ext cx="138693" cy="111728"/>
              </a:xfrm>
              <a:custGeom>
                <a:avLst/>
                <a:gdLst/>
                <a:ahLst/>
                <a:cxnLst/>
                <a:rect l="l" t="t" r="r" b="b"/>
                <a:pathLst>
                  <a:path w="6959" h="5606" extrusionOk="0">
                    <a:moveTo>
                      <a:pt x="3077" y="0"/>
                    </a:moveTo>
                    <a:cubicBezTo>
                      <a:pt x="2868" y="0"/>
                      <a:pt x="2654" y="20"/>
                      <a:pt x="2435" y="63"/>
                    </a:cubicBezTo>
                    <a:cubicBezTo>
                      <a:pt x="1368" y="263"/>
                      <a:pt x="501" y="1030"/>
                      <a:pt x="167" y="1931"/>
                    </a:cubicBezTo>
                    <a:cubicBezTo>
                      <a:pt x="34" y="2265"/>
                      <a:pt x="0" y="2598"/>
                      <a:pt x="67" y="2932"/>
                    </a:cubicBezTo>
                    <a:cubicBezTo>
                      <a:pt x="34" y="3399"/>
                      <a:pt x="134" y="3899"/>
                      <a:pt x="401" y="4299"/>
                    </a:cubicBezTo>
                    <a:cubicBezTo>
                      <a:pt x="904" y="5086"/>
                      <a:pt x="1943" y="5606"/>
                      <a:pt x="2955" y="5606"/>
                    </a:cubicBezTo>
                    <a:cubicBezTo>
                      <a:pt x="3015" y="5606"/>
                      <a:pt x="3076" y="5604"/>
                      <a:pt x="3136" y="5600"/>
                    </a:cubicBezTo>
                    <a:cubicBezTo>
                      <a:pt x="4237" y="5500"/>
                      <a:pt x="5204" y="5000"/>
                      <a:pt x="5738" y="4166"/>
                    </a:cubicBezTo>
                    <a:cubicBezTo>
                      <a:pt x="6959" y="2334"/>
                      <a:pt x="5331" y="0"/>
                      <a:pt x="3077" y="0"/>
                    </a:cubicBezTo>
                    <a:close/>
                  </a:path>
                </a:pathLst>
              </a:custGeom>
              <a:solidFill>
                <a:srgbClr val="B5C7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9"/>
              <p:cNvSpPr/>
              <p:nvPr/>
            </p:nvSpPr>
            <p:spPr>
              <a:xfrm flipH="1">
                <a:off x="909596" y="2191701"/>
                <a:ext cx="257974" cy="110372"/>
              </a:xfrm>
              <a:custGeom>
                <a:avLst/>
                <a:gdLst/>
                <a:ahLst/>
                <a:cxnLst/>
                <a:rect l="l" t="t" r="r" b="b"/>
                <a:pathLst>
                  <a:path w="12944" h="5538" extrusionOk="0">
                    <a:moveTo>
                      <a:pt x="6889" y="0"/>
                    </a:moveTo>
                    <a:cubicBezTo>
                      <a:pt x="6783" y="0"/>
                      <a:pt x="6678" y="3"/>
                      <a:pt x="6572" y="8"/>
                    </a:cubicBezTo>
                    <a:cubicBezTo>
                      <a:pt x="4938" y="75"/>
                      <a:pt x="3570" y="842"/>
                      <a:pt x="2603" y="1976"/>
                    </a:cubicBezTo>
                    <a:cubicBezTo>
                      <a:pt x="2169" y="2443"/>
                      <a:pt x="1" y="5379"/>
                      <a:pt x="1335" y="5412"/>
                    </a:cubicBezTo>
                    <a:cubicBezTo>
                      <a:pt x="3036" y="5495"/>
                      <a:pt x="4746" y="5537"/>
                      <a:pt x="6460" y="5537"/>
                    </a:cubicBezTo>
                    <a:cubicBezTo>
                      <a:pt x="8173" y="5537"/>
                      <a:pt x="9891" y="5495"/>
                      <a:pt x="11609" y="5412"/>
                    </a:cubicBezTo>
                    <a:cubicBezTo>
                      <a:pt x="11976" y="5412"/>
                      <a:pt x="12343" y="5379"/>
                      <a:pt x="12610" y="5212"/>
                    </a:cubicBezTo>
                    <a:cubicBezTo>
                      <a:pt x="12910" y="5045"/>
                      <a:pt x="12943" y="4678"/>
                      <a:pt x="12810" y="4278"/>
                    </a:cubicBezTo>
                    <a:cubicBezTo>
                      <a:pt x="12443" y="3144"/>
                      <a:pt x="10909" y="1443"/>
                      <a:pt x="10375" y="1076"/>
                    </a:cubicBezTo>
                    <a:cubicBezTo>
                      <a:pt x="9390" y="368"/>
                      <a:pt x="8149" y="0"/>
                      <a:pt x="6889" y="0"/>
                    </a:cubicBezTo>
                    <a:close/>
                  </a:path>
                </a:pathLst>
              </a:custGeom>
              <a:solidFill>
                <a:srgbClr val="B5C7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9"/>
              <p:cNvSpPr/>
              <p:nvPr/>
            </p:nvSpPr>
            <p:spPr>
              <a:xfrm flipH="1">
                <a:off x="1438777" y="1465671"/>
                <a:ext cx="125679" cy="141882"/>
              </a:xfrm>
              <a:custGeom>
                <a:avLst/>
                <a:gdLst/>
                <a:ahLst/>
                <a:cxnLst/>
                <a:rect l="l" t="t" r="r" b="b"/>
                <a:pathLst>
                  <a:path w="6306" h="7119" extrusionOk="0">
                    <a:moveTo>
                      <a:pt x="1420" y="1028"/>
                    </a:moveTo>
                    <a:cubicBezTo>
                      <a:pt x="1499" y="1028"/>
                      <a:pt x="1573" y="1035"/>
                      <a:pt x="1635" y="1045"/>
                    </a:cubicBezTo>
                    <a:cubicBezTo>
                      <a:pt x="1902" y="1079"/>
                      <a:pt x="2169" y="1087"/>
                      <a:pt x="2431" y="1087"/>
                    </a:cubicBezTo>
                    <a:cubicBezTo>
                      <a:pt x="2694" y="1087"/>
                      <a:pt x="2953" y="1079"/>
                      <a:pt x="3203" y="1079"/>
                    </a:cubicBezTo>
                    <a:cubicBezTo>
                      <a:pt x="3870" y="1112"/>
                      <a:pt x="4504" y="1112"/>
                      <a:pt x="5171" y="1112"/>
                    </a:cubicBezTo>
                    <a:cubicBezTo>
                      <a:pt x="5171" y="2013"/>
                      <a:pt x="5204" y="2947"/>
                      <a:pt x="5238" y="3847"/>
                    </a:cubicBezTo>
                    <a:cubicBezTo>
                      <a:pt x="5238" y="4381"/>
                      <a:pt x="5271" y="4881"/>
                      <a:pt x="5271" y="5415"/>
                    </a:cubicBezTo>
                    <a:cubicBezTo>
                      <a:pt x="5271" y="5548"/>
                      <a:pt x="5271" y="5715"/>
                      <a:pt x="5271" y="5849"/>
                    </a:cubicBezTo>
                    <a:cubicBezTo>
                      <a:pt x="5271" y="5915"/>
                      <a:pt x="5304" y="6049"/>
                      <a:pt x="5271" y="6115"/>
                    </a:cubicBezTo>
                    <a:lnTo>
                      <a:pt x="5304" y="6149"/>
                    </a:lnTo>
                    <a:cubicBezTo>
                      <a:pt x="5271" y="6216"/>
                      <a:pt x="5188" y="6232"/>
                      <a:pt x="5092" y="6232"/>
                    </a:cubicBezTo>
                    <a:cubicBezTo>
                      <a:pt x="4996" y="6232"/>
                      <a:pt x="4887" y="6216"/>
                      <a:pt x="4804" y="6216"/>
                    </a:cubicBezTo>
                    <a:cubicBezTo>
                      <a:pt x="4270" y="6232"/>
                      <a:pt x="3737" y="6241"/>
                      <a:pt x="3203" y="6241"/>
                    </a:cubicBezTo>
                    <a:cubicBezTo>
                      <a:pt x="2669" y="6241"/>
                      <a:pt x="2135" y="6232"/>
                      <a:pt x="1602" y="6216"/>
                    </a:cubicBezTo>
                    <a:cubicBezTo>
                      <a:pt x="1535" y="6216"/>
                      <a:pt x="1402" y="6224"/>
                      <a:pt x="1276" y="6224"/>
                    </a:cubicBezTo>
                    <a:cubicBezTo>
                      <a:pt x="1151" y="6224"/>
                      <a:pt x="1035" y="6216"/>
                      <a:pt x="1001" y="6182"/>
                    </a:cubicBezTo>
                    <a:cubicBezTo>
                      <a:pt x="935" y="6115"/>
                      <a:pt x="935" y="5682"/>
                      <a:pt x="901" y="5548"/>
                    </a:cubicBezTo>
                    <a:cubicBezTo>
                      <a:pt x="868" y="5048"/>
                      <a:pt x="834" y="4514"/>
                      <a:pt x="801" y="3981"/>
                    </a:cubicBezTo>
                    <a:cubicBezTo>
                      <a:pt x="768" y="3414"/>
                      <a:pt x="768" y="2813"/>
                      <a:pt x="801" y="2246"/>
                    </a:cubicBezTo>
                    <a:cubicBezTo>
                      <a:pt x="801" y="1946"/>
                      <a:pt x="701" y="1412"/>
                      <a:pt x="935" y="1179"/>
                    </a:cubicBezTo>
                    <a:cubicBezTo>
                      <a:pt x="1050" y="1063"/>
                      <a:pt x="1245" y="1028"/>
                      <a:pt x="1420" y="1028"/>
                    </a:cubicBezTo>
                    <a:close/>
                    <a:moveTo>
                      <a:pt x="1154" y="1"/>
                    </a:moveTo>
                    <a:cubicBezTo>
                      <a:pt x="985" y="1"/>
                      <a:pt x="822" y="29"/>
                      <a:pt x="668" y="111"/>
                    </a:cubicBezTo>
                    <a:cubicBezTo>
                      <a:pt x="534" y="145"/>
                      <a:pt x="468" y="245"/>
                      <a:pt x="401" y="345"/>
                    </a:cubicBezTo>
                    <a:cubicBezTo>
                      <a:pt x="334" y="445"/>
                      <a:pt x="301" y="578"/>
                      <a:pt x="301" y="745"/>
                    </a:cubicBezTo>
                    <a:cubicBezTo>
                      <a:pt x="201" y="1779"/>
                      <a:pt x="34" y="2846"/>
                      <a:pt x="34" y="3914"/>
                    </a:cubicBezTo>
                    <a:cubicBezTo>
                      <a:pt x="1" y="4548"/>
                      <a:pt x="67" y="5181"/>
                      <a:pt x="134" y="5815"/>
                    </a:cubicBezTo>
                    <a:cubicBezTo>
                      <a:pt x="167" y="6282"/>
                      <a:pt x="234" y="6816"/>
                      <a:pt x="768" y="6983"/>
                    </a:cubicBezTo>
                    <a:cubicBezTo>
                      <a:pt x="1035" y="7049"/>
                      <a:pt x="1335" y="7049"/>
                      <a:pt x="1602" y="7049"/>
                    </a:cubicBezTo>
                    <a:cubicBezTo>
                      <a:pt x="1935" y="7049"/>
                      <a:pt x="2269" y="7083"/>
                      <a:pt x="2602" y="7083"/>
                    </a:cubicBezTo>
                    <a:cubicBezTo>
                      <a:pt x="3236" y="7116"/>
                      <a:pt x="3903" y="7116"/>
                      <a:pt x="4537" y="7116"/>
                    </a:cubicBezTo>
                    <a:cubicBezTo>
                      <a:pt x="4644" y="7116"/>
                      <a:pt x="4755" y="7119"/>
                      <a:pt x="4866" y="7119"/>
                    </a:cubicBezTo>
                    <a:cubicBezTo>
                      <a:pt x="5312" y="7119"/>
                      <a:pt x="5771" y="7076"/>
                      <a:pt x="6038" y="6649"/>
                    </a:cubicBezTo>
                    <a:cubicBezTo>
                      <a:pt x="6305" y="6216"/>
                      <a:pt x="6172" y="5548"/>
                      <a:pt x="6172" y="5048"/>
                    </a:cubicBezTo>
                    <a:cubicBezTo>
                      <a:pt x="6138" y="3580"/>
                      <a:pt x="6105" y="2113"/>
                      <a:pt x="6072" y="645"/>
                    </a:cubicBezTo>
                    <a:cubicBezTo>
                      <a:pt x="6072" y="411"/>
                      <a:pt x="5871" y="178"/>
                      <a:pt x="5605" y="178"/>
                    </a:cubicBezTo>
                    <a:lnTo>
                      <a:pt x="2336" y="145"/>
                    </a:lnTo>
                    <a:cubicBezTo>
                      <a:pt x="1943" y="145"/>
                      <a:pt x="1534" y="1"/>
                      <a:pt x="1154" y="1"/>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9"/>
              <p:cNvSpPr/>
              <p:nvPr/>
            </p:nvSpPr>
            <p:spPr>
              <a:xfrm flipH="1">
                <a:off x="1280553" y="1467424"/>
                <a:ext cx="125021" cy="140148"/>
              </a:xfrm>
              <a:custGeom>
                <a:avLst/>
                <a:gdLst/>
                <a:ahLst/>
                <a:cxnLst/>
                <a:rect l="l" t="t" r="r" b="b"/>
                <a:pathLst>
                  <a:path w="6273" h="7032" extrusionOk="0">
                    <a:moveTo>
                      <a:pt x="1411" y="940"/>
                    </a:moveTo>
                    <a:cubicBezTo>
                      <a:pt x="1608" y="940"/>
                      <a:pt x="1818" y="991"/>
                      <a:pt x="2002" y="991"/>
                    </a:cubicBezTo>
                    <a:lnTo>
                      <a:pt x="3203" y="991"/>
                    </a:lnTo>
                    <a:cubicBezTo>
                      <a:pt x="3837" y="991"/>
                      <a:pt x="4471" y="1024"/>
                      <a:pt x="5138" y="1024"/>
                    </a:cubicBezTo>
                    <a:cubicBezTo>
                      <a:pt x="5171" y="1925"/>
                      <a:pt x="5171" y="2859"/>
                      <a:pt x="5205" y="3759"/>
                    </a:cubicBezTo>
                    <a:cubicBezTo>
                      <a:pt x="5238" y="4293"/>
                      <a:pt x="5238" y="4793"/>
                      <a:pt x="5238" y="5327"/>
                    </a:cubicBezTo>
                    <a:cubicBezTo>
                      <a:pt x="5238" y="5460"/>
                      <a:pt x="5271" y="5627"/>
                      <a:pt x="5271" y="5761"/>
                    </a:cubicBezTo>
                    <a:cubicBezTo>
                      <a:pt x="5271" y="5827"/>
                      <a:pt x="5305" y="5961"/>
                      <a:pt x="5271" y="6027"/>
                    </a:cubicBezTo>
                    <a:lnTo>
                      <a:pt x="5271" y="6061"/>
                    </a:lnTo>
                    <a:cubicBezTo>
                      <a:pt x="5238" y="6128"/>
                      <a:pt x="5155" y="6144"/>
                      <a:pt x="5059" y="6144"/>
                    </a:cubicBezTo>
                    <a:cubicBezTo>
                      <a:pt x="4963" y="6144"/>
                      <a:pt x="4854" y="6128"/>
                      <a:pt x="4771" y="6128"/>
                    </a:cubicBezTo>
                    <a:cubicBezTo>
                      <a:pt x="4237" y="6144"/>
                      <a:pt x="3704" y="6153"/>
                      <a:pt x="3170" y="6153"/>
                    </a:cubicBezTo>
                    <a:cubicBezTo>
                      <a:pt x="2636" y="6153"/>
                      <a:pt x="2102" y="6144"/>
                      <a:pt x="1569" y="6128"/>
                    </a:cubicBezTo>
                    <a:cubicBezTo>
                      <a:pt x="1519" y="6128"/>
                      <a:pt x="1385" y="6136"/>
                      <a:pt x="1256" y="6136"/>
                    </a:cubicBezTo>
                    <a:cubicBezTo>
                      <a:pt x="1127" y="6136"/>
                      <a:pt x="1002" y="6128"/>
                      <a:pt x="968" y="6094"/>
                    </a:cubicBezTo>
                    <a:cubicBezTo>
                      <a:pt x="902" y="6027"/>
                      <a:pt x="902" y="5594"/>
                      <a:pt x="902" y="5460"/>
                    </a:cubicBezTo>
                    <a:cubicBezTo>
                      <a:pt x="835" y="4960"/>
                      <a:pt x="801" y="4426"/>
                      <a:pt x="768" y="3893"/>
                    </a:cubicBezTo>
                    <a:cubicBezTo>
                      <a:pt x="768" y="3326"/>
                      <a:pt x="768" y="2725"/>
                      <a:pt x="768" y="2158"/>
                    </a:cubicBezTo>
                    <a:cubicBezTo>
                      <a:pt x="801" y="1824"/>
                      <a:pt x="701" y="1224"/>
                      <a:pt x="1068" y="1024"/>
                    </a:cubicBezTo>
                    <a:cubicBezTo>
                      <a:pt x="1171" y="960"/>
                      <a:pt x="1288" y="940"/>
                      <a:pt x="1411" y="940"/>
                    </a:cubicBezTo>
                    <a:close/>
                    <a:moveTo>
                      <a:pt x="1287" y="1"/>
                    </a:moveTo>
                    <a:cubicBezTo>
                      <a:pt x="856" y="1"/>
                      <a:pt x="449" y="79"/>
                      <a:pt x="268" y="423"/>
                    </a:cubicBezTo>
                    <a:cubicBezTo>
                      <a:pt x="168" y="657"/>
                      <a:pt x="134" y="957"/>
                      <a:pt x="134" y="1224"/>
                    </a:cubicBezTo>
                    <a:cubicBezTo>
                      <a:pt x="101" y="2091"/>
                      <a:pt x="34" y="2959"/>
                      <a:pt x="1" y="3826"/>
                    </a:cubicBezTo>
                    <a:cubicBezTo>
                      <a:pt x="1" y="4460"/>
                      <a:pt x="34" y="5093"/>
                      <a:pt x="101" y="5727"/>
                    </a:cubicBezTo>
                    <a:cubicBezTo>
                      <a:pt x="134" y="6194"/>
                      <a:pt x="201" y="6728"/>
                      <a:pt x="735" y="6895"/>
                    </a:cubicBezTo>
                    <a:cubicBezTo>
                      <a:pt x="1002" y="6961"/>
                      <a:pt x="1302" y="6961"/>
                      <a:pt x="1569" y="6961"/>
                    </a:cubicBezTo>
                    <a:cubicBezTo>
                      <a:pt x="1902" y="6961"/>
                      <a:pt x="2236" y="6995"/>
                      <a:pt x="2569" y="6995"/>
                    </a:cubicBezTo>
                    <a:cubicBezTo>
                      <a:pt x="3237" y="7028"/>
                      <a:pt x="3870" y="7028"/>
                      <a:pt x="4537" y="7028"/>
                    </a:cubicBezTo>
                    <a:cubicBezTo>
                      <a:pt x="4643" y="7028"/>
                      <a:pt x="4756" y="7031"/>
                      <a:pt x="4871" y="7031"/>
                    </a:cubicBezTo>
                    <a:cubicBezTo>
                      <a:pt x="5302" y="7031"/>
                      <a:pt x="5768" y="6990"/>
                      <a:pt x="6005" y="6595"/>
                    </a:cubicBezTo>
                    <a:cubicBezTo>
                      <a:pt x="6272" y="6128"/>
                      <a:pt x="6172" y="5460"/>
                      <a:pt x="6139" y="4960"/>
                    </a:cubicBezTo>
                    <a:lnTo>
                      <a:pt x="6172" y="4960"/>
                    </a:lnTo>
                    <a:cubicBezTo>
                      <a:pt x="6139" y="3492"/>
                      <a:pt x="6105" y="2025"/>
                      <a:pt x="6072" y="557"/>
                    </a:cubicBezTo>
                    <a:cubicBezTo>
                      <a:pt x="6039" y="323"/>
                      <a:pt x="5838" y="90"/>
                      <a:pt x="5605" y="90"/>
                    </a:cubicBezTo>
                    <a:lnTo>
                      <a:pt x="2303" y="57"/>
                    </a:lnTo>
                    <a:cubicBezTo>
                      <a:pt x="2028" y="57"/>
                      <a:pt x="1649" y="1"/>
                      <a:pt x="1287" y="1"/>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9"/>
              <p:cNvSpPr/>
              <p:nvPr/>
            </p:nvSpPr>
            <p:spPr>
              <a:xfrm flipH="1">
                <a:off x="1438777" y="1631727"/>
                <a:ext cx="125679" cy="139390"/>
              </a:xfrm>
              <a:custGeom>
                <a:avLst/>
                <a:gdLst/>
                <a:ahLst/>
                <a:cxnLst/>
                <a:rect l="l" t="t" r="r" b="b"/>
                <a:pathLst>
                  <a:path w="6306" h="6994" extrusionOk="0">
                    <a:moveTo>
                      <a:pt x="1373" y="887"/>
                    </a:moveTo>
                    <a:cubicBezTo>
                      <a:pt x="1590" y="887"/>
                      <a:pt x="1835" y="952"/>
                      <a:pt x="2002" y="952"/>
                    </a:cubicBezTo>
                    <a:lnTo>
                      <a:pt x="3203" y="986"/>
                    </a:lnTo>
                    <a:lnTo>
                      <a:pt x="5171" y="986"/>
                    </a:lnTo>
                    <a:cubicBezTo>
                      <a:pt x="5171" y="1920"/>
                      <a:pt x="5204" y="2820"/>
                      <a:pt x="5238" y="3721"/>
                    </a:cubicBezTo>
                    <a:cubicBezTo>
                      <a:pt x="5238" y="4255"/>
                      <a:pt x="5271" y="4788"/>
                      <a:pt x="5271" y="5289"/>
                    </a:cubicBezTo>
                    <a:cubicBezTo>
                      <a:pt x="5271" y="5456"/>
                      <a:pt x="5271" y="5589"/>
                      <a:pt x="5271" y="5722"/>
                    </a:cubicBezTo>
                    <a:cubicBezTo>
                      <a:pt x="5271" y="5823"/>
                      <a:pt x="5304" y="5956"/>
                      <a:pt x="5271" y="6023"/>
                    </a:cubicBezTo>
                    <a:lnTo>
                      <a:pt x="5304" y="6023"/>
                    </a:lnTo>
                    <a:cubicBezTo>
                      <a:pt x="5260" y="6112"/>
                      <a:pt x="5126" y="6126"/>
                      <a:pt x="4993" y="6126"/>
                    </a:cubicBezTo>
                    <a:cubicBezTo>
                      <a:pt x="4926" y="6126"/>
                      <a:pt x="4860" y="6123"/>
                      <a:pt x="4804" y="6123"/>
                    </a:cubicBezTo>
                    <a:cubicBezTo>
                      <a:pt x="3737" y="6123"/>
                      <a:pt x="2669" y="6123"/>
                      <a:pt x="1602" y="6089"/>
                    </a:cubicBezTo>
                    <a:cubicBezTo>
                      <a:pt x="1535" y="6089"/>
                      <a:pt x="1402" y="6098"/>
                      <a:pt x="1276" y="6098"/>
                    </a:cubicBezTo>
                    <a:cubicBezTo>
                      <a:pt x="1151" y="6098"/>
                      <a:pt x="1035" y="6089"/>
                      <a:pt x="1001" y="6056"/>
                    </a:cubicBezTo>
                    <a:cubicBezTo>
                      <a:pt x="935" y="5989"/>
                      <a:pt x="935" y="5589"/>
                      <a:pt x="901" y="5456"/>
                    </a:cubicBezTo>
                    <a:cubicBezTo>
                      <a:pt x="868" y="4922"/>
                      <a:pt x="834" y="4388"/>
                      <a:pt x="801" y="3854"/>
                    </a:cubicBezTo>
                    <a:cubicBezTo>
                      <a:pt x="768" y="3287"/>
                      <a:pt x="768" y="2720"/>
                      <a:pt x="801" y="2153"/>
                    </a:cubicBezTo>
                    <a:cubicBezTo>
                      <a:pt x="801" y="1820"/>
                      <a:pt x="734" y="1186"/>
                      <a:pt x="1035" y="986"/>
                    </a:cubicBezTo>
                    <a:cubicBezTo>
                      <a:pt x="1122" y="911"/>
                      <a:pt x="1243" y="887"/>
                      <a:pt x="1373" y="887"/>
                    </a:cubicBezTo>
                    <a:close/>
                    <a:moveTo>
                      <a:pt x="1606" y="0"/>
                    </a:moveTo>
                    <a:cubicBezTo>
                      <a:pt x="1294" y="0"/>
                      <a:pt x="992" y="33"/>
                      <a:pt x="668" y="185"/>
                    </a:cubicBezTo>
                    <a:cubicBezTo>
                      <a:pt x="601" y="219"/>
                      <a:pt x="534" y="252"/>
                      <a:pt x="501" y="285"/>
                    </a:cubicBezTo>
                    <a:cubicBezTo>
                      <a:pt x="434" y="352"/>
                      <a:pt x="401" y="452"/>
                      <a:pt x="367" y="552"/>
                    </a:cubicBezTo>
                    <a:cubicBezTo>
                      <a:pt x="201" y="1653"/>
                      <a:pt x="34" y="2687"/>
                      <a:pt x="34" y="3788"/>
                    </a:cubicBezTo>
                    <a:cubicBezTo>
                      <a:pt x="1" y="4422"/>
                      <a:pt x="67" y="5055"/>
                      <a:pt x="134" y="5689"/>
                    </a:cubicBezTo>
                    <a:cubicBezTo>
                      <a:pt x="167" y="6189"/>
                      <a:pt x="234" y="6690"/>
                      <a:pt x="768" y="6857"/>
                    </a:cubicBezTo>
                    <a:cubicBezTo>
                      <a:pt x="928" y="6917"/>
                      <a:pt x="1100" y="6929"/>
                      <a:pt x="1270" y="6929"/>
                    </a:cubicBezTo>
                    <a:cubicBezTo>
                      <a:pt x="1383" y="6929"/>
                      <a:pt x="1495" y="6923"/>
                      <a:pt x="1602" y="6923"/>
                    </a:cubicBezTo>
                    <a:cubicBezTo>
                      <a:pt x="1935" y="6957"/>
                      <a:pt x="2269" y="6957"/>
                      <a:pt x="2602" y="6957"/>
                    </a:cubicBezTo>
                    <a:cubicBezTo>
                      <a:pt x="3236" y="6990"/>
                      <a:pt x="3903" y="6990"/>
                      <a:pt x="4537" y="6990"/>
                    </a:cubicBezTo>
                    <a:cubicBezTo>
                      <a:pt x="4649" y="6990"/>
                      <a:pt x="4766" y="6993"/>
                      <a:pt x="4884" y="6993"/>
                    </a:cubicBezTo>
                    <a:cubicBezTo>
                      <a:pt x="5324" y="6993"/>
                      <a:pt x="5775" y="6951"/>
                      <a:pt x="6038" y="6556"/>
                    </a:cubicBezTo>
                    <a:cubicBezTo>
                      <a:pt x="6305" y="6089"/>
                      <a:pt x="6172" y="5422"/>
                      <a:pt x="6172" y="4922"/>
                    </a:cubicBezTo>
                    <a:cubicBezTo>
                      <a:pt x="6138" y="3488"/>
                      <a:pt x="6105" y="2020"/>
                      <a:pt x="6072" y="552"/>
                    </a:cubicBezTo>
                    <a:cubicBezTo>
                      <a:pt x="6072" y="285"/>
                      <a:pt x="5871" y="85"/>
                      <a:pt x="5605" y="85"/>
                    </a:cubicBezTo>
                    <a:lnTo>
                      <a:pt x="2336" y="18"/>
                    </a:lnTo>
                    <a:cubicBezTo>
                      <a:pt x="2078" y="18"/>
                      <a:pt x="1839" y="0"/>
                      <a:pt x="1606" y="0"/>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9"/>
              <p:cNvSpPr/>
              <p:nvPr/>
            </p:nvSpPr>
            <p:spPr>
              <a:xfrm flipH="1">
                <a:off x="1280553" y="1631289"/>
                <a:ext cx="125021" cy="139829"/>
              </a:xfrm>
              <a:custGeom>
                <a:avLst/>
                <a:gdLst/>
                <a:ahLst/>
                <a:cxnLst/>
                <a:rect l="l" t="t" r="r" b="b"/>
                <a:pathLst>
                  <a:path w="6273" h="7016" extrusionOk="0">
                    <a:moveTo>
                      <a:pt x="2002" y="974"/>
                    </a:moveTo>
                    <a:lnTo>
                      <a:pt x="3203" y="1008"/>
                    </a:lnTo>
                    <a:cubicBezTo>
                      <a:pt x="3837" y="1008"/>
                      <a:pt x="4471" y="1008"/>
                      <a:pt x="5138" y="1041"/>
                    </a:cubicBezTo>
                    <a:cubicBezTo>
                      <a:pt x="5171" y="1942"/>
                      <a:pt x="5171" y="2842"/>
                      <a:pt x="5205" y="3776"/>
                    </a:cubicBezTo>
                    <a:cubicBezTo>
                      <a:pt x="5238" y="4277"/>
                      <a:pt x="5238" y="4810"/>
                      <a:pt x="5238" y="5344"/>
                    </a:cubicBezTo>
                    <a:cubicBezTo>
                      <a:pt x="5238" y="5478"/>
                      <a:pt x="5271" y="5611"/>
                      <a:pt x="5271" y="5778"/>
                    </a:cubicBezTo>
                    <a:cubicBezTo>
                      <a:pt x="5271" y="5845"/>
                      <a:pt x="5305" y="5978"/>
                      <a:pt x="5271" y="6045"/>
                    </a:cubicBezTo>
                    <a:cubicBezTo>
                      <a:pt x="5227" y="6134"/>
                      <a:pt x="5093" y="6148"/>
                      <a:pt x="4960" y="6148"/>
                    </a:cubicBezTo>
                    <a:cubicBezTo>
                      <a:pt x="4893" y="6148"/>
                      <a:pt x="4827" y="6145"/>
                      <a:pt x="4771" y="6145"/>
                    </a:cubicBezTo>
                    <a:cubicBezTo>
                      <a:pt x="3704" y="6145"/>
                      <a:pt x="2636" y="6145"/>
                      <a:pt x="1569" y="6111"/>
                    </a:cubicBezTo>
                    <a:cubicBezTo>
                      <a:pt x="1519" y="6111"/>
                      <a:pt x="1385" y="6120"/>
                      <a:pt x="1256" y="6120"/>
                    </a:cubicBezTo>
                    <a:cubicBezTo>
                      <a:pt x="1127" y="6120"/>
                      <a:pt x="1002" y="6111"/>
                      <a:pt x="968" y="6078"/>
                    </a:cubicBezTo>
                    <a:cubicBezTo>
                      <a:pt x="902" y="6011"/>
                      <a:pt x="902" y="5611"/>
                      <a:pt x="902" y="5478"/>
                    </a:cubicBezTo>
                    <a:cubicBezTo>
                      <a:pt x="835" y="4944"/>
                      <a:pt x="801" y="4410"/>
                      <a:pt x="768" y="3876"/>
                    </a:cubicBezTo>
                    <a:cubicBezTo>
                      <a:pt x="768" y="3309"/>
                      <a:pt x="768" y="2742"/>
                      <a:pt x="768" y="2175"/>
                    </a:cubicBezTo>
                    <a:cubicBezTo>
                      <a:pt x="801" y="1875"/>
                      <a:pt x="801" y="1575"/>
                      <a:pt x="801" y="1275"/>
                    </a:cubicBezTo>
                    <a:cubicBezTo>
                      <a:pt x="1002" y="1275"/>
                      <a:pt x="1135" y="1141"/>
                      <a:pt x="1202" y="974"/>
                    </a:cubicBezTo>
                    <a:close/>
                    <a:moveTo>
                      <a:pt x="1434" y="1"/>
                    </a:moveTo>
                    <a:cubicBezTo>
                      <a:pt x="981" y="1"/>
                      <a:pt x="531" y="82"/>
                      <a:pt x="334" y="474"/>
                    </a:cubicBezTo>
                    <a:cubicBezTo>
                      <a:pt x="234" y="708"/>
                      <a:pt x="201" y="941"/>
                      <a:pt x="201" y="1175"/>
                    </a:cubicBezTo>
                    <a:cubicBezTo>
                      <a:pt x="168" y="1675"/>
                      <a:pt x="168" y="2142"/>
                      <a:pt x="134" y="2642"/>
                    </a:cubicBezTo>
                    <a:cubicBezTo>
                      <a:pt x="101" y="3043"/>
                      <a:pt x="1" y="3409"/>
                      <a:pt x="1" y="3810"/>
                    </a:cubicBezTo>
                    <a:cubicBezTo>
                      <a:pt x="1" y="4444"/>
                      <a:pt x="34" y="5111"/>
                      <a:pt x="101" y="5711"/>
                    </a:cubicBezTo>
                    <a:cubicBezTo>
                      <a:pt x="134" y="6211"/>
                      <a:pt x="201" y="6745"/>
                      <a:pt x="735" y="6879"/>
                    </a:cubicBezTo>
                    <a:cubicBezTo>
                      <a:pt x="1002" y="6979"/>
                      <a:pt x="1302" y="6945"/>
                      <a:pt x="1569" y="6979"/>
                    </a:cubicBezTo>
                    <a:cubicBezTo>
                      <a:pt x="1902" y="6979"/>
                      <a:pt x="2236" y="6979"/>
                      <a:pt x="2569" y="7012"/>
                    </a:cubicBezTo>
                    <a:lnTo>
                      <a:pt x="4537" y="7012"/>
                    </a:lnTo>
                    <a:cubicBezTo>
                      <a:pt x="4643" y="7012"/>
                      <a:pt x="4756" y="7015"/>
                      <a:pt x="4871" y="7015"/>
                    </a:cubicBezTo>
                    <a:cubicBezTo>
                      <a:pt x="5302" y="7015"/>
                      <a:pt x="5768" y="6973"/>
                      <a:pt x="6005" y="6578"/>
                    </a:cubicBezTo>
                    <a:cubicBezTo>
                      <a:pt x="6272" y="6145"/>
                      <a:pt x="6172" y="5478"/>
                      <a:pt x="6139" y="4977"/>
                    </a:cubicBezTo>
                    <a:lnTo>
                      <a:pt x="6172" y="4944"/>
                    </a:lnTo>
                    <a:cubicBezTo>
                      <a:pt x="6139" y="3510"/>
                      <a:pt x="6105" y="2042"/>
                      <a:pt x="6072" y="574"/>
                    </a:cubicBezTo>
                    <a:cubicBezTo>
                      <a:pt x="6039" y="307"/>
                      <a:pt x="5838" y="107"/>
                      <a:pt x="5605" y="107"/>
                    </a:cubicBezTo>
                    <a:lnTo>
                      <a:pt x="2303" y="40"/>
                    </a:lnTo>
                    <a:cubicBezTo>
                      <a:pt x="2069" y="40"/>
                      <a:pt x="1751" y="1"/>
                      <a:pt x="1434" y="1"/>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9"/>
              <p:cNvSpPr/>
              <p:nvPr/>
            </p:nvSpPr>
            <p:spPr>
              <a:xfrm flipH="1">
                <a:off x="1412330" y="1431909"/>
                <a:ext cx="116232" cy="139211"/>
              </a:xfrm>
              <a:custGeom>
                <a:avLst/>
                <a:gdLst/>
                <a:ahLst/>
                <a:cxnLst/>
                <a:rect l="l" t="t" r="r" b="b"/>
                <a:pathLst>
                  <a:path w="5832" h="6985" extrusionOk="0">
                    <a:moveTo>
                      <a:pt x="5239" y="1"/>
                    </a:moveTo>
                    <a:cubicBezTo>
                      <a:pt x="5103" y="1"/>
                      <a:pt x="4965" y="70"/>
                      <a:pt x="4871" y="237"/>
                    </a:cubicBezTo>
                    <a:cubicBezTo>
                      <a:pt x="4304" y="1271"/>
                      <a:pt x="3770" y="2306"/>
                      <a:pt x="3203" y="3340"/>
                    </a:cubicBezTo>
                    <a:cubicBezTo>
                      <a:pt x="2703" y="4207"/>
                      <a:pt x="2169" y="5074"/>
                      <a:pt x="1669" y="5941"/>
                    </a:cubicBezTo>
                    <a:cubicBezTo>
                      <a:pt x="1502" y="5741"/>
                      <a:pt x="1302" y="5575"/>
                      <a:pt x="1135" y="5408"/>
                    </a:cubicBezTo>
                    <a:cubicBezTo>
                      <a:pt x="901" y="5174"/>
                      <a:pt x="601" y="4741"/>
                      <a:pt x="268" y="4674"/>
                    </a:cubicBezTo>
                    <a:cubicBezTo>
                      <a:pt x="250" y="4669"/>
                      <a:pt x="233" y="4667"/>
                      <a:pt x="216" y="4667"/>
                    </a:cubicBezTo>
                    <a:cubicBezTo>
                      <a:pt x="109" y="4667"/>
                      <a:pt x="34" y="4754"/>
                      <a:pt x="34" y="4841"/>
                    </a:cubicBezTo>
                    <a:cubicBezTo>
                      <a:pt x="1" y="5208"/>
                      <a:pt x="401" y="5608"/>
                      <a:pt x="601" y="5875"/>
                    </a:cubicBezTo>
                    <a:cubicBezTo>
                      <a:pt x="868" y="6242"/>
                      <a:pt x="1168" y="6542"/>
                      <a:pt x="1469" y="6875"/>
                    </a:cubicBezTo>
                    <a:cubicBezTo>
                      <a:pt x="1545" y="6952"/>
                      <a:pt x="1636" y="6985"/>
                      <a:pt x="1729" y="6985"/>
                    </a:cubicBezTo>
                    <a:cubicBezTo>
                      <a:pt x="1879" y="6985"/>
                      <a:pt x="2033" y="6899"/>
                      <a:pt x="2136" y="6775"/>
                    </a:cubicBezTo>
                    <a:cubicBezTo>
                      <a:pt x="2803" y="5808"/>
                      <a:pt x="3403" y="4807"/>
                      <a:pt x="3970" y="3773"/>
                    </a:cubicBezTo>
                    <a:cubicBezTo>
                      <a:pt x="4571" y="2773"/>
                      <a:pt x="5138" y="1738"/>
                      <a:pt x="5672" y="671"/>
                    </a:cubicBezTo>
                    <a:cubicBezTo>
                      <a:pt x="5832" y="328"/>
                      <a:pt x="5537" y="1"/>
                      <a:pt x="5239" y="1"/>
                    </a:cubicBezTo>
                    <a:close/>
                  </a:path>
                </a:pathLst>
              </a:cu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9"/>
              <p:cNvSpPr/>
              <p:nvPr/>
            </p:nvSpPr>
            <p:spPr>
              <a:xfrm flipH="1">
                <a:off x="1260264" y="1447355"/>
                <a:ext cx="116491" cy="128130"/>
              </a:xfrm>
              <a:custGeom>
                <a:avLst/>
                <a:gdLst/>
                <a:ahLst/>
                <a:cxnLst/>
                <a:rect l="l" t="t" r="r" b="b"/>
                <a:pathLst>
                  <a:path w="5845" h="6429" extrusionOk="0">
                    <a:moveTo>
                      <a:pt x="5201" y="0"/>
                    </a:moveTo>
                    <a:cubicBezTo>
                      <a:pt x="5122" y="0"/>
                      <a:pt x="5040" y="20"/>
                      <a:pt x="4959" y="63"/>
                    </a:cubicBezTo>
                    <a:cubicBezTo>
                      <a:pt x="4726" y="196"/>
                      <a:pt x="4526" y="363"/>
                      <a:pt x="4326" y="530"/>
                    </a:cubicBezTo>
                    <a:cubicBezTo>
                      <a:pt x="4059" y="697"/>
                      <a:pt x="4092" y="963"/>
                      <a:pt x="4259" y="1130"/>
                    </a:cubicBezTo>
                    <a:cubicBezTo>
                      <a:pt x="3859" y="1764"/>
                      <a:pt x="3458" y="2364"/>
                      <a:pt x="3091" y="2998"/>
                    </a:cubicBezTo>
                    <a:cubicBezTo>
                      <a:pt x="2825" y="3465"/>
                      <a:pt x="2591" y="3932"/>
                      <a:pt x="2324" y="4366"/>
                    </a:cubicBezTo>
                    <a:cubicBezTo>
                      <a:pt x="2157" y="4699"/>
                      <a:pt x="1957" y="5033"/>
                      <a:pt x="1791" y="5367"/>
                    </a:cubicBezTo>
                    <a:cubicBezTo>
                      <a:pt x="1190" y="5033"/>
                      <a:pt x="756" y="4533"/>
                      <a:pt x="423" y="3932"/>
                    </a:cubicBezTo>
                    <a:cubicBezTo>
                      <a:pt x="376" y="3862"/>
                      <a:pt x="310" y="3833"/>
                      <a:pt x="244" y="3833"/>
                    </a:cubicBezTo>
                    <a:cubicBezTo>
                      <a:pt x="121" y="3833"/>
                      <a:pt x="1" y="3935"/>
                      <a:pt x="23" y="4066"/>
                    </a:cubicBezTo>
                    <a:cubicBezTo>
                      <a:pt x="289" y="5033"/>
                      <a:pt x="957" y="5834"/>
                      <a:pt x="1757" y="6367"/>
                    </a:cubicBezTo>
                    <a:cubicBezTo>
                      <a:pt x="1820" y="6409"/>
                      <a:pt x="1889" y="6428"/>
                      <a:pt x="1959" y="6428"/>
                    </a:cubicBezTo>
                    <a:cubicBezTo>
                      <a:pt x="2112" y="6428"/>
                      <a:pt x="2266" y="6338"/>
                      <a:pt x="2358" y="6201"/>
                    </a:cubicBezTo>
                    <a:cubicBezTo>
                      <a:pt x="2658" y="5800"/>
                      <a:pt x="2891" y="5300"/>
                      <a:pt x="3125" y="4833"/>
                    </a:cubicBezTo>
                    <a:cubicBezTo>
                      <a:pt x="3392" y="4366"/>
                      <a:pt x="3659" y="3899"/>
                      <a:pt x="3959" y="3432"/>
                    </a:cubicBezTo>
                    <a:cubicBezTo>
                      <a:pt x="4492" y="2531"/>
                      <a:pt x="5060" y="1631"/>
                      <a:pt x="5627" y="730"/>
                    </a:cubicBezTo>
                    <a:cubicBezTo>
                      <a:pt x="5844" y="376"/>
                      <a:pt x="5552" y="0"/>
                      <a:pt x="5201" y="0"/>
                    </a:cubicBezTo>
                    <a:close/>
                  </a:path>
                </a:pathLst>
              </a:cu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9"/>
              <p:cNvSpPr/>
              <p:nvPr/>
            </p:nvSpPr>
            <p:spPr>
              <a:xfrm flipH="1">
                <a:off x="1426879" y="1635753"/>
                <a:ext cx="96541" cy="105370"/>
              </a:xfrm>
              <a:custGeom>
                <a:avLst/>
                <a:gdLst/>
                <a:ahLst/>
                <a:cxnLst/>
                <a:rect l="l" t="t" r="r" b="b"/>
                <a:pathLst>
                  <a:path w="4844" h="5287" extrusionOk="0">
                    <a:moveTo>
                      <a:pt x="4310" y="0"/>
                    </a:moveTo>
                    <a:cubicBezTo>
                      <a:pt x="4213" y="0"/>
                      <a:pt x="4118" y="35"/>
                      <a:pt x="4046" y="117"/>
                    </a:cubicBezTo>
                    <a:cubicBezTo>
                      <a:pt x="3746" y="484"/>
                      <a:pt x="3546" y="884"/>
                      <a:pt x="3345" y="1251"/>
                    </a:cubicBezTo>
                    <a:cubicBezTo>
                      <a:pt x="3145" y="1651"/>
                      <a:pt x="2912" y="2018"/>
                      <a:pt x="2712" y="2385"/>
                    </a:cubicBezTo>
                    <a:cubicBezTo>
                      <a:pt x="2378" y="2985"/>
                      <a:pt x="2011" y="3586"/>
                      <a:pt x="1711" y="4186"/>
                    </a:cubicBezTo>
                    <a:cubicBezTo>
                      <a:pt x="1544" y="4019"/>
                      <a:pt x="1377" y="3886"/>
                      <a:pt x="1244" y="3719"/>
                    </a:cubicBezTo>
                    <a:cubicBezTo>
                      <a:pt x="1077" y="3586"/>
                      <a:pt x="944" y="3419"/>
                      <a:pt x="777" y="3286"/>
                    </a:cubicBezTo>
                    <a:cubicBezTo>
                      <a:pt x="710" y="3219"/>
                      <a:pt x="643" y="3185"/>
                      <a:pt x="543" y="3119"/>
                    </a:cubicBezTo>
                    <a:cubicBezTo>
                      <a:pt x="477" y="3052"/>
                      <a:pt x="410" y="3019"/>
                      <a:pt x="343" y="2952"/>
                    </a:cubicBezTo>
                    <a:cubicBezTo>
                      <a:pt x="311" y="2928"/>
                      <a:pt x="274" y="2918"/>
                      <a:pt x="237" y="2918"/>
                    </a:cubicBezTo>
                    <a:cubicBezTo>
                      <a:pt x="117" y="2918"/>
                      <a:pt x="0" y="3025"/>
                      <a:pt x="76" y="3152"/>
                    </a:cubicBezTo>
                    <a:cubicBezTo>
                      <a:pt x="143" y="3219"/>
                      <a:pt x="143" y="3319"/>
                      <a:pt x="210" y="3386"/>
                    </a:cubicBezTo>
                    <a:cubicBezTo>
                      <a:pt x="243" y="3452"/>
                      <a:pt x="277" y="3519"/>
                      <a:pt x="343" y="3586"/>
                    </a:cubicBezTo>
                    <a:cubicBezTo>
                      <a:pt x="443" y="3753"/>
                      <a:pt x="577" y="3953"/>
                      <a:pt x="710" y="4086"/>
                    </a:cubicBezTo>
                    <a:cubicBezTo>
                      <a:pt x="977" y="4420"/>
                      <a:pt x="1211" y="4753"/>
                      <a:pt x="1477" y="5087"/>
                    </a:cubicBezTo>
                    <a:cubicBezTo>
                      <a:pt x="1561" y="5220"/>
                      <a:pt x="1694" y="5287"/>
                      <a:pt x="1828" y="5287"/>
                    </a:cubicBezTo>
                    <a:cubicBezTo>
                      <a:pt x="1961" y="5287"/>
                      <a:pt x="2095" y="5220"/>
                      <a:pt x="2178" y="5087"/>
                    </a:cubicBezTo>
                    <a:cubicBezTo>
                      <a:pt x="2678" y="4386"/>
                      <a:pt x="3079" y="3586"/>
                      <a:pt x="3512" y="2819"/>
                    </a:cubicBezTo>
                    <a:cubicBezTo>
                      <a:pt x="3712" y="2452"/>
                      <a:pt x="3912" y="2085"/>
                      <a:pt x="4146" y="1718"/>
                    </a:cubicBezTo>
                    <a:cubicBezTo>
                      <a:pt x="4346" y="1317"/>
                      <a:pt x="4613" y="951"/>
                      <a:pt x="4746" y="517"/>
                    </a:cubicBezTo>
                    <a:cubicBezTo>
                      <a:pt x="4844" y="250"/>
                      <a:pt x="4569" y="0"/>
                      <a:pt x="4310" y="0"/>
                    </a:cubicBezTo>
                    <a:close/>
                  </a:path>
                </a:pathLst>
              </a:cu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9"/>
              <p:cNvSpPr/>
              <p:nvPr/>
            </p:nvSpPr>
            <p:spPr>
              <a:xfrm flipH="1">
                <a:off x="1261699" y="1608808"/>
                <a:ext cx="113481" cy="128588"/>
              </a:xfrm>
              <a:custGeom>
                <a:avLst/>
                <a:gdLst/>
                <a:ahLst/>
                <a:cxnLst/>
                <a:rect l="l" t="t" r="r" b="b"/>
                <a:pathLst>
                  <a:path w="5694" h="6452" extrusionOk="0">
                    <a:moveTo>
                      <a:pt x="4914" y="1"/>
                    </a:moveTo>
                    <a:cubicBezTo>
                      <a:pt x="4614" y="101"/>
                      <a:pt x="4580" y="401"/>
                      <a:pt x="4747" y="635"/>
                    </a:cubicBezTo>
                    <a:cubicBezTo>
                      <a:pt x="4747" y="701"/>
                      <a:pt x="4680" y="768"/>
                      <a:pt x="4647" y="835"/>
                    </a:cubicBezTo>
                    <a:cubicBezTo>
                      <a:pt x="4547" y="1035"/>
                      <a:pt x="4380" y="1268"/>
                      <a:pt x="4213" y="1502"/>
                    </a:cubicBezTo>
                    <a:lnTo>
                      <a:pt x="3279" y="2936"/>
                    </a:lnTo>
                    <a:cubicBezTo>
                      <a:pt x="2979" y="3403"/>
                      <a:pt x="2646" y="3904"/>
                      <a:pt x="2345" y="4371"/>
                    </a:cubicBezTo>
                    <a:cubicBezTo>
                      <a:pt x="2145" y="4738"/>
                      <a:pt x="1878" y="5071"/>
                      <a:pt x="1678" y="5471"/>
                    </a:cubicBezTo>
                    <a:cubicBezTo>
                      <a:pt x="1478" y="5305"/>
                      <a:pt x="1311" y="5105"/>
                      <a:pt x="1111" y="4938"/>
                    </a:cubicBezTo>
                    <a:cubicBezTo>
                      <a:pt x="844" y="4671"/>
                      <a:pt x="577" y="4404"/>
                      <a:pt x="311" y="4104"/>
                    </a:cubicBezTo>
                    <a:cubicBezTo>
                      <a:pt x="280" y="4073"/>
                      <a:pt x="245" y="4060"/>
                      <a:pt x="211" y="4060"/>
                    </a:cubicBezTo>
                    <a:cubicBezTo>
                      <a:pt x="100" y="4060"/>
                      <a:pt x="0" y="4202"/>
                      <a:pt x="77" y="4304"/>
                    </a:cubicBezTo>
                    <a:cubicBezTo>
                      <a:pt x="244" y="4704"/>
                      <a:pt x="444" y="5071"/>
                      <a:pt x="677" y="5405"/>
                    </a:cubicBezTo>
                    <a:cubicBezTo>
                      <a:pt x="944" y="5738"/>
                      <a:pt x="1245" y="6005"/>
                      <a:pt x="1511" y="6339"/>
                    </a:cubicBezTo>
                    <a:cubicBezTo>
                      <a:pt x="1564" y="6409"/>
                      <a:pt x="1682" y="6452"/>
                      <a:pt x="1796" y="6452"/>
                    </a:cubicBezTo>
                    <a:cubicBezTo>
                      <a:pt x="1898" y="6452"/>
                      <a:pt x="1998" y="6418"/>
                      <a:pt x="2045" y="6339"/>
                    </a:cubicBezTo>
                    <a:cubicBezTo>
                      <a:pt x="2512" y="5772"/>
                      <a:pt x="2879" y="5171"/>
                      <a:pt x="3279" y="4571"/>
                    </a:cubicBezTo>
                    <a:cubicBezTo>
                      <a:pt x="3646" y="3970"/>
                      <a:pt x="4047" y="3370"/>
                      <a:pt x="4447" y="2803"/>
                    </a:cubicBezTo>
                    <a:lnTo>
                      <a:pt x="4981" y="1936"/>
                    </a:lnTo>
                    <a:cubicBezTo>
                      <a:pt x="5181" y="1669"/>
                      <a:pt x="5381" y="1402"/>
                      <a:pt x="5514" y="1102"/>
                    </a:cubicBezTo>
                    <a:cubicBezTo>
                      <a:pt x="5694" y="713"/>
                      <a:pt x="5605" y="4"/>
                      <a:pt x="5105" y="4"/>
                    </a:cubicBezTo>
                    <a:cubicBezTo>
                      <a:pt x="5047" y="4"/>
                      <a:pt x="4983" y="13"/>
                      <a:pt x="4914" y="34"/>
                    </a:cubicBezTo>
                    <a:lnTo>
                      <a:pt x="4914" y="1"/>
                    </a:lnTo>
                    <a:close/>
                  </a:path>
                </a:pathLst>
              </a:cu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9"/>
              <p:cNvSpPr/>
              <p:nvPr/>
            </p:nvSpPr>
            <p:spPr>
              <a:xfrm flipH="1">
                <a:off x="1205835" y="1795492"/>
                <a:ext cx="53293" cy="56820"/>
              </a:xfrm>
              <a:custGeom>
                <a:avLst/>
                <a:gdLst/>
                <a:ahLst/>
                <a:cxnLst/>
                <a:rect l="l" t="t" r="r" b="b"/>
                <a:pathLst>
                  <a:path w="2674" h="2851" extrusionOk="0">
                    <a:moveTo>
                      <a:pt x="130" y="1"/>
                    </a:moveTo>
                    <a:cubicBezTo>
                      <a:pt x="67" y="1"/>
                      <a:pt x="1" y="83"/>
                      <a:pt x="58" y="141"/>
                    </a:cubicBezTo>
                    <a:cubicBezTo>
                      <a:pt x="525" y="541"/>
                      <a:pt x="959" y="941"/>
                      <a:pt x="1359" y="1408"/>
                    </a:cubicBezTo>
                    <a:cubicBezTo>
                      <a:pt x="1759" y="1842"/>
                      <a:pt x="2126" y="2342"/>
                      <a:pt x="2460" y="2809"/>
                    </a:cubicBezTo>
                    <a:cubicBezTo>
                      <a:pt x="2489" y="2839"/>
                      <a:pt x="2521" y="2851"/>
                      <a:pt x="2551" y="2851"/>
                    </a:cubicBezTo>
                    <a:cubicBezTo>
                      <a:pt x="2621" y="2851"/>
                      <a:pt x="2674" y="2780"/>
                      <a:pt x="2627" y="2709"/>
                    </a:cubicBezTo>
                    <a:cubicBezTo>
                      <a:pt x="2026" y="1675"/>
                      <a:pt x="1126" y="741"/>
                      <a:pt x="158" y="7"/>
                    </a:cubicBezTo>
                    <a:cubicBezTo>
                      <a:pt x="149" y="3"/>
                      <a:pt x="139" y="1"/>
                      <a:pt x="1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9"/>
              <p:cNvSpPr/>
              <p:nvPr/>
            </p:nvSpPr>
            <p:spPr>
              <a:xfrm flipH="1">
                <a:off x="1141960" y="1880015"/>
                <a:ext cx="41235" cy="50901"/>
              </a:xfrm>
              <a:custGeom>
                <a:avLst/>
                <a:gdLst/>
                <a:ahLst/>
                <a:cxnLst/>
                <a:rect l="l" t="t" r="r" b="b"/>
                <a:pathLst>
                  <a:path w="2069" h="2554" extrusionOk="0">
                    <a:moveTo>
                      <a:pt x="112" y="1"/>
                    </a:moveTo>
                    <a:cubicBezTo>
                      <a:pt x="45" y="1"/>
                      <a:pt x="1" y="94"/>
                      <a:pt x="51" y="169"/>
                    </a:cubicBezTo>
                    <a:cubicBezTo>
                      <a:pt x="384" y="536"/>
                      <a:pt x="685" y="937"/>
                      <a:pt x="952" y="1337"/>
                    </a:cubicBezTo>
                    <a:cubicBezTo>
                      <a:pt x="1252" y="1704"/>
                      <a:pt x="1519" y="2137"/>
                      <a:pt x="1819" y="2504"/>
                    </a:cubicBezTo>
                    <a:cubicBezTo>
                      <a:pt x="1845" y="2539"/>
                      <a:pt x="1875" y="2553"/>
                      <a:pt x="1905" y="2553"/>
                    </a:cubicBezTo>
                    <a:cubicBezTo>
                      <a:pt x="1990" y="2553"/>
                      <a:pt x="2068" y="2436"/>
                      <a:pt x="2019" y="2338"/>
                    </a:cubicBezTo>
                    <a:cubicBezTo>
                      <a:pt x="1785" y="1904"/>
                      <a:pt x="1485" y="1504"/>
                      <a:pt x="1185" y="1137"/>
                    </a:cubicBezTo>
                    <a:cubicBezTo>
                      <a:pt x="851" y="770"/>
                      <a:pt x="518" y="403"/>
                      <a:pt x="184" y="36"/>
                    </a:cubicBezTo>
                    <a:cubicBezTo>
                      <a:pt x="159" y="11"/>
                      <a:pt x="134" y="1"/>
                      <a:pt x="11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9"/>
              <p:cNvSpPr/>
              <p:nvPr/>
            </p:nvSpPr>
            <p:spPr>
              <a:xfrm flipH="1">
                <a:off x="1084023" y="1958360"/>
                <a:ext cx="36631" cy="54090"/>
              </a:xfrm>
              <a:custGeom>
                <a:avLst/>
                <a:gdLst/>
                <a:ahLst/>
                <a:cxnLst/>
                <a:rect l="l" t="t" r="r" b="b"/>
                <a:pathLst>
                  <a:path w="1838" h="2714" extrusionOk="0">
                    <a:moveTo>
                      <a:pt x="181" y="0"/>
                    </a:moveTo>
                    <a:cubicBezTo>
                      <a:pt x="90" y="0"/>
                      <a:pt x="1" y="79"/>
                      <a:pt x="48" y="175"/>
                    </a:cubicBezTo>
                    <a:cubicBezTo>
                      <a:pt x="349" y="575"/>
                      <a:pt x="582" y="975"/>
                      <a:pt x="849" y="1409"/>
                    </a:cubicBezTo>
                    <a:cubicBezTo>
                      <a:pt x="949" y="1609"/>
                      <a:pt x="1083" y="1809"/>
                      <a:pt x="1183" y="2009"/>
                    </a:cubicBezTo>
                    <a:cubicBezTo>
                      <a:pt x="1316" y="2209"/>
                      <a:pt x="1416" y="2443"/>
                      <a:pt x="1550" y="2643"/>
                    </a:cubicBezTo>
                    <a:cubicBezTo>
                      <a:pt x="1586" y="2692"/>
                      <a:pt x="1637" y="2714"/>
                      <a:pt x="1684" y="2714"/>
                    </a:cubicBezTo>
                    <a:cubicBezTo>
                      <a:pt x="1765" y="2714"/>
                      <a:pt x="1838" y="2649"/>
                      <a:pt x="1816" y="2543"/>
                    </a:cubicBezTo>
                    <a:cubicBezTo>
                      <a:pt x="1716" y="2309"/>
                      <a:pt x="1616" y="2109"/>
                      <a:pt x="1483" y="1876"/>
                    </a:cubicBezTo>
                    <a:cubicBezTo>
                      <a:pt x="1383" y="1676"/>
                      <a:pt x="1249" y="1476"/>
                      <a:pt x="1116" y="1242"/>
                    </a:cubicBezTo>
                    <a:cubicBezTo>
                      <a:pt x="849" y="842"/>
                      <a:pt x="582" y="441"/>
                      <a:pt x="282" y="41"/>
                    </a:cubicBezTo>
                    <a:cubicBezTo>
                      <a:pt x="254" y="13"/>
                      <a:pt x="217" y="0"/>
                      <a:pt x="1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9"/>
              <p:cNvSpPr/>
              <p:nvPr/>
            </p:nvSpPr>
            <p:spPr>
              <a:xfrm flipH="1">
                <a:off x="1606030" y="1444206"/>
                <a:ext cx="83606" cy="55864"/>
              </a:xfrm>
              <a:custGeom>
                <a:avLst/>
                <a:gdLst/>
                <a:ahLst/>
                <a:cxnLst/>
                <a:rect l="l" t="t" r="r" b="b"/>
                <a:pathLst>
                  <a:path w="4195" h="2803" extrusionOk="0">
                    <a:moveTo>
                      <a:pt x="263" y="1"/>
                    </a:moveTo>
                    <a:cubicBezTo>
                      <a:pt x="104" y="1"/>
                      <a:pt x="0" y="239"/>
                      <a:pt x="144" y="354"/>
                    </a:cubicBezTo>
                    <a:cubicBezTo>
                      <a:pt x="744" y="788"/>
                      <a:pt x="1411" y="1188"/>
                      <a:pt x="2012" y="1588"/>
                    </a:cubicBezTo>
                    <a:cubicBezTo>
                      <a:pt x="2646" y="1989"/>
                      <a:pt x="3313" y="2356"/>
                      <a:pt x="3947" y="2789"/>
                    </a:cubicBezTo>
                    <a:cubicBezTo>
                      <a:pt x="3965" y="2799"/>
                      <a:pt x="3983" y="2803"/>
                      <a:pt x="4001" y="2803"/>
                    </a:cubicBezTo>
                    <a:cubicBezTo>
                      <a:pt x="4112" y="2803"/>
                      <a:pt x="4195" y="2642"/>
                      <a:pt x="4080" y="2556"/>
                    </a:cubicBezTo>
                    <a:cubicBezTo>
                      <a:pt x="3446" y="2156"/>
                      <a:pt x="2846" y="1689"/>
                      <a:pt x="2212" y="1255"/>
                    </a:cubicBezTo>
                    <a:cubicBezTo>
                      <a:pt x="1612" y="855"/>
                      <a:pt x="978" y="421"/>
                      <a:pt x="344" y="21"/>
                    </a:cubicBezTo>
                    <a:cubicBezTo>
                      <a:pt x="316" y="7"/>
                      <a:pt x="289" y="1"/>
                      <a:pt x="2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9"/>
              <p:cNvSpPr/>
              <p:nvPr/>
            </p:nvSpPr>
            <p:spPr>
              <a:xfrm flipH="1">
                <a:off x="1716881" y="1387704"/>
                <a:ext cx="93751" cy="45022"/>
              </a:xfrm>
              <a:custGeom>
                <a:avLst/>
                <a:gdLst/>
                <a:ahLst/>
                <a:cxnLst/>
                <a:rect l="l" t="t" r="r" b="b"/>
                <a:pathLst>
                  <a:path w="4704" h="2259" extrusionOk="0">
                    <a:moveTo>
                      <a:pt x="200" y="0"/>
                    </a:moveTo>
                    <a:cubicBezTo>
                      <a:pt x="54" y="0"/>
                      <a:pt x="0" y="234"/>
                      <a:pt x="144" y="321"/>
                    </a:cubicBezTo>
                    <a:cubicBezTo>
                      <a:pt x="844" y="687"/>
                      <a:pt x="1578" y="1021"/>
                      <a:pt x="2312" y="1321"/>
                    </a:cubicBezTo>
                    <a:cubicBezTo>
                      <a:pt x="3046" y="1655"/>
                      <a:pt x="3780" y="1955"/>
                      <a:pt x="4514" y="2255"/>
                    </a:cubicBezTo>
                    <a:cubicBezTo>
                      <a:pt x="4521" y="2258"/>
                      <a:pt x="4529" y="2259"/>
                      <a:pt x="4536" y="2259"/>
                    </a:cubicBezTo>
                    <a:cubicBezTo>
                      <a:pt x="4628" y="2259"/>
                      <a:pt x="4704" y="2083"/>
                      <a:pt x="4580" y="2022"/>
                    </a:cubicBezTo>
                    <a:lnTo>
                      <a:pt x="4580" y="2022"/>
                    </a:lnTo>
                    <a:lnTo>
                      <a:pt x="4580" y="2055"/>
                    </a:lnTo>
                    <a:cubicBezTo>
                      <a:pt x="3846" y="1688"/>
                      <a:pt x="3113" y="1355"/>
                      <a:pt x="2412" y="1021"/>
                    </a:cubicBezTo>
                    <a:cubicBezTo>
                      <a:pt x="1678" y="687"/>
                      <a:pt x="978" y="321"/>
                      <a:pt x="277" y="20"/>
                    </a:cubicBezTo>
                    <a:cubicBezTo>
                      <a:pt x="249" y="6"/>
                      <a:pt x="223" y="0"/>
                      <a:pt x="2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9"/>
              <p:cNvSpPr/>
              <p:nvPr/>
            </p:nvSpPr>
            <p:spPr>
              <a:xfrm flipH="1">
                <a:off x="1863207" y="1318288"/>
                <a:ext cx="98135" cy="42850"/>
              </a:xfrm>
              <a:custGeom>
                <a:avLst/>
                <a:gdLst/>
                <a:ahLst/>
                <a:cxnLst/>
                <a:rect l="l" t="t" r="r" b="b"/>
                <a:pathLst>
                  <a:path w="4924" h="2150" extrusionOk="0">
                    <a:moveTo>
                      <a:pt x="134" y="1"/>
                    </a:moveTo>
                    <a:cubicBezTo>
                      <a:pt x="0" y="1"/>
                      <a:pt x="0" y="168"/>
                      <a:pt x="100" y="234"/>
                    </a:cubicBezTo>
                    <a:cubicBezTo>
                      <a:pt x="401" y="468"/>
                      <a:pt x="834" y="601"/>
                      <a:pt x="1168" y="735"/>
                    </a:cubicBezTo>
                    <a:cubicBezTo>
                      <a:pt x="1568" y="901"/>
                      <a:pt x="1968" y="1035"/>
                      <a:pt x="2402" y="1202"/>
                    </a:cubicBezTo>
                    <a:cubicBezTo>
                      <a:pt x="3169" y="1502"/>
                      <a:pt x="3970" y="1835"/>
                      <a:pt x="4737" y="2136"/>
                    </a:cubicBezTo>
                    <a:cubicBezTo>
                      <a:pt x="4756" y="2145"/>
                      <a:pt x="4773" y="2149"/>
                      <a:pt x="4789" y="2149"/>
                    </a:cubicBezTo>
                    <a:cubicBezTo>
                      <a:pt x="4886" y="2149"/>
                      <a:pt x="4923" y="1993"/>
                      <a:pt x="4837" y="1936"/>
                    </a:cubicBezTo>
                    <a:cubicBezTo>
                      <a:pt x="4070" y="1569"/>
                      <a:pt x="3269" y="1202"/>
                      <a:pt x="2469" y="868"/>
                    </a:cubicBezTo>
                    <a:cubicBezTo>
                      <a:pt x="2102" y="701"/>
                      <a:pt x="1735" y="568"/>
                      <a:pt x="1368" y="401"/>
                    </a:cubicBezTo>
                    <a:cubicBezTo>
                      <a:pt x="968" y="268"/>
                      <a:pt x="567" y="68"/>
                      <a:pt x="1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9"/>
              <p:cNvSpPr/>
              <p:nvPr/>
            </p:nvSpPr>
            <p:spPr>
              <a:xfrm flipH="1">
                <a:off x="2004530" y="1285045"/>
                <a:ext cx="91100" cy="20647"/>
              </a:xfrm>
              <a:custGeom>
                <a:avLst/>
                <a:gdLst/>
                <a:ahLst/>
                <a:cxnLst/>
                <a:rect l="l" t="t" r="r" b="b"/>
                <a:pathLst>
                  <a:path w="4571" h="1036" extrusionOk="0">
                    <a:moveTo>
                      <a:pt x="200" y="1"/>
                    </a:moveTo>
                    <a:cubicBezTo>
                      <a:pt x="34" y="1"/>
                      <a:pt x="0" y="201"/>
                      <a:pt x="100" y="268"/>
                    </a:cubicBezTo>
                    <a:cubicBezTo>
                      <a:pt x="767" y="568"/>
                      <a:pt x="1535" y="668"/>
                      <a:pt x="2235" y="802"/>
                    </a:cubicBezTo>
                    <a:cubicBezTo>
                      <a:pt x="2969" y="902"/>
                      <a:pt x="3703" y="968"/>
                      <a:pt x="4437" y="1035"/>
                    </a:cubicBezTo>
                    <a:cubicBezTo>
                      <a:pt x="4570" y="1035"/>
                      <a:pt x="4570" y="835"/>
                      <a:pt x="4437" y="802"/>
                    </a:cubicBezTo>
                    <a:cubicBezTo>
                      <a:pt x="3703" y="768"/>
                      <a:pt x="2969" y="601"/>
                      <a:pt x="2235" y="468"/>
                    </a:cubicBezTo>
                    <a:cubicBezTo>
                      <a:pt x="1902" y="401"/>
                      <a:pt x="1568" y="335"/>
                      <a:pt x="1201" y="234"/>
                    </a:cubicBezTo>
                    <a:cubicBezTo>
                      <a:pt x="867" y="134"/>
                      <a:pt x="534" y="34"/>
                      <a:pt x="2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9"/>
              <p:cNvSpPr/>
              <p:nvPr/>
            </p:nvSpPr>
            <p:spPr>
              <a:xfrm flipH="1">
                <a:off x="2417380" y="1241478"/>
                <a:ext cx="94428" cy="10364"/>
              </a:xfrm>
              <a:custGeom>
                <a:avLst/>
                <a:gdLst/>
                <a:ahLst/>
                <a:cxnLst/>
                <a:rect l="l" t="t" r="r" b="b"/>
                <a:pathLst>
                  <a:path w="4738" h="520" extrusionOk="0">
                    <a:moveTo>
                      <a:pt x="624" y="1"/>
                    </a:moveTo>
                    <a:cubicBezTo>
                      <a:pt x="482" y="1"/>
                      <a:pt x="341" y="6"/>
                      <a:pt x="201" y="19"/>
                    </a:cubicBezTo>
                    <a:cubicBezTo>
                      <a:pt x="67" y="19"/>
                      <a:pt x="1" y="219"/>
                      <a:pt x="167" y="252"/>
                    </a:cubicBezTo>
                    <a:cubicBezTo>
                      <a:pt x="868" y="419"/>
                      <a:pt x="1635" y="386"/>
                      <a:pt x="2369" y="452"/>
                    </a:cubicBezTo>
                    <a:cubicBezTo>
                      <a:pt x="3136" y="486"/>
                      <a:pt x="3903" y="486"/>
                      <a:pt x="4637" y="519"/>
                    </a:cubicBezTo>
                    <a:cubicBezTo>
                      <a:pt x="4737" y="519"/>
                      <a:pt x="4737" y="386"/>
                      <a:pt x="4637" y="386"/>
                    </a:cubicBezTo>
                    <a:lnTo>
                      <a:pt x="4671" y="386"/>
                    </a:lnTo>
                    <a:cubicBezTo>
                      <a:pt x="3903" y="319"/>
                      <a:pt x="3170" y="219"/>
                      <a:pt x="2436" y="152"/>
                    </a:cubicBezTo>
                    <a:cubicBezTo>
                      <a:pt x="1842" y="98"/>
                      <a:pt x="1226" y="1"/>
                      <a:pt x="6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9"/>
              <p:cNvSpPr/>
              <p:nvPr/>
            </p:nvSpPr>
            <p:spPr>
              <a:xfrm flipH="1">
                <a:off x="2551011" y="1238229"/>
                <a:ext cx="92435" cy="6956"/>
              </a:xfrm>
              <a:custGeom>
                <a:avLst/>
                <a:gdLst/>
                <a:ahLst/>
                <a:cxnLst/>
                <a:rect l="l" t="t" r="r" b="b"/>
                <a:pathLst>
                  <a:path w="4638" h="349" extrusionOk="0">
                    <a:moveTo>
                      <a:pt x="478" y="0"/>
                    </a:moveTo>
                    <a:cubicBezTo>
                      <a:pt x="360" y="0"/>
                      <a:pt x="246" y="4"/>
                      <a:pt x="134" y="15"/>
                    </a:cubicBezTo>
                    <a:cubicBezTo>
                      <a:pt x="1" y="48"/>
                      <a:pt x="1" y="248"/>
                      <a:pt x="134" y="282"/>
                    </a:cubicBezTo>
                    <a:cubicBezTo>
                      <a:pt x="468" y="348"/>
                      <a:pt x="835" y="348"/>
                      <a:pt x="1202" y="348"/>
                    </a:cubicBezTo>
                    <a:lnTo>
                      <a:pt x="2336" y="348"/>
                    </a:lnTo>
                    <a:cubicBezTo>
                      <a:pt x="2703" y="348"/>
                      <a:pt x="3070" y="348"/>
                      <a:pt x="3437" y="315"/>
                    </a:cubicBezTo>
                    <a:cubicBezTo>
                      <a:pt x="3804" y="315"/>
                      <a:pt x="4204" y="248"/>
                      <a:pt x="4571" y="248"/>
                    </a:cubicBezTo>
                    <a:cubicBezTo>
                      <a:pt x="4638" y="248"/>
                      <a:pt x="4638" y="115"/>
                      <a:pt x="4571" y="115"/>
                    </a:cubicBezTo>
                    <a:cubicBezTo>
                      <a:pt x="4204" y="115"/>
                      <a:pt x="3804" y="82"/>
                      <a:pt x="3437" y="82"/>
                    </a:cubicBezTo>
                    <a:cubicBezTo>
                      <a:pt x="3070" y="82"/>
                      <a:pt x="2703" y="82"/>
                      <a:pt x="2336" y="48"/>
                    </a:cubicBezTo>
                    <a:cubicBezTo>
                      <a:pt x="1936" y="48"/>
                      <a:pt x="1569" y="48"/>
                      <a:pt x="1202" y="15"/>
                    </a:cubicBezTo>
                    <a:cubicBezTo>
                      <a:pt x="957" y="15"/>
                      <a:pt x="713" y="0"/>
                      <a:pt x="4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9"/>
              <p:cNvSpPr/>
              <p:nvPr/>
            </p:nvSpPr>
            <p:spPr>
              <a:xfrm flipH="1">
                <a:off x="2697935" y="1237074"/>
                <a:ext cx="96421" cy="7832"/>
              </a:xfrm>
              <a:custGeom>
                <a:avLst/>
                <a:gdLst/>
                <a:ahLst/>
                <a:cxnLst/>
                <a:rect l="l" t="t" r="r" b="b"/>
                <a:pathLst>
                  <a:path w="4838" h="393" extrusionOk="0">
                    <a:moveTo>
                      <a:pt x="809" y="1"/>
                    </a:moveTo>
                    <a:cubicBezTo>
                      <a:pt x="587" y="1"/>
                      <a:pt x="354" y="13"/>
                      <a:pt x="134" y="73"/>
                    </a:cubicBezTo>
                    <a:cubicBezTo>
                      <a:pt x="34" y="140"/>
                      <a:pt x="1" y="306"/>
                      <a:pt x="134" y="340"/>
                    </a:cubicBezTo>
                    <a:cubicBezTo>
                      <a:pt x="278" y="379"/>
                      <a:pt x="427" y="393"/>
                      <a:pt x="576" y="393"/>
                    </a:cubicBezTo>
                    <a:cubicBezTo>
                      <a:pt x="805" y="393"/>
                      <a:pt x="1032" y="360"/>
                      <a:pt x="1235" y="340"/>
                    </a:cubicBezTo>
                    <a:lnTo>
                      <a:pt x="2403" y="340"/>
                    </a:lnTo>
                    <a:cubicBezTo>
                      <a:pt x="2945" y="316"/>
                      <a:pt x="3504" y="293"/>
                      <a:pt x="4056" y="293"/>
                    </a:cubicBezTo>
                    <a:cubicBezTo>
                      <a:pt x="4285" y="293"/>
                      <a:pt x="4513" y="297"/>
                      <a:pt x="4738" y="306"/>
                    </a:cubicBezTo>
                    <a:cubicBezTo>
                      <a:pt x="4838" y="306"/>
                      <a:pt x="4838" y="140"/>
                      <a:pt x="4738" y="140"/>
                    </a:cubicBezTo>
                    <a:cubicBezTo>
                      <a:pt x="3937" y="106"/>
                      <a:pt x="3170" y="6"/>
                      <a:pt x="2403" y="6"/>
                    </a:cubicBezTo>
                    <a:lnTo>
                      <a:pt x="1235" y="6"/>
                    </a:lnTo>
                    <a:cubicBezTo>
                      <a:pt x="1102" y="6"/>
                      <a:pt x="958" y="1"/>
                      <a:pt x="8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9"/>
              <p:cNvSpPr/>
              <p:nvPr/>
            </p:nvSpPr>
            <p:spPr>
              <a:xfrm flipH="1">
                <a:off x="2849522" y="1243730"/>
                <a:ext cx="79122" cy="8949"/>
              </a:xfrm>
              <a:custGeom>
                <a:avLst/>
                <a:gdLst/>
                <a:ahLst/>
                <a:cxnLst/>
                <a:rect l="l" t="t" r="r" b="b"/>
                <a:pathLst>
                  <a:path w="3970" h="449" extrusionOk="0">
                    <a:moveTo>
                      <a:pt x="3923" y="0"/>
                    </a:moveTo>
                    <a:cubicBezTo>
                      <a:pt x="3917" y="0"/>
                      <a:pt x="3911" y="2"/>
                      <a:pt x="3903" y="6"/>
                    </a:cubicBezTo>
                    <a:cubicBezTo>
                      <a:pt x="3270" y="39"/>
                      <a:pt x="2636" y="72"/>
                      <a:pt x="2002" y="106"/>
                    </a:cubicBezTo>
                    <a:cubicBezTo>
                      <a:pt x="1368" y="139"/>
                      <a:pt x="735" y="106"/>
                      <a:pt x="134" y="206"/>
                    </a:cubicBezTo>
                    <a:cubicBezTo>
                      <a:pt x="1" y="239"/>
                      <a:pt x="34" y="406"/>
                      <a:pt x="167" y="406"/>
                    </a:cubicBezTo>
                    <a:cubicBezTo>
                      <a:pt x="350" y="436"/>
                      <a:pt x="535" y="448"/>
                      <a:pt x="723" y="448"/>
                    </a:cubicBezTo>
                    <a:cubicBezTo>
                      <a:pt x="1153" y="448"/>
                      <a:pt x="1594" y="386"/>
                      <a:pt x="2035" y="339"/>
                    </a:cubicBezTo>
                    <a:cubicBezTo>
                      <a:pt x="2669" y="273"/>
                      <a:pt x="3270" y="206"/>
                      <a:pt x="3903" y="139"/>
                    </a:cubicBezTo>
                    <a:cubicBezTo>
                      <a:pt x="3963" y="110"/>
                      <a:pt x="3969" y="0"/>
                      <a:pt x="39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9"/>
              <p:cNvSpPr/>
              <p:nvPr/>
            </p:nvSpPr>
            <p:spPr>
              <a:xfrm flipH="1">
                <a:off x="2970497" y="1254472"/>
                <a:ext cx="86456" cy="13413"/>
              </a:xfrm>
              <a:custGeom>
                <a:avLst/>
                <a:gdLst/>
                <a:ahLst/>
                <a:cxnLst/>
                <a:rect l="l" t="t" r="r" b="b"/>
                <a:pathLst>
                  <a:path w="4338" h="673" extrusionOk="0">
                    <a:moveTo>
                      <a:pt x="4204" y="0"/>
                    </a:moveTo>
                    <a:cubicBezTo>
                      <a:pt x="3503" y="101"/>
                      <a:pt x="2803" y="134"/>
                      <a:pt x="2136" y="201"/>
                    </a:cubicBezTo>
                    <a:cubicBezTo>
                      <a:pt x="1468" y="267"/>
                      <a:pt x="801" y="267"/>
                      <a:pt x="168" y="401"/>
                    </a:cubicBezTo>
                    <a:cubicBezTo>
                      <a:pt x="1" y="434"/>
                      <a:pt x="67" y="668"/>
                      <a:pt x="201" y="668"/>
                    </a:cubicBezTo>
                    <a:cubicBezTo>
                      <a:pt x="273" y="671"/>
                      <a:pt x="345" y="673"/>
                      <a:pt x="417" y="673"/>
                    </a:cubicBezTo>
                    <a:cubicBezTo>
                      <a:pt x="1012" y="673"/>
                      <a:pt x="1607" y="560"/>
                      <a:pt x="2202" y="501"/>
                    </a:cubicBezTo>
                    <a:cubicBezTo>
                      <a:pt x="2869" y="401"/>
                      <a:pt x="3570" y="267"/>
                      <a:pt x="4237" y="167"/>
                    </a:cubicBezTo>
                    <a:cubicBezTo>
                      <a:pt x="4337" y="134"/>
                      <a:pt x="4304" y="0"/>
                      <a:pt x="42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9"/>
              <p:cNvSpPr/>
              <p:nvPr/>
            </p:nvSpPr>
            <p:spPr>
              <a:xfrm flipH="1">
                <a:off x="3087746" y="1267686"/>
                <a:ext cx="90861" cy="19372"/>
              </a:xfrm>
              <a:custGeom>
                <a:avLst/>
                <a:gdLst/>
                <a:ahLst/>
                <a:cxnLst/>
                <a:rect l="l" t="t" r="r" b="b"/>
                <a:pathLst>
                  <a:path w="4559" h="972" extrusionOk="0">
                    <a:moveTo>
                      <a:pt x="4430" y="0"/>
                    </a:moveTo>
                    <a:cubicBezTo>
                      <a:pt x="4421" y="0"/>
                      <a:pt x="4413" y="2"/>
                      <a:pt x="4404" y="5"/>
                    </a:cubicBezTo>
                    <a:cubicBezTo>
                      <a:pt x="3670" y="105"/>
                      <a:pt x="2969" y="205"/>
                      <a:pt x="2269" y="338"/>
                    </a:cubicBezTo>
                    <a:cubicBezTo>
                      <a:pt x="1535" y="438"/>
                      <a:pt x="834" y="538"/>
                      <a:pt x="134" y="739"/>
                    </a:cubicBezTo>
                    <a:cubicBezTo>
                      <a:pt x="0" y="772"/>
                      <a:pt x="34" y="972"/>
                      <a:pt x="167" y="972"/>
                    </a:cubicBezTo>
                    <a:cubicBezTo>
                      <a:pt x="868" y="905"/>
                      <a:pt x="1568" y="705"/>
                      <a:pt x="2269" y="572"/>
                    </a:cubicBezTo>
                    <a:cubicBezTo>
                      <a:pt x="3003" y="438"/>
                      <a:pt x="3703" y="305"/>
                      <a:pt x="4437" y="171"/>
                    </a:cubicBezTo>
                    <a:cubicBezTo>
                      <a:pt x="4558" y="141"/>
                      <a:pt x="4514" y="0"/>
                      <a:pt x="44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9"/>
              <p:cNvSpPr/>
              <p:nvPr/>
            </p:nvSpPr>
            <p:spPr>
              <a:xfrm flipH="1">
                <a:off x="3235088" y="1301009"/>
                <a:ext cx="80956" cy="26706"/>
              </a:xfrm>
              <a:custGeom>
                <a:avLst/>
                <a:gdLst/>
                <a:ahLst/>
                <a:cxnLst/>
                <a:rect l="l" t="t" r="r" b="b"/>
                <a:pathLst>
                  <a:path w="4062" h="1340" extrusionOk="0">
                    <a:moveTo>
                      <a:pt x="3961" y="1"/>
                    </a:moveTo>
                    <a:cubicBezTo>
                      <a:pt x="3294" y="134"/>
                      <a:pt x="2627" y="267"/>
                      <a:pt x="1960" y="468"/>
                    </a:cubicBezTo>
                    <a:cubicBezTo>
                      <a:pt x="1326" y="634"/>
                      <a:pt x="692" y="834"/>
                      <a:pt x="92" y="1135"/>
                    </a:cubicBezTo>
                    <a:cubicBezTo>
                      <a:pt x="0" y="1195"/>
                      <a:pt x="48" y="1339"/>
                      <a:pt x="158" y="1339"/>
                    </a:cubicBezTo>
                    <a:cubicBezTo>
                      <a:pt x="168" y="1339"/>
                      <a:pt x="180" y="1338"/>
                      <a:pt x="192" y="1335"/>
                    </a:cubicBezTo>
                    <a:cubicBezTo>
                      <a:pt x="825" y="1101"/>
                      <a:pt x="1426" y="834"/>
                      <a:pt x="2060" y="634"/>
                    </a:cubicBezTo>
                    <a:cubicBezTo>
                      <a:pt x="2693" y="434"/>
                      <a:pt x="3327" y="267"/>
                      <a:pt x="3994" y="134"/>
                    </a:cubicBezTo>
                    <a:cubicBezTo>
                      <a:pt x="4061" y="101"/>
                      <a:pt x="4028" y="1"/>
                      <a:pt x="39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9"/>
              <p:cNvSpPr/>
              <p:nvPr/>
            </p:nvSpPr>
            <p:spPr>
              <a:xfrm flipH="1">
                <a:off x="3714803" y="1629077"/>
                <a:ext cx="59152" cy="45879"/>
              </a:xfrm>
              <a:custGeom>
                <a:avLst/>
                <a:gdLst/>
                <a:ahLst/>
                <a:cxnLst/>
                <a:rect l="l" t="t" r="r" b="b"/>
                <a:pathLst>
                  <a:path w="2968" h="2302" extrusionOk="0">
                    <a:moveTo>
                      <a:pt x="2841" y="0"/>
                    </a:moveTo>
                    <a:cubicBezTo>
                      <a:pt x="2824" y="0"/>
                      <a:pt x="2805" y="5"/>
                      <a:pt x="2786" y="18"/>
                    </a:cubicBezTo>
                    <a:cubicBezTo>
                      <a:pt x="2319" y="352"/>
                      <a:pt x="1852" y="685"/>
                      <a:pt x="1419" y="1052"/>
                    </a:cubicBezTo>
                    <a:cubicBezTo>
                      <a:pt x="952" y="1386"/>
                      <a:pt x="485" y="1686"/>
                      <a:pt x="84" y="2086"/>
                    </a:cubicBezTo>
                    <a:cubicBezTo>
                      <a:pt x="0" y="2170"/>
                      <a:pt x="58" y="2302"/>
                      <a:pt x="157" y="2302"/>
                    </a:cubicBezTo>
                    <a:cubicBezTo>
                      <a:pt x="176" y="2302"/>
                      <a:pt x="197" y="2297"/>
                      <a:pt x="218" y="2286"/>
                    </a:cubicBezTo>
                    <a:cubicBezTo>
                      <a:pt x="685" y="1986"/>
                      <a:pt x="1119" y="1586"/>
                      <a:pt x="1552" y="1252"/>
                    </a:cubicBezTo>
                    <a:cubicBezTo>
                      <a:pt x="2019" y="885"/>
                      <a:pt x="2453" y="518"/>
                      <a:pt x="2886" y="185"/>
                    </a:cubicBezTo>
                    <a:cubicBezTo>
                      <a:pt x="2968" y="103"/>
                      <a:pt x="2917" y="0"/>
                      <a:pt x="284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9"/>
              <p:cNvSpPr/>
              <p:nvPr/>
            </p:nvSpPr>
            <p:spPr>
              <a:xfrm flipH="1">
                <a:off x="3798529" y="1695185"/>
                <a:ext cx="67662" cy="71907"/>
              </a:xfrm>
              <a:custGeom>
                <a:avLst/>
                <a:gdLst/>
                <a:ahLst/>
                <a:cxnLst/>
                <a:rect l="l" t="t" r="r" b="b"/>
                <a:pathLst>
                  <a:path w="3395" h="3608" extrusionOk="0">
                    <a:moveTo>
                      <a:pt x="3271" y="1"/>
                    </a:moveTo>
                    <a:cubicBezTo>
                      <a:pt x="3250" y="1"/>
                      <a:pt x="3228" y="11"/>
                      <a:pt x="3211" y="37"/>
                    </a:cubicBezTo>
                    <a:cubicBezTo>
                      <a:pt x="2711" y="604"/>
                      <a:pt x="2144" y="1137"/>
                      <a:pt x="1610" y="1705"/>
                    </a:cubicBezTo>
                    <a:cubicBezTo>
                      <a:pt x="1077" y="2238"/>
                      <a:pt x="509" y="2805"/>
                      <a:pt x="76" y="3406"/>
                    </a:cubicBezTo>
                    <a:cubicBezTo>
                      <a:pt x="0" y="3507"/>
                      <a:pt x="96" y="3607"/>
                      <a:pt x="205" y="3607"/>
                    </a:cubicBezTo>
                    <a:cubicBezTo>
                      <a:pt x="240" y="3607"/>
                      <a:pt x="277" y="3597"/>
                      <a:pt x="309" y="3573"/>
                    </a:cubicBezTo>
                    <a:cubicBezTo>
                      <a:pt x="576" y="3339"/>
                      <a:pt x="843" y="3039"/>
                      <a:pt x="1077" y="2739"/>
                    </a:cubicBezTo>
                    <a:cubicBezTo>
                      <a:pt x="1343" y="2472"/>
                      <a:pt x="1610" y="2172"/>
                      <a:pt x="1844" y="1905"/>
                    </a:cubicBezTo>
                    <a:cubicBezTo>
                      <a:pt x="2344" y="1304"/>
                      <a:pt x="2811" y="704"/>
                      <a:pt x="3345" y="137"/>
                    </a:cubicBezTo>
                    <a:cubicBezTo>
                      <a:pt x="3394" y="87"/>
                      <a:pt x="3333" y="1"/>
                      <a:pt x="32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9"/>
              <p:cNvSpPr/>
              <p:nvPr/>
            </p:nvSpPr>
            <p:spPr>
              <a:xfrm flipH="1">
                <a:off x="3888274" y="1798243"/>
                <a:ext cx="74638" cy="102480"/>
              </a:xfrm>
              <a:custGeom>
                <a:avLst/>
                <a:gdLst/>
                <a:ahLst/>
                <a:cxnLst/>
                <a:rect l="l" t="t" r="r" b="b"/>
                <a:pathLst>
                  <a:path w="3745" h="5142" extrusionOk="0">
                    <a:moveTo>
                      <a:pt x="3591" y="1"/>
                    </a:moveTo>
                    <a:cubicBezTo>
                      <a:pt x="3567" y="1"/>
                      <a:pt x="3544" y="11"/>
                      <a:pt x="3528" y="36"/>
                    </a:cubicBezTo>
                    <a:cubicBezTo>
                      <a:pt x="2894" y="803"/>
                      <a:pt x="2260" y="1604"/>
                      <a:pt x="1660" y="2438"/>
                    </a:cubicBezTo>
                    <a:cubicBezTo>
                      <a:pt x="1393" y="2838"/>
                      <a:pt x="1093" y="3238"/>
                      <a:pt x="826" y="3639"/>
                    </a:cubicBezTo>
                    <a:cubicBezTo>
                      <a:pt x="659" y="3872"/>
                      <a:pt x="526" y="4106"/>
                      <a:pt x="359" y="4306"/>
                    </a:cubicBezTo>
                    <a:cubicBezTo>
                      <a:pt x="225" y="4506"/>
                      <a:pt x="59" y="4739"/>
                      <a:pt x="25" y="4973"/>
                    </a:cubicBezTo>
                    <a:cubicBezTo>
                      <a:pt x="0" y="5048"/>
                      <a:pt x="50" y="5142"/>
                      <a:pt x="133" y="5142"/>
                    </a:cubicBezTo>
                    <a:cubicBezTo>
                      <a:pt x="161" y="5142"/>
                      <a:pt x="192" y="5131"/>
                      <a:pt x="225" y="5106"/>
                    </a:cubicBezTo>
                    <a:cubicBezTo>
                      <a:pt x="392" y="5006"/>
                      <a:pt x="492" y="4806"/>
                      <a:pt x="592" y="4606"/>
                    </a:cubicBezTo>
                    <a:cubicBezTo>
                      <a:pt x="759" y="4406"/>
                      <a:pt x="893" y="4172"/>
                      <a:pt x="1026" y="3939"/>
                    </a:cubicBezTo>
                    <a:cubicBezTo>
                      <a:pt x="1326" y="3539"/>
                      <a:pt x="1626" y="3105"/>
                      <a:pt x="1893" y="2671"/>
                    </a:cubicBezTo>
                    <a:cubicBezTo>
                      <a:pt x="2494" y="1837"/>
                      <a:pt x="3094" y="970"/>
                      <a:pt x="3695" y="169"/>
                    </a:cubicBezTo>
                    <a:cubicBezTo>
                      <a:pt x="3745" y="94"/>
                      <a:pt x="3663" y="1"/>
                      <a:pt x="35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9"/>
              <p:cNvSpPr/>
              <p:nvPr/>
            </p:nvSpPr>
            <p:spPr>
              <a:xfrm flipH="1">
                <a:off x="4134967" y="2251550"/>
                <a:ext cx="55864" cy="119281"/>
              </a:xfrm>
              <a:custGeom>
                <a:avLst/>
                <a:gdLst/>
                <a:ahLst/>
                <a:cxnLst/>
                <a:rect l="l" t="t" r="r" b="b"/>
                <a:pathLst>
                  <a:path w="2803" h="5985" extrusionOk="0">
                    <a:moveTo>
                      <a:pt x="2649" y="0"/>
                    </a:moveTo>
                    <a:cubicBezTo>
                      <a:pt x="2617" y="0"/>
                      <a:pt x="2583" y="12"/>
                      <a:pt x="2555" y="41"/>
                    </a:cubicBezTo>
                    <a:lnTo>
                      <a:pt x="2588" y="74"/>
                    </a:lnTo>
                    <a:cubicBezTo>
                      <a:pt x="2021" y="975"/>
                      <a:pt x="1521" y="1909"/>
                      <a:pt x="1087" y="2876"/>
                    </a:cubicBezTo>
                    <a:cubicBezTo>
                      <a:pt x="687" y="3810"/>
                      <a:pt x="253" y="4811"/>
                      <a:pt x="20" y="5811"/>
                    </a:cubicBezTo>
                    <a:cubicBezTo>
                      <a:pt x="1" y="5925"/>
                      <a:pt x="79" y="5985"/>
                      <a:pt x="162" y="5985"/>
                    </a:cubicBezTo>
                    <a:cubicBezTo>
                      <a:pt x="225" y="5985"/>
                      <a:pt x="291" y="5950"/>
                      <a:pt x="320" y="5878"/>
                    </a:cubicBezTo>
                    <a:cubicBezTo>
                      <a:pt x="687" y="4911"/>
                      <a:pt x="987" y="3910"/>
                      <a:pt x="1421" y="2943"/>
                    </a:cubicBezTo>
                    <a:cubicBezTo>
                      <a:pt x="1821" y="2009"/>
                      <a:pt x="2255" y="1075"/>
                      <a:pt x="2755" y="174"/>
                    </a:cubicBezTo>
                    <a:cubicBezTo>
                      <a:pt x="2803" y="79"/>
                      <a:pt x="2731" y="0"/>
                      <a:pt x="26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9"/>
              <p:cNvSpPr/>
              <p:nvPr/>
            </p:nvSpPr>
            <p:spPr>
              <a:xfrm flipH="1">
                <a:off x="4203985" y="2415833"/>
                <a:ext cx="27005" cy="97338"/>
              </a:xfrm>
              <a:custGeom>
                <a:avLst/>
                <a:gdLst/>
                <a:ahLst/>
                <a:cxnLst/>
                <a:rect l="l" t="t" r="r" b="b"/>
                <a:pathLst>
                  <a:path w="1355" h="4884" extrusionOk="0">
                    <a:moveTo>
                      <a:pt x="1276" y="1"/>
                    </a:moveTo>
                    <a:cubicBezTo>
                      <a:pt x="1254" y="1"/>
                      <a:pt x="1234" y="11"/>
                      <a:pt x="1234" y="37"/>
                    </a:cubicBezTo>
                    <a:cubicBezTo>
                      <a:pt x="934" y="837"/>
                      <a:pt x="667" y="1605"/>
                      <a:pt x="434" y="2372"/>
                    </a:cubicBezTo>
                    <a:cubicBezTo>
                      <a:pt x="334" y="2772"/>
                      <a:pt x="267" y="3172"/>
                      <a:pt x="167" y="3573"/>
                    </a:cubicBezTo>
                    <a:cubicBezTo>
                      <a:pt x="67" y="3940"/>
                      <a:pt x="0" y="4340"/>
                      <a:pt x="0" y="4740"/>
                    </a:cubicBezTo>
                    <a:cubicBezTo>
                      <a:pt x="0" y="4832"/>
                      <a:pt x="60" y="4883"/>
                      <a:pt x="126" y="4883"/>
                    </a:cubicBezTo>
                    <a:cubicBezTo>
                      <a:pt x="180" y="4883"/>
                      <a:pt x="237" y="4849"/>
                      <a:pt x="267" y="4774"/>
                    </a:cubicBezTo>
                    <a:cubicBezTo>
                      <a:pt x="400" y="4407"/>
                      <a:pt x="434" y="3973"/>
                      <a:pt x="534" y="3573"/>
                    </a:cubicBezTo>
                    <a:cubicBezTo>
                      <a:pt x="600" y="3172"/>
                      <a:pt x="667" y="2806"/>
                      <a:pt x="767" y="2439"/>
                    </a:cubicBezTo>
                    <a:cubicBezTo>
                      <a:pt x="934" y="1638"/>
                      <a:pt x="1101" y="871"/>
                      <a:pt x="1334" y="70"/>
                    </a:cubicBezTo>
                    <a:cubicBezTo>
                      <a:pt x="1355" y="29"/>
                      <a:pt x="1312" y="1"/>
                      <a:pt x="12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9"/>
              <p:cNvSpPr/>
              <p:nvPr/>
            </p:nvSpPr>
            <p:spPr>
              <a:xfrm flipH="1">
                <a:off x="4239221" y="2560764"/>
                <a:ext cx="21385" cy="100148"/>
              </a:xfrm>
              <a:custGeom>
                <a:avLst/>
                <a:gdLst/>
                <a:ahLst/>
                <a:cxnLst/>
                <a:rect l="l" t="t" r="r" b="b"/>
                <a:pathLst>
                  <a:path w="1073" h="5025" extrusionOk="0">
                    <a:moveTo>
                      <a:pt x="994" y="0"/>
                    </a:moveTo>
                    <a:cubicBezTo>
                      <a:pt x="972" y="0"/>
                      <a:pt x="952" y="11"/>
                      <a:pt x="952" y="37"/>
                    </a:cubicBezTo>
                    <a:cubicBezTo>
                      <a:pt x="852" y="437"/>
                      <a:pt x="719" y="837"/>
                      <a:pt x="652" y="1238"/>
                    </a:cubicBezTo>
                    <a:cubicBezTo>
                      <a:pt x="585" y="1638"/>
                      <a:pt x="519" y="2005"/>
                      <a:pt x="419" y="2405"/>
                    </a:cubicBezTo>
                    <a:cubicBezTo>
                      <a:pt x="285" y="3206"/>
                      <a:pt x="118" y="3973"/>
                      <a:pt x="18" y="4774"/>
                    </a:cubicBezTo>
                    <a:cubicBezTo>
                      <a:pt x="1" y="4951"/>
                      <a:pt x="105" y="5024"/>
                      <a:pt x="207" y="5024"/>
                    </a:cubicBezTo>
                    <a:cubicBezTo>
                      <a:pt x="297" y="5024"/>
                      <a:pt x="385" y="4967"/>
                      <a:pt x="385" y="4874"/>
                    </a:cubicBezTo>
                    <a:cubicBezTo>
                      <a:pt x="552" y="4073"/>
                      <a:pt x="652" y="3272"/>
                      <a:pt x="786" y="2505"/>
                    </a:cubicBezTo>
                    <a:cubicBezTo>
                      <a:pt x="819" y="2105"/>
                      <a:pt x="886" y="1705"/>
                      <a:pt x="952" y="1304"/>
                    </a:cubicBezTo>
                    <a:cubicBezTo>
                      <a:pt x="986" y="904"/>
                      <a:pt x="986" y="504"/>
                      <a:pt x="1052" y="70"/>
                    </a:cubicBezTo>
                    <a:cubicBezTo>
                      <a:pt x="1073" y="29"/>
                      <a:pt x="1030" y="0"/>
                      <a:pt x="9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9"/>
              <p:cNvSpPr/>
              <p:nvPr/>
            </p:nvSpPr>
            <p:spPr>
              <a:xfrm flipH="1">
                <a:off x="1032823" y="2972020"/>
                <a:ext cx="34758" cy="116870"/>
              </a:xfrm>
              <a:custGeom>
                <a:avLst/>
                <a:gdLst/>
                <a:ahLst/>
                <a:cxnLst/>
                <a:rect l="l" t="t" r="r" b="b"/>
                <a:pathLst>
                  <a:path w="1744" h="5864" extrusionOk="0">
                    <a:moveTo>
                      <a:pt x="1625" y="0"/>
                    </a:moveTo>
                    <a:cubicBezTo>
                      <a:pt x="1595" y="0"/>
                      <a:pt x="1567" y="15"/>
                      <a:pt x="1555" y="50"/>
                    </a:cubicBezTo>
                    <a:cubicBezTo>
                      <a:pt x="1055" y="1918"/>
                      <a:pt x="488" y="3786"/>
                      <a:pt x="21" y="5654"/>
                    </a:cubicBezTo>
                    <a:cubicBezTo>
                      <a:pt x="0" y="5778"/>
                      <a:pt x="107" y="5863"/>
                      <a:pt x="207" y="5863"/>
                    </a:cubicBezTo>
                    <a:cubicBezTo>
                      <a:pt x="269" y="5863"/>
                      <a:pt x="329" y="5830"/>
                      <a:pt x="354" y="5754"/>
                    </a:cubicBezTo>
                    <a:cubicBezTo>
                      <a:pt x="855" y="3886"/>
                      <a:pt x="1255" y="1985"/>
                      <a:pt x="1722" y="117"/>
                    </a:cubicBezTo>
                    <a:cubicBezTo>
                      <a:pt x="1744" y="51"/>
                      <a:pt x="1680" y="0"/>
                      <a:pt x="16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9"/>
              <p:cNvSpPr/>
              <p:nvPr/>
            </p:nvSpPr>
            <p:spPr>
              <a:xfrm flipH="1">
                <a:off x="1078064" y="3141704"/>
                <a:ext cx="25829" cy="67543"/>
              </a:xfrm>
              <a:custGeom>
                <a:avLst/>
                <a:gdLst/>
                <a:ahLst/>
                <a:cxnLst/>
                <a:rect l="l" t="t" r="r" b="b"/>
                <a:pathLst>
                  <a:path w="1296" h="3389" extrusionOk="0">
                    <a:moveTo>
                      <a:pt x="1192" y="1"/>
                    </a:moveTo>
                    <a:cubicBezTo>
                      <a:pt x="1157" y="1"/>
                      <a:pt x="1122" y="22"/>
                      <a:pt x="1109" y="75"/>
                    </a:cubicBezTo>
                    <a:lnTo>
                      <a:pt x="1109" y="42"/>
                    </a:lnTo>
                    <a:cubicBezTo>
                      <a:pt x="742" y="1109"/>
                      <a:pt x="375" y="2143"/>
                      <a:pt x="41" y="3211"/>
                    </a:cubicBezTo>
                    <a:cubicBezTo>
                      <a:pt x="1" y="3312"/>
                      <a:pt x="95" y="3389"/>
                      <a:pt x="191" y="3389"/>
                    </a:cubicBezTo>
                    <a:cubicBezTo>
                      <a:pt x="253" y="3389"/>
                      <a:pt x="315" y="3356"/>
                      <a:pt x="342" y="3278"/>
                    </a:cubicBezTo>
                    <a:cubicBezTo>
                      <a:pt x="675" y="2244"/>
                      <a:pt x="942" y="1176"/>
                      <a:pt x="1276" y="109"/>
                    </a:cubicBezTo>
                    <a:cubicBezTo>
                      <a:pt x="1296" y="49"/>
                      <a:pt x="1244" y="1"/>
                      <a:pt x="11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9"/>
              <p:cNvSpPr/>
              <p:nvPr/>
            </p:nvSpPr>
            <p:spPr>
              <a:xfrm flipH="1">
                <a:off x="2570283" y="2349825"/>
                <a:ext cx="13313" cy="80597"/>
              </a:xfrm>
              <a:custGeom>
                <a:avLst/>
                <a:gdLst/>
                <a:ahLst/>
                <a:cxnLst/>
                <a:rect l="l" t="t" r="r" b="b"/>
                <a:pathLst>
                  <a:path w="668" h="4044" extrusionOk="0">
                    <a:moveTo>
                      <a:pt x="585" y="0"/>
                    </a:moveTo>
                    <a:cubicBezTo>
                      <a:pt x="551" y="0"/>
                      <a:pt x="515" y="17"/>
                      <a:pt x="500" y="47"/>
                    </a:cubicBezTo>
                    <a:cubicBezTo>
                      <a:pt x="400" y="680"/>
                      <a:pt x="300" y="1347"/>
                      <a:pt x="234" y="1981"/>
                    </a:cubicBezTo>
                    <a:cubicBezTo>
                      <a:pt x="133" y="2615"/>
                      <a:pt x="0" y="3316"/>
                      <a:pt x="33" y="3949"/>
                    </a:cubicBezTo>
                    <a:cubicBezTo>
                      <a:pt x="33" y="4007"/>
                      <a:pt x="78" y="4043"/>
                      <a:pt x="123" y="4043"/>
                    </a:cubicBezTo>
                    <a:cubicBezTo>
                      <a:pt x="155" y="4043"/>
                      <a:pt x="186" y="4025"/>
                      <a:pt x="200" y="3983"/>
                    </a:cubicBezTo>
                    <a:cubicBezTo>
                      <a:pt x="367" y="3349"/>
                      <a:pt x="367" y="2682"/>
                      <a:pt x="434" y="2048"/>
                    </a:cubicBezTo>
                    <a:cubicBezTo>
                      <a:pt x="500" y="1381"/>
                      <a:pt x="567" y="747"/>
                      <a:pt x="667" y="80"/>
                    </a:cubicBezTo>
                    <a:cubicBezTo>
                      <a:pt x="667" y="25"/>
                      <a:pt x="627" y="0"/>
                      <a:pt x="5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9"/>
              <p:cNvSpPr/>
              <p:nvPr/>
            </p:nvSpPr>
            <p:spPr>
              <a:xfrm flipH="1">
                <a:off x="2583576" y="2457945"/>
                <a:ext cx="11998" cy="81992"/>
              </a:xfrm>
              <a:custGeom>
                <a:avLst/>
                <a:gdLst/>
                <a:ahLst/>
                <a:cxnLst/>
                <a:rect l="l" t="t" r="r" b="b"/>
                <a:pathLst>
                  <a:path w="602" h="4114" extrusionOk="0">
                    <a:moveTo>
                      <a:pt x="484" y="0"/>
                    </a:moveTo>
                    <a:cubicBezTo>
                      <a:pt x="426" y="0"/>
                      <a:pt x="368" y="42"/>
                      <a:pt x="368" y="125"/>
                    </a:cubicBezTo>
                    <a:cubicBezTo>
                      <a:pt x="267" y="759"/>
                      <a:pt x="234" y="1426"/>
                      <a:pt x="167" y="2060"/>
                    </a:cubicBezTo>
                    <a:cubicBezTo>
                      <a:pt x="101" y="2694"/>
                      <a:pt x="1" y="3361"/>
                      <a:pt x="1" y="3995"/>
                    </a:cubicBezTo>
                    <a:cubicBezTo>
                      <a:pt x="1" y="4070"/>
                      <a:pt x="64" y="4113"/>
                      <a:pt x="125" y="4113"/>
                    </a:cubicBezTo>
                    <a:cubicBezTo>
                      <a:pt x="173" y="4113"/>
                      <a:pt x="219" y="4087"/>
                      <a:pt x="234" y="4028"/>
                    </a:cubicBezTo>
                    <a:cubicBezTo>
                      <a:pt x="334" y="3394"/>
                      <a:pt x="368" y="2761"/>
                      <a:pt x="434" y="2094"/>
                    </a:cubicBezTo>
                    <a:cubicBezTo>
                      <a:pt x="468" y="1460"/>
                      <a:pt x="534" y="793"/>
                      <a:pt x="601" y="125"/>
                    </a:cubicBezTo>
                    <a:cubicBezTo>
                      <a:pt x="601" y="42"/>
                      <a:pt x="543" y="0"/>
                      <a:pt x="4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9"/>
              <p:cNvSpPr/>
              <p:nvPr/>
            </p:nvSpPr>
            <p:spPr>
              <a:xfrm flipH="1">
                <a:off x="2593561" y="2573021"/>
                <a:ext cx="12656" cy="81992"/>
              </a:xfrm>
              <a:custGeom>
                <a:avLst/>
                <a:gdLst/>
                <a:ahLst/>
                <a:cxnLst/>
                <a:rect l="l" t="t" r="r" b="b"/>
                <a:pathLst>
                  <a:path w="635" h="4114" extrusionOk="0">
                    <a:moveTo>
                      <a:pt x="524" y="1"/>
                    </a:moveTo>
                    <a:cubicBezTo>
                      <a:pt x="478" y="1"/>
                      <a:pt x="435" y="27"/>
                      <a:pt x="435" y="89"/>
                    </a:cubicBezTo>
                    <a:cubicBezTo>
                      <a:pt x="334" y="723"/>
                      <a:pt x="268" y="1390"/>
                      <a:pt x="201" y="2057"/>
                    </a:cubicBezTo>
                    <a:cubicBezTo>
                      <a:pt x="168" y="2391"/>
                      <a:pt x="134" y="2724"/>
                      <a:pt x="101" y="3058"/>
                    </a:cubicBezTo>
                    <a:cubicBezTo>
                      <a:pt x="68" y="3358"/>
                      <a:pt x="1" y="3692"/>
                      <a:pt x="34" y="4025"/>
                    </a:cubicBezTo>
                    <a:cubicBezTo>
                      <a:pt x="50" y="4087"/>
                      <a:pt x="94" y="4113"/>
                      <a:pt x="140" y="4113"/>
                    </a:cubicBezTo>
                    <a:cubicBezTo>
                      <a:pt x="194" y="4113"/>
                      <a:pt x="250" y="4079"/>
                      <a:pt x="268" y="4025"/>
                    </a:cubicBezTo>
                    <a:cubicBezTo>
                      <a:pt x="368" y="3725"/>
                      <a:pt x="368" y="3391"/>
                      <a:pt x="401" y="3091"/>
                    </a:cubicBezTo>
                    <a:cubicBezTo>
                      <a:pt x="435" y="2757"/>
                      <a:pt x="468" y="2424"/>
                      <a:pt x="501" y="2090"/>
                    </a:cubicBezTo>
                    <a:cubicBezTo>
                      <a:pt x="535" y="1423"/>
                      <a:pt x="601" y="756"/>
                      <a:pt x="635" y="89"/>
                    </a:cubicBezTo>
                    <a:cubicBezTo>
                      <a:pt x="635" y="35"/>
                      <a:pt x="577" y="1"/>
                      <a:pt x="5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9"/>
              <p:cNvSpPr/>
              <p:nvPr/>
            </p:nvSpPr>
            <p:spPr>
              <a:xfrm flipH="1">
                <a:off x="2606197" y="2682557"/>
                <a:ext cx="10643" cy="104314"/>
              </a:xfrm>
              <a:custGeom>
                <a:avLst/>
                <a:gdLst/>
                <a:ahLst/>
                <a:cxnLst/>
                <a:rect l="l" t="t" r="r" b="b"/>
                <a:pathLst>
                  <a:path w="534" h="5234" extrusionOk="0">
                    <a:moveTo>
                      <a:pt x="457" y="0"/>
                    </a:moveTo>
                    <a:cubicBezTo>
                      <a:pt x="428" y="0"/>
                      <a:pt x="400" y="18"/>
                      <a:pt x="400" y="64"/>
                    </a:cubicBezTo>
                    <a:cubicBezTo>
                      <a:pt x="267" y="897"/>
                      <a:pt x="167" y="1731"/>
                      <a:pt x="100" y="2599"/>
                    </a:cubicBezTo>
                    <a:cubicBezTo>
                      <a:pt x="100" y="3032"/>
                      <a:pt x="67" y="3466"/>
                      <a:pt x="67" y="3866"/>
                    </a:cubicBezTo>
                    <a:cubicBezTo>
                      <a:pt x="34" y="4300"/>
                      <a:pt x="0" y="4734"/>
                      <a:pt x="67" y="5134"/>
                    </a:cubicBezTo>
                    <a:cubicBezTo>
                      <a:pt x="84" y="5201"/>
                      <a:pt x="142" y="5234"/>
                      <a:pt x="196" y="5234"/>
                    </a:cubicBezTo>
                    <a:cubicBezTo>
                      <a:pt x="250" y="5234"/>
                      <a:pt x="300" y="5201"/>
                      <a:pt x="300" y="5134"/>
                    </a:cubicBezTo>
                    <a:cubicBezTo>
                      <a:pt x="367" y="4767"/>
                      <a:pt x="367" y="4333"/>
                      <a:pt x="367" y="3933"/>
                    </a:cubicBezTo>
                    <a:cubicBezTo>
                      <a:pt x="367" y="3499"/>
                      <a:pt x="367" y="3066"/>
                      <a:pt x="400" y="2632"/>
                    </a:cubicBezTo>
                    <a:cubicBezTo>
                      <a:pt x="434" y="1798"/>
                      <a:pt x="467" y="931"/>
                      <a:pt x="534" y="64"/>
                    </a:cubicBezTo>
                    <a:cubicBezTo>
                      <a:pt x="534" y="27"/>
                      <a:pt x="494" y="0"/>
                      <a:pt x="4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9"/>
              <p:cNvSpPr/>
              <p:nvPr/>
            </p:nvSpPr>
            <p:spPr>
              <a:xfrm flipH="1">
                <a:off x="2613770" y="2825594"/>
                <a:ext cx="13712" cy="110691"/>
              </a:xfrm>
              <a:custGeom>
                <a:avLst/>
                <a:gdLst/>
                <a:ahLst/>
                <a:cxnLst/>
                <a:rect l="l" t="t" r="r" b="b"/>
                <a:pathLst>
                  <a:path w="688" h="5554" extrusionOk="0">
                    <a:moveTo>
                      <a:pt x="582" y="0"/>
                    </a:moveTo>
                    <a:cubicBezTo>
                      <a:pt x="548" y="0"/>
                      <a:pt x="514" y="19"/>
                      <a:pt x="501" y="58"/>
                    </a:cubicBezTo>
                    <a:cubicBezTo>
                      <a:pt x="167" y="1826"/>
                      <a:pt x="0" y="3661"/>
                      <a:pt x="167" y="5429"/>
                    </a:cubicBezTo>
                    <a:cubicBezTo>
                      <a:pt x="184" y="5512"/>
                      <a:pt x="259" y="5554"/>
                      <a:pt x="330" y="5554"/>
                    </a:cubicBezTo>
                    <a:cubicBezTo>
                      <a:pt x="401" y="5554"/>
                      <a:pt x="467" y="5512"/>
                      <a:pt x="467" y="5429"/>
                    </a:cubicBezTo>
                    <a:cubicBezTo>
                      <a:pt x="434" y="4528"/>
                      <a:pt x="401" y="3661"/>
                      <a:pt x="434" y="2794"/>
                    </a:cubicBezTo>
                    <a:cubicBezTo>
                      <a:pt x="467" y="1893"/>
                      <a:pt x="568" y="1026"/>
                      <a:pt x="668" y="125"/>
                    </a:cubicBezTo>
                    <a:cubicBezTo>
                      <a:pt x="688" y="44"/>
                      <a:pt x="635" y="0"/>
                      <a:pt x="58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9"/>
              <p:cNvSpPr/>
              <p:nvPr/>
            </p:nvSpPr>
            <p:spPr>
              <a:xfrm flipH="1">
                <a:off x="2616162" y="2978158"/>
                <a:ext cx="7992" cy="119022"/>
              </a:xfrm>
              <a:custGeom>
                <a:avLst/>
                <a:gdLst/>
                <a:ahLst/>
                <a:cxnLst/>
                <a:rect l="l" t="t" r="r" b="b"/>
                <a:pathLst>
                  <a:path w="401" h="5972" extrusionOk="0">
                    <a:moveTo>
                      <a:pt x="234" y="0"/>
                    </a:moveTo>
                    <a:cubicBezTo>
                      <a:pt x="200" y="0"/>
                      <a:pt x="167" y="25"/>
                      <a:pt x="167" y="75"/>
                    </a:cubicBezTo>
                    <a:cubicBezTo>
                      <a:pt x="100" y="2010"/>
                      <a:pt x="0" y="3912"/>
                      <a:pt x="34" y="5846"/>
                    </a:cubicBezTo>
                    <a:cubicBezTo>
                      <a:pt x="34" y="5930"/>
                      <a:pt x="100" y="5971"/>
                      <a:pt x="167" y="5971"/>
                    </a:cubicBezTo>
                    <a:cubicBezTo>
                      <a:pt x="234" y="5971"/>
                      <a:pt x="300" y="5930"/>
                      <a:pt x="300" y="5846"/>
                    </a:cubicBezTo>
                    <a:cubicBezTo>
                      <a:pt x="401" y="3912"/>
                      <a:pt x="334" y="1977"/>
                      <a:pt x="300" y="75"/>
                    </a:cubicBezTo>
                    <a:cubicBezTo>
                      <a:pt x="300" y="25"/>
                      <a:pt x="267" y="0"/>
                      <a:pt x="2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9"/>
              <p:cNvSpPr/>
              <p:nvPr/>
            </p:nvSpPr>
            <p:spPr>
              <a:xfrm flipH="1">
                <a:off x="2615504" y="3133054"/>
                <a:ext cx="7334" cy="95265"/>
              </a:xfrm>
              <a:custGeom>
                <a:avLst/>
                <a:gdLst/>
                <a:ahLst/>
                <a:cxnLst/>
                <a:rect l="l" t="t" r="r" b="b"/>
                <a:pathLst>
                  <a:path w="368" h="4780" extrusionOk="0">
                    <a:moveTo>
                      <a:pt x="301" y="1"/>
                    </a:moveTo>
                    <a:cubicBezTo>
                      <a:pt x="268" y="1"/>
                      <a:pt x="234" y="26"/>
                      <a:pt x="234" y="76"/>
                    </a:cubicBezTo>
                    <a:cubicBezTo>
                      <a:pt x="68" y="1610"/>
                      <a:pt x="1" y="3145"/>
                      <a:pt x="134" y="4679"/>
                    </a:cubicBezTo>
                    <a:cubicBezTo>
                      <a:pt x="134" y="4746"/>
                      <a:pt x="184" y="4779"/>
                      <a:pt x="234" y="4779"/>
                    </a:cubicBezTo>
                    <a:cubicBezTo>
                      <a:pt x="285" y="4779"/>
                      <a:pt x="335" y="4746"/>
                      <a:pt x="335" y="4679"/>
                    </a:cubicBezTo>
                    <a:cubicBezTo>
                      <a:pt x="335" y="3145"/>
                      <a:pt x="301" y="1610"/>
                      <a:pt x="368" y="76"/>
                    </a:cubicBezTo>
                    <a:cubicBezTo>
                      <a:pt x="368" y="26"/>
                      <a:pt x="335" y="1"/>
                      <a:pt x="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9"/>
              <p:cNvSpPr/>
              <p:nvPr/>
            </p:nvSpPr>
            <p:spPr>
              <a:xfrm flipH="1">
                <a:off x="1502613" y="3381342"/>
                <a:ext cx="99052" cy="8570"/>
              </a:xfrm>
              <a:custGeom>
                <a:avLst/>
                <a:gdLst/>
                <a:ahLst/>
                <a:cxnLst/>
                <a:rect l="l" t="t" r="r" b="b"/>
                <a:pathLst>
                  <a:path w="4970" h="430" extrusionOk="0">
                    <a:moveTo>
                      <a:pt x="3637" y="0"/>
                    </a:moveTo>
                    <a:cubicBezTo>
                      <a:pt x="2480" y="0"/>
                      <a:pt x="1314" y="62"/>
                      <a:pt x="166" y="160"/>
                    </a:cubicBezTo>
                    <a:cubicBezTo>
                      <a:pt x="9" y="191"/>
                      <a:pt x="0" y="430"/>
                      <a:pt x="139" y="430"/>
                    </a:cubicBezTo>
                    <a:cubicBezTo>
                      <a:pt x="147" y="430"/>
                      <a:pt x="157" y="429"/>
                      <a:pt x="166" y="427"/>
                    </a:cubicBezTo>
                    <a:cubicBezTo>
                      <a:pt x="1734" y="293"/>
                      <a:pt x="3335" y="193"/>
                      <a:pt x="4903" y="127"/>
                    </a:cubicBezTo>
                    <a:cubicBezTo>
                      <a:pt x="4970" y="127"/>
                      <a:pt x="4970" y="27"/>
                      <a:pt x="4903" y="27"/>
                    </a:cubicBezTo>
                    <a:cubicBezTo>
                      <a:pt x="4483" y="9"/>
                      <a:pt x="4060" y="0"/>
                      <a:pt x="36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9"/>
              <p:cNvSpPr/>
              <p:nvPr/>
            </p:nvSpPr>
            <p:spPr>
              <a:xfrm flipH="1">
                <a:off x="1634231" y="3390510"/>
                <a:ext cx="89107" cy="11978"/>
              </a:xfrm>
              <a:custGeom>
                <a:avLst/>
                <a:gdLst/>
                <a:ahLst/>
                <a:cxnLst/>
                <a:rect l="l" t="t" r="r" b="b"/>
                <a:pathLst>
                  <a:path w="4471" h="601" extrusionOk="0">
                    <a:moveTo>
                      <a:pt x="4337" y="0"/>
                    </a:moveTo>
                    <a:cubicBezTo>
                      <a:pt x="2936" y="67"/>
                      <a:pt x="1501" y="134"/>
                      <a:pt x="134" y="367"/>
                    </a:cubicBezTo>
                    <a:cubicBezTo>
                      <a:pt x="0" y="401"/>
                      <a:pt x="34" y="601"/>
                      <a:pt x="167" y="601"/>
                    </a:cubicBezTo>
                    <a:cubicBezTo>
                      <a:pt x="1535" y="434"/>
                      <a:pt x="2936" y="267"/>
                      <a:pt x="4337" y="200"/>
                    </a:cubicBezTo>
                    <a:cubicBezTo>
                      <a:pt x="4470" y="200"/>
                      <a:pt x="4470" y="0"/>
                      <a:pt x="43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9"/>
              <p:cNvSpPr/>
              <p:nvPr/>
            </p:nvSpPr>
            <p:spPr>
              <a:xfrm flipH="1">
                <a:off x="1767383" y="3400415"/>
                <a:ext cx="88768" cy="24753"/>
              </a:xfrm>
              <a:custGeom>
                <a:avLst/>
                <a:gdLst/>
                <a:ahLst/>
                <a:cxnLst/>
                <a:rect l="l" t="t" r="r" b="b"/>
                <a:pathLst>
                  <a:path w="4454" h="1242" extrusionOk="0">
                    <a:moveTo>
                      <a:pt x="4288" y="0"/>
                    </a:moveTo>
                    <a:cubicBezTo>
                      <a:pt x="4280" y="0"/>
                      <a:pt x="4271" y="1"/>
                      <a:pt x="4262" y="4"/>
                    </a:cubicBezTo>
                    <a:cubicBezTo>
                      <a:pt x="2861" y="337"/>
                      <a:pt x="1460" y="637"/>
                      <a:pt x="93" y="1038"/>
                    </a:cubicBezTo>
                    <a:cubicBezTo>
                      <a:pt x="0" y="1068"/>
                      <a:pt x="22" y="1242"/>
                      <a:pt x="131" y="1242"/>
                    </a:cubicBezTo>
                    <a:cubicBezTo>
                      <a:pt x="140" y="1242"/>
                      <a:pt x="149" y="1240"/>
                      <a:pt x="160" y="1238"/>
                    </a:cubicBezTo>
                    <a:cubicBezTo>
                      <a:pt x="1561" y="971"/>
                      <a:pt x="2928" y="571"/>
                      <a:pt x="4329" y="237"/>
                    </a:cubicBezTo>
                    <a:cubicBezTo>
                      <a:pt x="4454" y="206"/>
                      <a:pt x="4404" y="0"/>
                      <a:pt x="42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9"/>
              <p:cNvSpPr/>
              <p:nvPr/>
            </p:nvSpPr>
            <p:spPr>
              <a:xfrm flipH="1">
                <a:off x="1893062" y="3434276"/>
                <a:ext cx="71290" cy="22959"/>
              </a:xfrm>
              <a:custGeom>
                <a:avLst/>
                <a:gdLst/>
                <a:ahLst/>
                <a:cxnLst/>
                <a:rect l="l" t="t" r="r" b="b"/>
                <a:pathLst>
                  <a:path w="3577" h="1152" extrusionOk="0">
                    <a:moveTo>
                      <a:pt x="3452" y="0"/>
                    </a:moveTo>
                    <a:cubicBezTo>
                      <a:pt x="3442" y="0"/>
                      <a:pt x="3431" y="2"/>
                      <a:pt x="3420" y="6"/>
                    </a:cubicBezTo>
                    <a:cubicBezTo>
                      <a:pt x="2320" y="306"/>
                      <a:pt x="1219" y="573"/>
                      <a:pt x="118" y="906"/>
                    </a:cubicBezTo>
                    <a:cubicBezTo>
                      <a:pt x="1" y="965"/>
                      <a:pt x="12" y="1152"/>
                      <a:pt x="129" y="1152"/>
                    </a:cubicBezTo>
                    <a:cubicBezTo>
                      <a:pt x="146" y="1152"/>
                      <a:pt x="164" y="1148"/>
                      <a:pt x="185" y="1140"/>
                    </a:cubicBezTo>
                    <a:cubicBezTo>
                      <a:pt x="1285" y="873"/>
                      <a:pt x="2386" y="506"/>
                      <a:pt x="3487" y="139"/>
                    </a:cubicBezTo>
                    <a:cubicBezTo>
                      <a:pt x="3576" y="110"/>
                      <a:pt x="3533" y="0"/>
                      <a:pt x="345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9"/>
              <p:cNvSpPr/>
              <p:nvPr/>
            </p:nvSpPr>
            <p:spPr>
              <a:xfrm flipH="1">
                <a:off x="2002258" y="3475332"/>
                <a:ext cx="72206" cy="39342"/>
              </a:xfrm>
              <a:custGeom>
                <a:avLst/>
                <a:gdLst/>
                <a:ahLst/>
                <a:cxnLst/>
                <a:rect l="l" t="t" r="r" b="b"/>
                <a:pathLst>
                  <a:path w="3623" h="1974" extrusionOk="0">
                    <a:moveTo>
                      <a:pt x="3430" y="1"/>
                    </a:moveTo>
                    <a:cubicBezTo>
                      <a:pt x="3412" y="1"/>
                      <a:pt x="3393" y="5"/>
                      <a:pt x="3375" y="14"/>
                    </a:cubicBezTo>
                    <a:cubicBezTo>
                      <a:pt x="2274" y="514"/>
                      <a:pt x="1173" y="1081"/>
                      <a:pt x="139" y="1715"/>
                    </a:cubicBezTo>
                    <a:cubicBezTo>
                      <a:pt x="1" y="1798"/>
                      <a:pt x="69" y="1973"/>
                      <a:pt x="191" y="1973"/>
                    </a:cubicBezTo>
                    <a:cubicBezTo>
                      <a:pt x="217" y="1973"/>
                      <a:pt x="244" y="1966"/>
                      <a:pt x="272" y="1949"/>
                    </a:cubicBezTo>
                    <a:cubicBezTo>
                      <a:pt x="1307" y="1315"/>
                      <a:pt x="2374" y="714"/>
                      <a:pt x="3508" y="214"/>
                    </a:cubicBezTo>
                    <a:cubicBezTo>
                      <a:pt x="3623" y="157"/>
                      <a:pt x="3540" y="1"/>
                      <a:pt x="34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9"/>
              <p:cNvSpPr/>
              <p:nvPr/>
            </p:nvSpPr>
            <p:spPr>
              <a:xfrm flipH="1">
                <a:off x="2094713" y="3537115"/>
                <a:ext cx="53333" cy="46377"/>
              </a:xfrm>
              <a:custGeom>
                <a:avLst/>
                <a:gdLst/>
                <a:ahLst/>
                <a:cxnLst/>
                <a:rect l="l" t="t" r="r" b="b"/>
                <a:pathLst>
                  <a:path w="2676" h="2327" extrusionOk="0">
                    <a:moveTo>
                      <a:pt x="2513" y="1"/>
                    </a:moveTo>
                    <a:cubicBezTo>
                      <a:pt x="2497" y="1"/>
                      <a:pt x="2480" y="5"/>
                      <a:pt x="2463" y="16"/>
                    </a:cubicBezTo>
                    <a:lnTo>
                      <a:pt x="2497" y="16"/>
                    </a:lnTo>
                    <a:cubicBezTo>
                      <a:pt x="2030" y="350"/>
                      <a:pt x="1629" y="683"/>
                      <a:pt x="1196" y="1050"/>
                    </a:cubicBezTo>
                    <a:cubicBezTo>
                      <a:pt x="996" y="1217"/>
                      <a:pt x="796" y="1417"/>
                      <a:pt x="595" y="1584"/>
                    </a:cubicBezTo>
                    <a:cubicBezTo>
                      <a:pt x="395" y="1784"/>
                      <a:pt x="195" y="1951"/>
                      <a:pt x="28" y="2184"/>
                    </a:cubicBezTo>
                    <a:cubicBezTo>
                      <a:pt x="1" y="2267"/>
                      <a:pt x="64" y="2326"/>
                      <a:pt x="124" y="2326"/>
                    </a:cubicBezTo>
                    <a:cubicBezTo>
                      <a:pt x="137" y="2326"/>
                      <a:pt x="150" y="2324"/>
                      <a:pt x="162" y="2318"/>
                    </a:cubicBezTo>
                    <a:cubicBezTo>
                      <a:pt x="395" y="2184"/>
                      <a:pt x="562" y="1984"/>
                      <a:pt x="729" y="1784"/>
                    </a:cubicBezTo>
                    <a:cubicBezTo>
                      <a:pt x="929" y="1584"/>
                      <a:pt x="1129" y="1417"/>
                      <a:pt x="1329" y="1250"/>
                    </a:cubicBezTo>
                    <a:cubicBezTo>
                      <a:pt x="1730" y="883"/>
                      <a:pt x="2163" y="517"/>
                      <a:pt x="2563" y="183"/>
                    </a:cubicBezTo>
                    <a:cubicBezTo>
                      <a:pt x="2675" y="127"/>
                      <a:pt x="2600" y="1"/>
                      <a:pt x="25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9"/>
              <p:cNvSpPr/>
              <p:nvPr/>
            </p:nvSpPr>
            <p:spPr>
              <a:xfrm flipH="1">
                <a:off x="1180843" y="2840043"/>
                <a:ext cx="87094" cy="12058"/>
              </a:xfrm>
              <a:custGeom>
                <a:avLst/>
                <a:gdLst/>
                <a:ahLst/>
                <a:cxnLst/>
                <a:rect l="l" t="t" r="r" b="b"/>
                <a:pathLst>
                  <a:path w="4370" h="605" extrusionOk="0">
                    <a:moveTo>
                      <a:pt x="4236" y="0"/>
                    </a:moveTo>
                    <a:cubicBezTo>
                      <a:pt x="2835" y="67"/>
                      <a:pt x="1468" y="134"/>
                      <a:pt x="100" y="401"/>
                    </a:cubicBezTo>
                    <a:cubicBezTo>
                      <a:pt x="8" y="432"/>
                      <a:pt x="0" y="605"/>
                      <a:pt x="105" y="605"/>
                    </a:cubicBezTo>
                    <a:cubicBezTo>
                      <a:pt x="114" y="605"/>
                      <a:pt x="123" y="603"/>
                      <a:pt x="133" y="601"/>
                    </a:cubicBezTo>
                    <a:cubicBezTo>
                      <a:pt x="1501" y="501"/>
                      <a:pt x="2869" y="267"/>
                      <a:pt x="4236" y="201"/>
                    </a:cubicBezTo>
                    <a:cubicBezTo>
                      <a:pt x="4370" y="167"/>
                      <a:pt x="4370" y="0"/>
                      <a:pt x="42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9"/>
              <p:cNvSpPr/>
              <p:nvPr/>
            </p:nvSpPr>
            <p:spPr>
              <a:xfrm flipH="1">
                <a:off x="1314653" y="2855908"/>
                <a:ext cx="68798" cy="15466"/>
              </a:xfrm>
              <a:custGeom>
                <a:avLst/>
                <a:gdLst/>
                <a:ahLst/>
                <a:cxnLst/>
                <a:rect l="l" t="t" r="r" b="b"/>
                <a:pathLst>
                  <a:path w="3452" h="776" extrusionOk="0">
                    <a:moveTo>
                      <a:pt x="3320" y="1"/>
                    </a:moveTo>
                    <a:cubicBezTo>
                      <a:pt x="3312" y="1"/>
                      <a:pt x="3303" y="2"/>
                      <a:pt x="3294" y="5"/>
                    </a:cubicBezTo>
                    <a:cubicBezTo>
                      <a:pt x="2260" y="205"/>
                      <a:pt x="1193" y="372"/>
                      <a:pt x="125" y="539"/>
                    </a:cubicBezTo>
                    <a:cubicBezTo>
                      <a:pt x="1" y="570"/>
                      <a:pt x="21" y="775"/>
                      <a:pt x="160" y="775"/>
                    </a:cubicBezTo>
                    <a:cubicBezTo>
                      <a:pt x="170" y="775"/>
                      <a:pt x="181" y="774"/>
                      <a:pt x="192" y="772"/>
                    </a:cubicBezTo>
                    <a:cubicBezTo>
                      <a:pt x="1226" y="572"/>
                      <a:pt x="2293" y="372"/>
                      <a:pt x="3361" y="172"/>
                    </a:cubicBezTo>
                    <a:cubicBezTo>
                      <a:pt x="3452" y="141"/>
                      <a:pt x="3405" y="1"/>
                      <a:pt x="33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9"/>
              <p:cNvSpPr/>
              <p:nvPr/>
            </p:nvSpPr>
            <p:spPr>
              <a:xfrm flipH="1">
                <a:off x="1453625" y="2883172"/>
                <a:ext cx="76591" cy="23557"/>
              </a:xfrm>
              <a:custGeom>
                <a:avLst/>
                <a:gdLst/>
                <a:ahLst/>
                <a:cxnLst/>
                <a:rect l="l" t="t" r="r" b="b"/>
                <a:pathLst>
                  <a:path w="3843" h="1182" extrusionOk="0">
                    <a:moveTo>
                      <a:pt x="3709" y="1"/>
                    </a:moveTo>
                    <a:cubicBezTo>
                      <a:pt x="3702" y="1"/>
                      <a:pt x="3694" y="2"/>
                      <a:pt x="3686" y="5"/>
                    </a:cubicBezTo>
                    <a:cubicBezTo>
                      <a:pt x="2519" y="338"/>
                      <a:pt x="1318" y="605"/>
                      <a:pt x="151" y="905"/>
                    </a:cubicBezTo>
                    <a:cubicBezTo>
                      <a:pt x="0" y="935"/>
                      <a:pt x="40" y="1182"/>
                      <a:pt x="171" y="1182"/>
                    </a:cubicBezTo>
                    <a:cubicBezTo>
                      <a:pt x="185" y="1182"/>
                      <a:pt x="201" y="1179"/>
                      <a:pt x="217" y="1172"/>
                    </a:cubicBezTo>
                    <a:cubicBezTo>
                      <a:pt x="1385" y="839"/>
                      <a:pt x="2552" y="505"/>
                      <a:pt x="3720" y="205"/>
                    </a:cubicBezTo>
                    <a:cubicBezTo>
                      <a:pt x="3843" y="174"/>
                      <a:pt x="3796" y="1"/>
                      <a:pt x="37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9"/>
              <p:cNvSpPr/>
              <p:nvPr/>
            </p:nvSpPr>
            <p:spPr>
              <a:xfrm flipH="1">
                <a:off x="1595168" y="2924407"/>
                <a:ext cx="73303" cy="32865"/>
              </a:xfrm>
              <a:custGeom>
                <a:avLst/>
                <a:gdLst/>
                <a:ahLst/>
                <a:cxnLst/>
                <a:rect l="l" t="t" r="r" b="b"/>
                <a:pathLst>
                  <a:path w="3678" h="1649" extrusionOk="0">
                    <a:moveTo>
                      <a:pt x="3514" y="0"/>
                    </a:moveTo>
                    <a:cubicBezTo>
                      <a:pt x="3505" y="0"/>
                      <a:pt x="3495" y="1"/>
                      <a:pt x="3485" y="4"/>
                    </a:cubicBezTo>
                    <a:cubicBezTo>
                      <a:pt x="2384" y="471"/>
                      <a:pt x="1250" y="904"/>
                      <a:pt x="149" y="1371"/>
                    </a:cubicBezTo>
                    <a:cubicBezTo>
                      <a:pt x="1" y="1431"/>
                      <a:pt x="90" y="1649"/>
                      <a:pt x="206" y="1649"/>
                    </a:cubicBezTo>
                    <a:cubicBezTo>
                      <a:pt x="220" y="1649"/>
                      <a:pt x="235" y="1646"/>
                      <a:pt x="249" y="1638"/>
                    </a:cubicBezTo>
                    <a:cubicBezTo>
                      <a:pt x="1383" y="1205"/>
                      <a:pt x="2484" y="704"/>
                      <a:pt x="3585" y="204"/>
                    </a:cubicBezTo>
                    <a:cubicBezTo>
                      <a:pt x="3677" y="173"/>
                      <a:pt x="3628" y="0"/>
                      <a:pt x="35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9"/>
              <p:cNvSpPr/>
              <p:nvPr/>
            </p:nvSpPr>
            <p:spPr>
              <a:xfrm flipH="1">
                <a:off x="1707513" y="2973594"/>
                <a:ext cx="87353" cy="45560"/>
              </a:xfrm>
              <a:custGeom>
                <a:avLst/>
                <a:gdLst/>
                <a:ahLst/>
                <a:cxnLst/>
                <a:rect l="l" t="t" r="r" b="b"/>
                <a:pathLst>
                  <a:path w="4383" h="2286" extrusionOk="0">
                    <a:moveTo>
                      <a:pt x="4252" y="1"/>
                    </a:moveTo>
                    <a:cubicBezTo>
                      <a:pt x="4243" y="1"/>
                      <a:pt x="4233" y="2"/>
                      <a:pt x="4223" y="4"/>
                    </a:cubicBezTo>
                    <a:cubicBezTo>
                      <a:pt x="2755" y="471"/>
                      <a:pt x="1321" y="1105"/>
                      <a:pt x="87" y="2039"/>
                    </a:cubicBezTo>
                    <a:cubicBezTo>
                      <a:pt x="0" y="2125"/>
                      <a:pt x="88" y="2286"/>
                      <a:pt x="199" y="2286"/>
                    </a:cubicBezTo>
                    <a:cubicBezTo>
                      <a:pt x="217" y="2286"/>
                      <a:pt x="235" y="2282"/>
                      <a:pt x="253" y="2273"/>
                    </a:cubicBezTo>
                    <a:cubicBezTo>
                      <a:pt x="1521" y="1439"/>
                      <a:pt x="2822" y="671"/>
                      <a:pt x="4290" y="204"/>
                    </a:cubicBezTo>
                    <a:cubicBezTo>
                      <a:pt x="4382" y="174"/>
                      <a:pt x="4361" y="1"/>
                      <a:pt x="425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9"/>
              <p:cNvSpPr/>
              <p:nvPr/>
            </p:nvSpPr>
            <p:spPr>
              <a:xfrm flipH="1">
                <a:off x="1818583" y="3026728"/>
                <a:ext cx="61763" cy="43846"/>
              </a:xfrm>
              <a:custGeom>
                <a:avLst/>
                <a:gdLst/>
                <a:ahLst/>
                <a:cxnLst/>
                <a:rect l="l" t="t" r="r" b="b"/>
                <a:pathLst>
                  <a:path w="3099" h="2200" extrusionOk="0">
                    <a:moveTo>
                      <a:pt x="3002" y="0"/>
                    </a:moveTo>
                    <a:cubicBezTo>
                      <a:pt x="2993" y="0"/>
                      <a:pt x="2984" y="2"/>
                      <a:pt x="2975" y="7"/>
                    </a:cubicBezTo>
                    <a:cubicBezTo>
                      <a:pt x="2708" y="74"/>
                      <a:pt x="2474" y="274"/>
                      <a:pt x="2241" y="407"/>
                    </a:cubicBezTo>
                    <a:cubicBezTo>
                      <a:pt x="2007" y="574"/>
                      <a:pt x="1774" y="741"/>
                      <a:pt x="1540" y="907"/>
                    </a:cubicBezTo>
                    <a:cubicBezTo>
                      <a:pt x="1040" y="1208"/>
                      <a:pt x="573" y="1541"/>
                      <a:pt x="139" y="1908"/>
                    </a:cubicBezTo>
                    <a:cubicBezTo>
                      <a:pt x="1" y="2019"/>
                      <a:pt x="116" y="2199"/>
                      <a:pt x="254" y="2199"/>
                    </a:cubicBezTo>
                    <a:cubicBezTo>
                      <a:pt x="282" y="2199"/>
                      <a:pt x="311" y="2192"/>
                      <a:pt x="339" y="2175"/>
                    </a:cubicBezTo>
                    <a:cubicBezTo>
                      <a:pt x="806" y="1841"/>
                      <a:pt x="1240" y="1475"/>
                      <a:pt x="1707" y="1141"/>
                    </a:cubicBezTo>
                    <a:cubicBezTo>
                      <a:pt x="1941" y="974"/>
                      <a:pt x="2174" y="807"/>
                      <a:pt x="2374" y="641"/>
                    </a:cubicBezTo>
                    <a:cubicBezTo>
                      <a:pt x="2508" y="574"/>
                      <a:pt x="2608" y="474"/>
                      <a:pt x="2741" y="407"/>
                    </a:cubicBezTo>
                    <a:cubicBezTo>
                      <a:pt x="2841" y="340"/>
                      <a:pt x="2975" y="240"/>
                      <a:pt x="3041" y="140"/>
                    </a:cubicBezTo>
                    <a:cubicBezTo>
                      <a:pt x="3099" y="83"/>
                      <a:pt x="3057" y="0"/>
                      <a:pt x="300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9"/>
              <p:cNvSpPr/>
              <p:nvPr/>
            </p:nvSpPr>
            <p:spPr>
              <a:xfrm flipH="1">
                <a:off x="1892464" y="3075118"/>
                <a:ext cx="73422" cy="53691"/>
              </a:xfrm>
              <a:custGeom>
                <a:avLst/>
                <a:gdLst/>
                <a:ahLst/>
                <a:cxnLst/>
                <a:rect l="l" t="t" r="r" b="b"/>
                <a:pathLst>
                  <a:path w="3684" h="2694" extrusionOk="0">
                    <a:moveTo>
                      <a:pt x="3539" y="0"/>
                    </a:moveTo>
                    <a:cubicBezTo>
                      <a:pt x="3525" y="0"/>
                      <a:pt x="3511" y="5"/>
                      <a:pt x="3497" y="14"/>
                    </a:cubicBezTo>
                    <a:cubicBezTo>
                      <a:pt x="2330" y="781"/>
                      <a:pt x="1162" y="1548"/>
                      <a:pt x="128" y="2449"/>
                    </a:cubicBezTo>
                    <a:cubicBezTo>
                      <a:pt x="0" y="2551"/>
                      <a:pt x="108" y="2693"/>
                      <a:pt x="225" y="2693"/>
                    </a:cubicBezTo>
                    <a:cubicBezTo>
                      <a:pt x="261" y="2693"/>
                      <a:pt x="297" y="2680"/>
                      <a:pt x="328" y="2649"/>
                    </a:cubicBezTo>
                    <a:cubicBezTo>
                      <a:pt x="1362" y="1782"/>
                      <a:pt x="2430" y="915"/>
                      <a:pt x="3597" y="214"/>
                    </a:cubicBezTo>
                    <a:cubicBezTo>
                      <a:pt x="3684" y="157"/>
                      <a:pt x="3621" y="0"/>
                      <a:pt x="35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9"/>
              <p:cNvSpPr/>
              <p:nvPr/>
            </p:nvSpPr>
            <p:spPr>
              <a:xfrm flipH="1">
                <a:off x="1986952" y="3139512"/>
                <a:ext cx="65151" cy="55206"/>
              </a:xfrm>
              <a:custGeom>
                <a:avLst/>
                <a:gdLst/>
                <a:ahLst/>
                <a:cxnLst/>
                <a:rect l="l" t="t" r="r" b="b"/>
                <a:pathLst>
                  <a:path w="3269" h="2770" extrusionOk="0">
                    <a:moveTo>
                      <a:pt x="3081" y="1"/>
                    </a:moveTo>
                    <a:cubicBezTo>
                      <a:pt x="3060" y="1"/>
                      <a:pt x="3039" y="6"/>
                      <a:pt x="3020" y="19"/>
                    </a:cubicBezTo>
                    <a:lnTo>
                      <a:pt x="3053" y="52"/>
                    </a:lnTo>
                    <a:cubicBezTo>
                      <a:pt x="2586" y="486"/>
                      <a:pt x="2086" y="919"/>
                      <a:pt x="1586" y="1319"/>
                    </a:cubicBezTo>
                    <a:cubicBezTo>
                      <a:pt x="1085" y="1720"/>
                      <a:pt x="551" y="2120"/>
                      <a:pt x="84" y="2554"/>
                    </a:cubicBezTo>
                    <a:cubicBezTo>
                      <a:pt x="0" y="2638"/>
                      <a:pt x="81" y="2769"/>
                      <a:pt x="169" y="2769"/>
                    </a:cubicBezTo>
                    <a:cubicBezTo>
                      <a:pt x="185" y="2769"/>
                      <a:pt x="202" y="2764"/>
                      <a:pt x="218" y="2754"/>
                    </a:cubicBezTo>
                    <a:cubicBezTo>
                      <a:pt x="785" y="2420"/>
                      <a:pt x="1285" y="1987"/>
                      <a:pt x="1752" y="1520"/>
                    </a:cubicBezTo>
                    <a:cubicBezTo>
                      <a:pt x="2219" y="1086"/>
                      <a:pt x="2720" y="619"/>
                      <a:pt x="3187" y="185"/>
                    </a:cubicBezTo>
                    <a:cubicBezTo>
                      <a:pt x="3268" y="104"/>
                      <a:pt x="3173" y="1"/>
                      <a:pt x="308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9"/>
              <p:cNvSpPr/>
              <p:nvPr/>
            </p:nvSpPr>
            <p:spPr>
              <a:xfrm flipH="1">
                <a:off x="2070120" y="3212376"/>
                <a:ext cx="62321" cy="57279"/>
              </a:xfrm>
              <a:custGeom>
                <a:avLst/>
                <a:gdLst/>
                <a:ahLst/>
                <a:cxnLst/>
                <a:rect l="l" t="t" r="r" b="b"/>
                <a:pathLst>
                  <a:path w="3127" h="2874" extrusionOk="0">
                    <a:moveTo>
                      <a:pt x="2966" y="1"/>
                    </a:moveTo>
                    <a:cubicBezTo>
                      <a:pt x="2939" y="1"/>
                      <a:pt x="2910" y="10"/>
                      <a:pt x="2881" y="32"/>
                    </a:cubicBezTo>
                    <a:lnTo>
                      <a:pt x="2881" y="65"/>
                    </a:lnTo>
                    <a:cubicBezTo>
                      <a:pt x="2414" y="499"/>
                      <a:pt x="1947" y="899"/>
                      <a:pt x="1447" y="1299"/>
                    </a:cubicBezTo>
                    <a:cubicBezTo>
                      <a:pt x="1213" y="1533"/>
                      <a:pt x="980" y="1733"/>
                      <a:pt x="746" y="1933"/>
                    </a:cubicBezTo>
                    <a:cubicBezTo>
                      <a:pt x="513" y="2167"/>
                      <a:pt x="279" y="2367"/>
                      <a:pt x="79" y="2634"/>
                    </a:cubicBezTo>
                    <a:cubicBezTo>
                      <a:pt x="0" y="2713"/>
                      <a:pt x="46" y="2874"/>
                      <a:pt x="150" y="2874"/>
                    </a:cubicBezTo>
                    <a:cubicBezTo>
                      <a:pt x="178" y="2874"/>
                      <a:pt x="211" y="2862"/>
                      <a:pt x="246" y="2834"/>
                    </a:cubicBezTo>
                    <a:cubicBezTo>
                      <a:pt x="513" y="2667"/>
                      <a:pt x="746" y="2467"/>
                      <a:pt x="980" y="2233"/>
                    </a:cubicBezTo>
                    <a:cubicBezTo>
                      <a:pt x="1213" y="2000"/>
                      <a:pt x="1447" y="1766"/>
                      <a:pt x="1680" y="1566"/>
                    </a:cubicBezTo>
                    <a:cubicBezTo>
                      <a:pt x="2147" y="1099"/>
                      <a:pt x="2581" y="632"/>
                      <a:pt x="3048" y="199"/>
                    </a:cubicBezTo>
                    <a:cubicBezTo>
                      <a:pt x="3126" y="120"/>
                      <a:pt x="3062" y="1"/>
                      <a:pt x="29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9"/>
              <p:cNvSpPr/>
              <p:nvPr/>
            </p:nvSpPr>
            <p:spPr>
              <a:xfrm flipH="1">
                <a:off x="1594072" y="2589703"/>
                <a:ext cx="79820" cy="41315"/>
              </a:xfrm>
              <a:custGeom>
                <a:avLst/>
                <a:gdLst/>
                <a:ahLst/>
                <a:cxnLst/>
                <a:rect l="l" t="t" r="r" b="b"/>
                <a:pathLst>
                  <a:path w="4005" h="2073" extrusionOk="0">
                    <a:moveTo>
                      <a:pt x="3911" y="1"/>
                    </a:moveTo>
                    <a:cubicBezTo>
                      <a:pt x="3895" y="1"/>
                      <a:pt x="3877" y="6"/>
                      <a:pt x="3857" y="19"/>
                    </a:cubicBezTo>
                    <a:cubicBezTo>
                      <a:pt x="2556" y="553"/>
                      <a:pt x="1255" y="1153"/>
                      <a:pt x="54" y="1920"/>
                    </a:cubicBezTo>
                    <a:cubicBezTo>
                      <a:pt x="0" y="1974"/>
                      <a:pt x="34" y="2072"/>
                      <a:pt x="101" y="2072"/>
                    </a:cubicBezTo>
                    <a:cubicBezTo>
                      <a:pt x="117" y="2072"/>
                      <a:pt x="135" y="2067"/>
                      <a:pt x="154" y="2054"/>
                    </a:cubicBezTo>
                    <a:cubicBezTo>
                      <a:pt x="1389" y="1420"/>
                      <a:pt x="2623" y="686"/>
                      <a:pt x="3924" y="119"/>
                    </a:cubicBezTo>
                    <a:cubicBezTo>
                      <a:pt x="4004" y="92"/>
                      <a:pt x="3977" y="1"/>
                      <a:pt x="391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9"/>
              <p:cNvSpPr/>
              <p:nvPr/>
            </p:nvSpPr>
            <p:spPr>
              <a:xfrm flipH="1">
                <a:off x="1697588" y="2647779"/>
                <a:ext cx="74738" cy="52974"/>
              </a:xfrm>
              <a:custGeom>
                <a:avLst/>
                <a:gdLst/>
                <a:ahLst/>
                <a:cxnLst/>
                <a:rect l="l" t="t" r="r" b="b"/>
                <a:pathLst>
                  <a:path w="3750" h="2658" extrusionOk="0">
                    <a:moveTo>
                      <a:pt x="3653" y="1"/>
                    </a:moveTo>
                    <a:cubicBezTo>
                      <a:pt x="3644" y="1"/>
                      <a:pt x="3635" y="3"/>
                      <a:pt x="3626" y="7"/>
                    </a:cubicBezTo>
                    <a:cubicBezTo>
                      <a:pt x="2458" y="841"/>
                      <a:pt x="1224" y="1608"/>
                      <a:pt x="56" y="2476"/>
                    </a:cubicBezTo>
                    <a:cubicBezTo>
                      <a:pt x="1" y="2532"/>
                      <a:pt x="38" y="2658"/>
                      <a:pt x="111" y="2658"/>
                    </a:cubicBezTo>
                    <a:cubicBezTo>
                      <a:pt x="125" y="2658"/>
                      <a:pt x="140" y="2653"/>
                      <a:pt x="157" y="2642"/>
                    </a:cubicBezTo>
                    <a:cubicBezTo>
                      <a:pt x="1357" y="1842"/>
                      <a:pt x="2525" y="975"/>
                      <a:pt x="3692" y="141"/>
                    </a:cubicBezTo>
                    <a:cubicBezTo>
                      <a:pt x="3750" y="83"/>
                      <a:pt x="3708" y="1"/>
                      <a:pt x="365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9"/>
              <p:cNvSpPr/>
              <p:nvPr/>
            </p:nvSpPr>
            <p:spPr>
              <a:xfrm flipH="1">
                <a:off x="1804573" y="2722935"/>
                <a:ext cx="65869" cy="54668"/>
              </a:xfrm>
              <a:custGeom>
                <a:avLst/>
                <a:gdLst/>
                <a:ahLst/>
                <a:cxnLst/>
                <a:rect l="l" t="t" r="r" b="b"/>
                <a:pathLst>
                  <a:path w="3305" h="2743" extrusionOk="0">
                    <a:moveTo>
                      <a:pt x="3176" y="0"/>
                    </a:moveTo>
                    <a:cubicBezTo>
                      <a:pt x="3166" y="0"/>
                      <a:pt x="3156" y="2"/>
                      <a:pt x="3145" y="6"/>
                    </a:cubicBezTo>
                    <a:cubicBezTo>
                      <a:pt x="1977" y="673"/>
                      <a:pt x="910" y="1507"/>
                      <a:pt x="76" y="2574"/>
                    </a:cubicBezTo>
                    <a:cubicBezTo>
                      <a:pt x="1" y="2649"/>
                      <a:pt x="57" y="2743"/>
                      <a:pt x="132" y="2743"/>
                    </a:cubicBezTo>
                    <a:cubicBezTo>
                      <a:pt x="157" y="2743"/>
                      <a:pt x="184" y="2733"/>
                      <a:pt x="209" y="2708"/>
                    </a:cubicBezTo>
                    <a:cubicBezTo>
                      <a:pt x="1077" y="1707"/>
                      <a:pt x="2077" y="840"/>
                      <a:pt x="3245" y="172"/>
                    </a:cubicBezTo>
                    <a:cubicBezTo>
                      <a:pt x="3304" y="113"/>
                      <a:pt x="3258" y="0"/>
                      <a:pt x="317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9"/>
              <p:cNvSpPr/>
              <p:nvPr/>
            </p:nvSpPr>
            <p:spPr>
              <a:xfrm flipH="1">
                <a:off x="1886525" y="2789202"/>
                <a:ext cx="72326" cy="55864"/>
              </a:xfrm>
              <a:custGeom>
                <a:avLst/>
                <a:gdLst/>
                <a:ahLst/>
                <a:cxnLst/>
                <a:rect l="l" t="t" r="r" b="b"/>
                <a:pathLst>
                  <a:path w="3629" h="2803" extrusionOk="0">
                    <a:moveTo>
                      <a:pt x="3512" y="1"/>
                    </a:moveTo>
                    <a:cubicBezTo>
                      <a:pt x="3501" y="1"/>
                      <a:pt x="3489" y="5"/>
                      <a:pt x="3478" y="16"/>
                    </a:cubicBezTo>
                    <a:cubicBezTo>
                      <a:pt x="2310" y="817"/>
                      <a:pt x="1143" y="1651"/>
                      <a:pt x="109" y="2618"/>
                    </a:cubicBezTo>
                    <a:cubicBezTo>
                      <a:pt x="0" y="2700"/>
                      <a:pt x="90" y="2803"/>
                      <a:pt x="182" y="2803"/>
                    </a:cubicBezTo>
                    <a:cubicBezTo>
                      <a:pt x="202" y="2803"/>
                      <a:pt x="224" y="2797"/>
                      <a:pt x="242" y="2785"/>
                    </a:cubicBezTo>
                    <a:cubicBezTo>
                      <a:pt x="1343" y="1884"/>
                      <a:pt x="2410" y="950"/>
                      <a:pt x="3545" y="150"/>
                    </a:cubicBezTo>
                    <a:cubicBezTo>
                      <a:pt x="3628" y="122"/>
                      <a:pt x="3572" y="1"/>
                      <a:pt x="351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9"/>
              <p:cNvSpPr/>
              <p:nvPr/>
            </p:nvSpPr>
            <p:spPr>
              <a:xfrm flipH="1">
                <a:off x="1976967" y="2873227"/>
                <a:ext cx="50403" cy="53034"/>
              </a:xfrm>
              <a:custGeom>
                <a:avLst/>
                <a:gdLst/>
                <a:ahLst/>
                <a:cxnLst/>
                <a:rect l="l" t="t" r="r" b="b"/>
                <a:pathLst>
                  <a:path w="2529" h="2661" extrusionOk="0">
                    <a:moveTo>
                      <a:pt x="2406" y="1"/>
                    </a:moveTo>
                    <a:cubicBezTo>
                      <a:pt x="2385" y="1"/>
                      <a:pt x="2363" y="11"/>
                      <a:pt x="2346" y="37"/>
                    </a:cubicBezTo>
                    <a:cubicBezTo>
                      <a:pt x="1645" y="904"/>
                      <a:pt x="845" y="1671"/>
                      <a:pt x="78" y="2505"/>
                    </a:cubicBezTo>
                    <a:cubicBezTo>
                      <a:pt x="0" y="2583"/>
                      <a:pt x="63" y="2660"/>
                      <a:pt x="141" y="2660"/>
                    </a:cubicBezTo>
                    <a:cubicBezTo>
                      <a:pt x="164" y="2660"/>
                      <a:pt x="189" y="2654"/>
                      <a:pt x="211" y="2639"/>
                    </a:cubicBezTo>
                    <a:cubicBezTo>
                      <a:pt x="1045" y="1905"/>
                      <a:pt x="1779" y="1037"/>
                      <a:pt x="2479" y="137"/>
                    </a:cubicBezTo>
                    <a:cubicBezTo>
                      <a:pt x="2529" y="87"/>
                      <a:pt x="2468" y="1"/>
                      <a:pt x="24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9"/>
              <p:cNvSpPr/>
              <p:nvPr/>
            </p:nvSpPr>
            <p:spPr>
              <a:xfrm flipH="1">
                <a:off x="2054216" y="2956355"/>
                <a:ext cx="48231" cy="51938"/>
              </a:xfrm>
              <a:custGeom>
                <a:avLst/>
                <a:gdLst/>
                <a:ahLst/>
                <a:cxnLst/>
                <a:rect l="l" t="t" r="r" b="b"/>
                <a:pathLst>
                  <a:path w="2420" h="2606" extrusionOk="0">
                    <a:moveTo>
                      <a:pt x="2286" y="0"/>
                    </a:moveTo>
                    <a:cubicBezTo>
                      <a:pt x="2261" y="0"/>
                      <a:pt x="2235" y="11"/>
                      <a:pt x="2210" y="35"/>
                    </a:cubicBezTo>
                    <a:cubicBezTo>
                      <a:pt x="1476" y="836"/>
                      <a:pt x="776" y="1636"/>
                      <a:pt x="75" y="2437"/>
                    </a:cubicBezTo>
                    <a:cubicBezTo>
                      <a:pt x="0" y="2512"/>
                      <a:pt x="57" y="2606"/>
                      <a:pt x="132" y="2606"/>
                    </a:cubicBezTo>
                    <a:cubicBezTo>
                      <a:pt x="157" y="2606"/>
                      <a:pt x="184" y="2595"/>
                      <a:pt x="209" y="2570"/>
                    </a:cubicBezTo>
                    <a:cubicBezTo>
                      <a:pt x="943" y="1803"/>
                      <a:pt x="1643" y="1003"/>
                      <a:pt x="2344" y="202"/>
                    </a:cubicBezTo>
                    <a:cubicBezTo>
                      <a:pt x="2419" y="101"/>
                      <a:pt x="2361" y="0"/>
                      <a:pt x="2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9"/>
              <p:cNvSpPr/>
              <p:nvPr/>
            </p:nvSpPr>
            <p:spPr>
              <a:xfrm flipH="1">
                <a:off x="2115201" y="3023758"/>
                <a:ext cx="39740" cy="42670"/>
              </a:xfrm>
              <a:custGeom>
                <a:avLst/>
                <a:gdLst/>
                <a:ahLst/>
                <a:cxnLst/>
                <a:rect l="l" t="t" r="r" b="b"/>
                <a:pathLst>
                  <a:path w="1994" h="2141" extrusionOk="0">
                    <a:moveTo>
                      <a:pt x="1890" y="1"/>
                    </a:moveTo>
                    <a:cubicBezTo>
                      <a:pt x="1874" y="1"/>
                      <a:pt x="1857" y="7"/>
                      <a:pt x="1842" y="22"/>
                    </a:cubicBezTo>
                    <a:cubicBezTo>
                      <a:pt x="1275" y="690"/>
                      <a:pt x="641" y="1290"/>
                      <a:pt x="74" y="1957"/>
                    </a:cubicBezTo>
                    <a:cubicBezTo>
                      <a:pt x="1" y="2031"/>
                      <a:pt x="71" y="2140"/>
                      <a:pt x="153" y="2140"/>
                    </a:cubicBezTo>
                    <a:cubicBezTo>
                      <a:pt x="183" y="2140"/>
                      <a:pt x="214" y="2126"/>
                      <a:pt x="241" y="2091"/>
                    </a:cubicBezTo>
                    <a:cubicBezTo>
                      <a:pt x="841" y="1457"/>
                      <a:pt x="1375" y="790"/>
                      <a:pt x="1942" y="156"/>
                    </a:cubicBezTo>
                    <a:cubicBezTo>
                      <a:pt x="1994" y="78"/>
                      <a:pt x="1945" y="1"/>
                      <a:pt x="18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9"/>
              <p:cNvSpPr/>
              <p:nvPr/>
            </p:nvSpPr>
            <p:spPr>
              <a:xfrm flipH="1">
                <a:off x="2170467" y="3092517"/>
                <a:ext cx="54230" cy="71070"/>
              </a:xfrm>
              <a:custGeom>
                <a:avLst/>
                <a:gdLst/>
                <a:ahLst/>
                <a:cxnLst/>
                <a:rect l="l" t="t" r="r" b="b"/>
                <a:pathLst>
                  <a:path w="2721" h="3566" extrusionOk="0">
                    <a:moveTo>
                      <a:pt x="2583" y="0"/>
                    </a:moveTo>
                    <a:cubicBezTo>
                      <a:pt x="2554" y="0"/>
                      <a:pt x="2526" y="12"/>
                      <a:pt x="2507" y="42"/>
                    </a:cubicBezTo>
                    <a:cubicBezTo>
                      <a:pt x="1706" y="1142"/>
                      <a:pt x="872" y="2243"/>
                      <a:pt x="72" y="3344"/>
                    </a:cubicBezTo>
                    <a:cubicBezTo>
                      <a:pt x="0" y="3463"/>
                      <a:pt x="99" y="3565"/>
                      <a:pt x="210" y="3565"/>
                    </a:cubicBezTo>
                    <a:cubicBezTo>
                      <a:pt x="254" y="3565"/>
                      <a:pt x="300" y="3549"/>
                      <a:pt x="338" y="3511"/>
                    </a:cubicBezTo>
                    <a:cubicBezTo>
                      <a:pt x="1139" y="2377"/>
                      <a:pt x="1873" y="1242"/>
                      <a:pt x="2673" y="142"/>
                    </a:cubicBezTo>
                    <a:cubicBezTo>
                      <a:pt x="2721" y="71"/>
                      <a:pt x="2651" y="0"/>
                      <a:pt x="25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9"/>
              <p:cNvSpPr/>
              <p:nvPr/>
            </p:nvSpPr>
            <p:spPr>
              <a:xfrm flipH="1">
                <a:off x="2241598" y="3189576"/>
                <a:ext cx="37747" cy="57937"/>
              </a:xfrm>
              <a:custGeom>
                <a:avLst/>
                <a:gdLst/>
                <a:ahLst/>
                <a:cxnLst/>
                <a:rect l="l" t="t" r="r" b="b"/>
                <a:pathLst>
                  <a:path w="1894" h="2907" extrusionOk="0">
                    <a:moveTo>
                      <a:pt x="1755" y="0"/>
                    </a:moveTo>
                    <a:cubicBezTo>
                      <a:pt x="1727" y="0"/>
                      <a:pt x="1699" y="12"/>
                      <a:pt x="1679" y="42"/>
                    </a:cubicBezTo>
                    <a:cubicBezTo>
                      <a:pt x="1146" y="942"/>
                      <a:pt x="579" y="1810"/>
                      <a:pt x="45" y="2744"/>
                    </a:cubicBezTo>
                    <a:cubicBezTo>
                      <a:pt x="1" y="2833"/>
                      <a:pt x="75" y="2907"/>
                      <a:pt x="149" y="2907"/>
                    </a:cubicBezTo>
                    <a:cubicBezTo>
                      <a:pt x="186" y="2907"/>
                      <a:pt x="223" y="2888"/>
                      <a:pt x="245" y="2844"/>
                    </a:cubicBezTo>
                    <a:cubicBezTo>
                      <a:pt x="812" y="1943"/>
                      <a:pt x="1313" y="1042"/>
                      <a:pt x="1846" y="142"/>
                    </a:cubicBezTo>
                    <a:cubicBezTo>
                      <a:pt x="1893" y="71"/>
                      <a:pt x="1824" y="0"/>
                      <a:pt x="17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9"/>
              <p:cNvSpPr/>
              <p:nvPr/>
            </p:nvSpPr>
            <p:spPr>
              <a:xfrm flipH="1">
                <a:off x="2294571" y="3269914"/>
                <a:ext cx="48868" cy="70134"/>
              </a:xfrm>
              <a:custGeom>
                <a:avLst/>
                <a:gdLst/>
                <a:ahLst/>
                <a:cxnLst/>
                <a:rect l="l" t="t" r="r" b="b"/>
                <a:pathLst>
                  <a:path w="2452" h="3519" extrusionOk="0">
                    <a:moveTo>
                      <a:pt x="2392" y="0"/>
                    </a:moveTo>
                    <a:cubicBezTo>
                      <a:pt x="2381" y="0"/>
                      <a:pt x="2369" y="5"/>
                      <a:pt x="2360" y="14"/>
                    </a:cubicBezTo>
                    <a:cubicBezTo>
                      <a:pt x="2127" y="247"/>
                      <a:pt x="1927" y="547"/>
                      <a:pt x="1727" y="814"/>
                    </a:cubicBezTo>
                    <a:cubicBezTo>
                      <a:pt x="1560" y="1081"/>
                      <a:pt x="1360" y="1348"/>
                      <a:pt x="1159" y="1615"/>
                    </a:cubicBezTo>
                    <a:cubicBezTo>
                      <a:pt x="759" y="2182"/>
                      <a:pt x="392" y="2749"/>
                      <a:pt x="25" y="3349"/>
                    </a:cubicBezTo>
                    <a:cubicBezTo>
                      <a:pt x="0" y="3424"/>
                      <a:pt x="69" y="3518"/>
                      <a:pt x="133" y="3518"/>
                    </a:cubicBezTo>
                    <a:cubicBezTo>
                      <a:pt x="155" y="3518"/>
                      <a:pt x="175" y="3508"/>
                      <a:pt x="192" y="3483"/>
                    </a:cubicBezTo>
                    <a:cubicBezTo>
                      <a:pt x="626" y="2949"/>
                      <a:pt x="993" y="2382"/>
                      <a:pt x="1360" y="1815"/>
                    </a:cubicBezTo>
                    <a:cubicBezTo>
                      <a:pt x="1526" y="1548"/>
                      <a:pt x="1727" y="1281"/>
                      <a:pt x="1893" y="981"/>
                    </a:cubicBezTo>
                    <a:cubicBezTo>
                      <a:pt x="2093" y="681"/>
                      <a:pt x="2294" y="380"/>
                      <a:pt x="2427" y="80"/>
                    </a:cubicBezTo>
                    <a:cubicBezTo>
                      <a:pt x="2451" y="31"/>
                      <a:pt x="2422" y="0"/>
                      <a:pt x="23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9"/>
              <p:cNvSpPr/>
              <p:nvPr/>
            </p:nvSpPr>
            <p:spPr>
              <a:xfrm flipH="1">
                <a:off x="2357271" y="3372394"/>
                <a:ext cx="38983" cy="64593"/>
              </a:xfrm>
              <a:custGeom>
                <a:avLst/>
                <a:gdLst/>
                <a:ahLst/>
                <a:cxnLst/>
                <a:rect l="l" t="t" r="r" b="b"/>
                <a:pathLst>
                  <a:path w="1956" h="3241" extrusionOk="0">
                    <a:moveTo>
                      <a:pt x="1806" y="0"/>
                    </a:moveTo>
                    <a:cubicBezTo>
                      <a:pt x="1772" y="0"/>
                      <a:pt x="1737" y="13"/>
                      <a:pt x="1708" y="42"/>
                    </a:cubicBezTo>
                    <a:cubicBezTo>
                      <a:pt x="1074" y="1009"/>
                      <a:pt x="474" y="2010"/>
                      <a:pt x="40" y="3077"/>
                    </a:cubicBezTo>
                    <a:cubicBezTo>
                      <a:pt x="0" y="3177"/>
                      <a:pt x="79" y="3241"/>
                      <a:pt x="163" y="3241"/>
                    </a:cubicBezTo>
                    <a:cubicBezTo>
                      <a:pt x="220" y="3241"/>
                      <a:pt x="280" y="3211"/>
                      <a:pt x="307" y="3144"/>
                    </a:cubicBezTo>
                    <a:cubicBezTo>
                      <a:pt x="741" y="2110"/>
                      <a:pt x="1241" y="1076"/>
                      <a:pt x="1908" y="142"/>
                    </a:cubicBezTo>
                    <a:cubicBezTo>
                      <a:pt x="1955" y="71"/>
                      <a:pt x="1886" y="0"/>
                      <a:pt x="18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9"/>
              <p:cNvSpPr/>
              <p:nvPr/>
            </p:nvSpPr>
            <p:spPr>
              <a:xfrm flipH="1">
                <a:off x="2410265" y="3467440"/>
                <a:ext cx="34678" cy="70453"/>
              </a:xfrm>
              <a:custGeom>
                <a:avLst/>
                <a:gdLst/>
                <a:ahLst/>
                <a:cxnLst/>
                <a:rect l="l" t="t" r="r" b="b"/>
                <a:pathLst>
                  <a:path w="1740" h="3535" extrusionOk="0">
                    <a:moveTo>
                      <a:pt x="1633" y="1"/>
                    </a:moveTo>
                    <a:cubicBezTo>
                      <a:pt x="1612" y="1"/>
                      <a:pt x="1593" y="13"/>
                      <a:pt x="1582" y="43"/>
                    </a:cubicBezTo>
                    <a:cubicBezTo>
                      <a:pt x="1082" y="1144"/>
                      <a:pt x="515" y="2245"/>
                      <a:pt x="48" y="3345"/>
                    </a:cubicBezTo>
                    <a:cubicBezTo>
                      <a:pt x="1" y="3440"/>
                      <a:pt x="87" y="3534"/>
                      <a:pt x="165" y="3534"/>
                    </a:cubicBezTo>
                    <a:cubicBezTo>
                      <a:pt x="198" y="3534"/>
                      <a:pt x="229" y="3518"/>
                      <a:pt x="248" y="3479"/>
                    </a:cubicBezTo>
                    <a:cubicBezTo>
                      <a:pt x="749" y="2378"/>
                      <a:pt x="1216" y="1244"/>
                      <a:pt x="1716" y="110"/>
                    </a:cubicBezTo>
                    <a:cubicBezTo>
                      <a:pt x="1739" y="63"/>
                      <a:pt x="1682" y="1"/>
                      <a:pt x="16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9"/>
              <p:cNvSpPr/>
              <p:nvPr/>
            </p:nvSpPr>
            <p:spPr>
              <a:xfrm flipH="1">
                <a:off x="2454450" y="3569880"/>
                <a:ext cx="18136" cy="43009"/>
              </a:xfrm>
              <a:custGeom>
                <a:avLst/>
                <a:gdLst/>
                <a:ahLst/>
                <a:cxnLst/>
                <a:rect l="l" t="t" r="r" b="b"/>
                <a:pathLst>
                  <a:path w="910" h="2158" extrusionOk="0">
                    <a:moveTo>
                      <a:pt x="766" y="1"/>
                    </a:moveTo>
                    <a:cubicBezTo>
                      <a:pt x="723" y="1"/>
                      <a:pt x="681" y="22"/>
                      <a:pt x="668" y="73"/>
                    </a:cubicBezTo>
                    <a:cubicBezTo>
                      <a:pt x="534" y="407"/>
                      <a:pt x="434" y="741"/>
                      <a:pt x="334" y="1041"/>
                    </a:cubicBezTo>
                    <a:cubicBezTo>
                      <a:pt x="201" y="1374"/>
                      <a:pt x="101" y="1708"/>
                      <a:pt x="1" y="2041"/>
                    </a:cubicBezTo>
                    <a:cubicBezTo>
                      <a:pt x="1" y="2107"/>
                      <a:pt x="71" y="2158"/>
                      <a:pt x="130" y="2158"/>
                    </a:cubicBezTo>
                    <a:cubicBezTo>
                      <a:pt x="161" y="2158"/>
                      <a:pt x="189" y="2143"/>
                      <a:pt x="201" y="2108"/>
                    </a:cubicBezTo>
                    <a:cubicBezTo>
                      <a:pt x="334" y="1775"/>
                      <a:pt x="434" y="1474"/>
                      <a:pt x="534" y="1141"/>
                    </a:cubicBezTo>
                    <a:cubicBezTo>
                      <a:pt x="668" y="807"/>
                      <a:pt x="768" y="474"/>
                      <a:pt x="868" y="140"/>
                    </a:cubicBezTo>
                    <a:cubicBezTo>
                      <a:pt x="909" y="58"/>
                      <a:pt x="836" y="1"/>
                      <a:pt x="7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9"/>
              <p:cNvSpPr/>
              <p:nvPr/>
            </p:nvSpPr>
            <p:spPr>
              <a:xfrm flipH="1">
                <a:off x="2089372" y="2218925"/>
                <a:ext cx="39123" cy="70831"/>
              </a:xfrm>
              <a:custGeom>
                <a:avLst/>
                <a:gdLst/>
                <a:ahLst/>
                <a:cxnLst/>
                <a:rect l="l" t="t" r="r" b="b"/>
                <a:pathLst>
                  <a:path w="1963" h="3554" extrusionOk="0">
                    <a:moveTo>
                      <a:pt x="1854" y="1"/>
                    </a:moveTo>
                    <a:cubicBezTo>
                      <a:pt x="1829" y="1"/>
                      <a:pt x="1803" y="13"/>
                      <a:pt x="1783" y="43"/>
                    </a:cubicBezTo>
                    <a:cubicBezTo>
                      <a:pt x="1149" y="1144"/>
                      <a:pt x="482" y="2211"/>
                      <a:pt x="48" y="3412"/>
                    </a:cubicBezTo>
                    <a:cubicBezTo>
                      <a:pt x="1" y="3483"/>
                      <a:pt x="87" y="3554"/>
                      <a:pt x="165" y="3554"/>
                    </a:cubicBezTo>
                    <a:cubicBezTo>
                      <a:pt x="198" y="3554"/>
                      <a:pt x="229" y="3542"/>
                      <a:pt x="248" y="3512"/>
                    </a:cubicBezTo>
                    <a:cubicBezTo>
                      <a:pt x="815" y="2378"/>
                      <a:pt x="1316" y="1211"/>
                      <a:pt x="1916" y="110"/>
                    </a:cubicBezTo>
                    <a:cubicBezTo>
                      <a:pt x="1962" y="63"/>
                      <a:pt x="1912" y="1"/>
                      <a:pt x="185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9"/>
              <p:cNvSpPr/>
              <p:nvPr/>
            </p:nvSpPr>
            <p:spPr>
              <a:xfrm flipH="1">
                <a:off x="2138559" y="2322003"/>
                <a:ext cx="37130" cy="69077"/>
              </a:xfrm>
              <a:custGeom>
                <a:avLst/>
                <a:gdLst/>
                <a:ahLst/>
                <a:cxnLst/>
                <a:rect l="l" t="t" r="r" b="b"/>
                <a:pathLst>
                  <a:path w="1863" h="3466" extrusionOk="0">
                    <a:moveTo>
                      <a:pt x="1737" y="0"/>
                    </a:moveTo>
                    <a:cubicBezTo>
                      <a:pt x="1713" y="0"/>
                      <a:pt x="1692" y="12"/>
                      <a:pt x="1682" y="42"/>
                    </a:cubicBezTo>
                    <a:cubicBezTo>
                      <a:pt x="1148" y="1142"/>
                      <a:pt x="548" y="2176"/>
                      <a:pt x="48" y="3277"/>
                    </a:cubicBezTo>
                    <a:cubicBezTo>
                      <a:pt x="1" y="3372"/>
                      <a:pt x="87" y="3466"/>
                      <a:pt x="165" y="3466"/>
                    </a:cubicBezTo>
                    <a:cubicBezTo>
                      <a:pt x="197" y="3466"/>
                      <a:pt x="228" y="3450"/>
                      <a:pt x="248" y="3411"/>
                    </a:cubicBezTo>
                    <a:cubicBezTo>
                      <a:pt x="815" y="2343"/>
                      <a:pt x="1282" y="1209"/>
                      <a:pt x="1816" y="142"/>
                    </a:cubicBezTo>
                    <a:cubicBezTo>
                      <a:pt x="1863" y="71"/>
                      <a:pt x="1793" y="0"/>
                      <a:pt x="17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9"/>
              <p:cNvSpPr/>
              <p:nvPr/>
            </p:nvSpPr>
            <p:spPr>
              <a:xfrm flipH="1">
                <a:off x="2183561" y="2419062"/>
                <a:ext cx="40159" cy="79860"/>
              </a:xfrm>
              <a:custGeom>
                <a:avLst/>
                <a:gdLst/>
                <a:ahLst/>
                <a:cxnLst/>
                <a:rect l="l" t="t" r="r" b="b"/>
                <a:pathLst>
                  <a:path w="2015" h="4007" extrusionOk="0">
                    <a:moveTo>
                      <a:pt x="1894" y="0"/>
                    </a:moveTo>
                    <a:cubicBezTo>
                      <a:pt x="1869" y="0"/>
                      <a:pt x="1843" y="12"/>
                      <a:pt x="1824" y="42"/>
                    </a:cubicBezTo>
                    <a:cubicBezTo>
                      <a:pt x="1490" y="642"/>
                      <a:pt x="1157" y="1276"/>
                      <a:pt x="823" y="1910"/>
                    </a:cubicBezTo>
                    <a:cubicBezTo>
                      <a:pt x="523" y="2543"/>
                      <a:pt x="223" y="3177"/>
                      <a:pt x="23" y="3811"/>
                    </a:cubicBezTo>
                    <a:cubicBezTo>
                      <a:pt x="0" y="3924"/>
                      <a:pt x="100" y="4006"/>
                      <a:pt x="187" y="4006"/>
                    </a:cubicBezTo>
                    <a:cubicBezTo>
                      <a:pt x="229" y="4006"/>
                      <a:pt x="268" y="3988"/>
                      <a:pt x="289" y="3944"/>
                    </a:cubicBezTo>
                    <a:cubicBezTo>
                      <a:pt x="590" y="3311"/>
                      <a:pt x="823" y="2644"/>
                      <a:pt x="1090" y="2010"/>
                    </a:cubicBezTo>
                    <a:cubicBezTo>
                      <a:pt x="1357" y="1376"/>
                      <a:pt x="1657" y="742"/>
                      <a:pt x="1991" y="142"/>
                    </a:cubicBezTo>
                    <a:cubicBezTo>
                      <a:pt x="2014" y="71"/>
                      <a:pt x="1954" y="0"/>
                      <a:pt x="18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9"/>
              <p:cNvSpPr/>
              <p:nvPr/>
            </p:nvSpPr>
            <p:spPr>
              <a:xfrm flipH="1">
                <a:off x="2242116" y="2547870"/>
                <a:ext cx="40777" cy="86397"/>
              </a:xfrm>
              <a:custGeom>
                <a:avLst/>
                <a:gdLst/>
                <a:ahLst/>
                <a:cxnLst/>
                <a:rect l="l" t="t" r="r" b="b"/>
                <a:pathLst>
                  <a:path w="2046" h="4335" extrusionOk="0">
                    <a:moveTo>
                      <a:pt x="1927" y="0"/>
                    </a:moveTo>
                    <a:cubicBezTo>
                      <a:pt x="1897" y="0"/>
                      <a:pt x="1869" y="15"/>
                      <a:pt x="1857" y="50"/>
                    </a:cubicBezTo>
                    <a:cubicBezTo>
                      <a:pt x="1224" y="1418"/>
                      <a:pt x="557" y="2785"/>
                      <a:pt x="23" y="4186"/>
                    </a:cubicBezTo>
                    <a:cubicBezTo>
                      <a:pt x="1" y="4275"/>
                      <a:pt x="82" y="4335"/>
                      <a:pt x="149" y="4335"/>
                    </a:cubicBezTo>
                    <a:cubicBezTo>
                      <a:pt x="182" y="4335"/>
                      <a:pt x="212" y="4320"/>
                      <a:pt x="223" y="4286"/>
                    </a:cubicBezTo>
                    <a:cubicBezTo>
                      <a:pt x="590" y="3619"/>
                      <a:pt x="857" y="2919"/>
                      <a:pt x="1157" y="2218"/>
                    </a:cubicBezTo>
                    <a:cubicBezTo>
                      <a:pt x="1424" y="1518"/>
                      <a:pt x="1724" y="817"/>
                      <a:pt x="2024" y="117"/>
                    </a:cubicBezTo>
                    <a:cubicBezTo>
                      <a:pt x="2046" y="52"/>
                      <a:pt x="1983" y="0"/>
                      <a:pt x="19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9"/>
              <p:cNvSpPr/>
              <p:nvPr/>
            </p:nvSpPr>
            <p:spPr>
              <a:xfrm flipH="1">
                <a:off x="2286699" y="2664161"/>
                <a:ext cx="30314" cy="88748"/>
              </a:xfrm>
              <a:custGeom>
                <a:avLst/>
                <a:gdLst/>
                <a:ahLst/>
                <a:cxnLst/>
                <a:rect l="l" t="t" r="r" b="b"/>
                <a:pathLst>
                  <a:path w="1521" h="4453" extrusionOk="0">
                    <a:moveTo>
                      <a:pt x="1402" y="1"/>
                    </a:moveTo>
                    <a:cubicBezTo>
                      <a:pt x="1352" y="1"/>
                      <a:pt x="1297" y="27"/>
                      <a:pt x="1268" y="86"/>
                    </a:cubicBezTo>
                    <a:lnTo>
                      <a:pt x="1268" y="53"/>
                    </a:lnTo>
                    <a:cubicBezTo>
                      <a:pt x="1001" y="753"/>
                      <a:pt x="767" y="1454"/>
                      <a:pt x="534" y="2154"/>
                    </a:cubicBezTo>
                    <a:cubicBezTo>
                      <a:pt x="334" y="2855"/>
                      <a:pt x="100" y="3555"/>
                      <a:pt x="0" y="4289"/>
                    </a:cubicBezTo>
                    <a:cubicBezTo>
                      <a:pt x="0" y="4388"/>
                      <a:pt x="71" y="4452"/>
                      <a:pt x="143" y="4452"/>
                    </a:cubicBezTo>
                    <a:cubicBezTo>
                      <a:pt x="192" y="4452"/>
                      <a:pt x="240" y="4423"/>
                      <a:pt x="267" y="4356"/>
                    </a:cubicBezTo>
                    <a:cubicBezTo>
                      <a:pt x="467" y="3655"/>
                      <a:pt x="601" y="2921"/>
                      <a:pt x="801" y="2221"/>
                    </a:cubicBezTo>
                    <a:cubicBezTo>
                      <a:pt x="1001" y="1520"/>
                      <a:pt x="1234" y="820"/>
                      <a:pt x="1501" y="119"/>
                    </a:cubicBezTo>
                    <a:cubicBezTo>
                      <a:pt x="1520" y="44"/>
                      <a:pt x="1465" y="1"/>
                      <a:pt x="140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9"/>
              <p:cNvSpPr/>
              <p:nvPr/>
            </p:nvSpPr>
            <p:spPr>
              <a:xfrm flipH="1">
                <a:off x="2329887" y="2795380"/>
                <a:ext cx="31768" cy="85878"/>
              </a:xfrm>
              <a:custGeom>
                <a:avLst/>
                <a:gdLst/>
                <a:ahLst/>
                <a:cxnLst/>
                <a:rect l="l" t="t" r="r" b="b"/>
                <a:pathLst>
                  <a:path w="1594" h="4309" extrusionOk="0">
                    <a:moveTo>
                      <a:pt x="1462" y="1"/>
                    </a:moveTo>
                    <a:cubicBezTo>
                      <a:pt x="1423" y="1"/>
                      <a:pt x="1386" y="22"/>
                      <a:pt x="1373" y="73"/>
                    </a:cubicBezTo>
                    <a:cubicBezTo>
                      <a:pt x="906" y="1441"/>
                      <a:pt x="406" y="2775"/>
                      <a:pt x="39" y="4176"/>
                    </a:cubicBezTo>
                    <a:cubicBezTo>
                      <a:pt x="0" y="4254"/>
                      <a:pt x="62" y="4308"/>
                      <a:pt x="128" y="4308"/>
                    </a:cubicBezTo>
                    <a:cubicBezTo>
                      <a:pt x="175" y="4308"/>
                      <a:pt x="225" y="4280"/>
                      <a:pt x="239" y="4210"/>
                    </a:cubicBezTo>
                    <a:cubicBezTo>
                      <a:pt x="773" y="2875"/>
                      <a:pt x="1139" y="1508"/>
                      <a:pt x="1573" y="140"/>
                    </a:cubicBezTo>
                    <a:cubicBezTo>
                      <a:pt x="1594" y="57"/>
                      <a:pt x="1525" y="1"/>
                      <a:pt x="14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9"/>
              <p:cNvSpPr/>
              <p:nvPr/>
            </p:nvSpPr>
            <p:spPr>
              <a:xfrm flipH="1">
                <a:off x="2375089" y="2929449"/>
                <a:ext cx="29018" cy="98454"/>
              </a:xfrm>
              <a:custGeom>
                <a:avLst/>
                <a:gdLst/>
                <a:ahLst/>
                <a:cxnLst/>
                <a:rect l="l" t="t" r="r" b="b"/>
                <a:pathLst>
                  <a:path w="1456" h="4940" extrusionOk="0">
                    <a:moveTo>
                      <a:pt x="1342" y="0"/>
                    </a:moveTo>
                    <a:cubicBezTo>
                      <a:pt x="1311" y="0"/>
                      <a:pt x="1280" y="14"/>
                      <a:pt x="1268" y="51"/>
                    </a:cubicBezTo>
                    <a:cubicBezTo>
                      <a:pt x="701" y="1552"/>
                      <a:pt x="167" y="3187"/>
                      <a:pt x="0" y="4821"/>
                    </a:cubicBezTo>
                    <a:cubicBezTo>
                      <a:pt x="0" y="4896"/>
                      <a:pt x="64" y="4939"/>
                      <a:pt x="125" y="4939"/>
                    </a:cubicBezTo>
                    <a:cubicBezTo>
                      <a:pt x="173" y="4939"/>
                      <a:pt x="219" y="4913"/>
                      <a:pt x="234" y="4854"/>
                    </a:cubicBezTo>
                    <a:cubicBezTo>
                      <a:pt x="401" y="4054"/>
                      <a:pt x="534" y="3253"/>
                      <a:pt x="734" y="2453"/>
                    </a:cubicBezTo>
                    <a:cubicBezTo>
                      <a:pt x="934" y="1652"/>
                      <a:pt x="1135" y="852"/>
                      <a:pt x="1435" y="84"/>
                    </a:cubicBezTo>
                    <a:cubicBezTo>
                      <a:pt x="1456" y="42"/>
                      <a:pt x="1397" y="0"/>
                      <a:pt x="13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9"/>
              <p:cNvSpPr/>
              <p:nvPr/>
            </p:nvSpPr>
            <p:spPr>
              <a:xfrm flipH="1">
                <a:off x="2411660" y="3073264"/>
                <a:ext cx="22740" cy="87592"/>
              </a:xfrm>
              <a:custGeom>
                <a:avLst/>
                <a:gdLst/>
                <a:ahLst/>
                <a:cxnLst/>
                <a:rect l="l" t="t" r="r" b="b"/>
                <a:pathLst>
                  <a:path w="1141" h="4395" extrusionOk="0">
                    <a:moveTo>
                      <a:pt x="1009" y="1"/>
                    </a:moveTo>
                    <a:cubicBezTo>
                      <a:pt x="970" y="1"/>
                      <a:pt x="933" y="23"/>
                      <a:pt x="920" y="74"/>
                    </a:cubicBezTo>
                    <a:cubicBezTo>
                      <a:pt x="553" y="1441"/>
                      <a:pt x="220" y="2842"/>
                      <a:pt x="19" y="4277"/>
                    </a:cubicBezTo>
                    <a:cubicBezTo>
                      <a:pt x="1" y="4351"/>
                      <a:pt x="56" y="4395"/>
                      <a:pt x="113" y="4395"/>
                    </a:cubicBezTo>
                    <a:cubicBezTo>
                      <a:pt x="158" y="4395"/>
                      <a:pt x="205" y="4368"/>
                      <a:pt x="220" y="4310"/>
                    </a:cubicBezTo>
                    <a:cubicBezTo>
                      <a:pt x="520" y="2909"/>
                      <a:pt x="787" y="1508"/>
                      <a:pt x="1120" y="140"/>
                    </a:cubicBezTo>
                    <a:cubicBezTo>
                      <a:pt x="1141" y="58"/>
                      <a:pt x="1072" y="1"/>
                      <a:pt x="10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9"/>
              <p:cNvSpPr/>
              <p:nvPr/>
            </p:nvSpPr>
            <p:spPr>
              <a:xfrm flipH="1">
                <a:off x="2437589" y="3195595"/>
                <a:ext cx="18714" cy="68778"/>
              </a:xfrm>
              <a:custGeom>
                <a:avLst/>
                <a:gdLst/>
                <a:ahLst/>
                <a:cxnLst/>
                <a:rect l="l" t="t" r="r" b="b"/>
                <a:pathLst>
                  <a:path w="939" h="3451" extrusionOk="0">
                    <a:moveTo>
                      <a:pt x="807" y="1"/>
                    </a:moveTo>
                    <a:cubicBezTo>
                      <a:pt x="768" y="1"/>
                      <a:pt x="731" y="22"/>
                      <a:pt x="718" y="73"/>
                    </a:cubicBezTo>
                    <a:cubicBezTo>
                      <a:pt x="585" y="640"/>
                      <a:pt x="451" y="1174"/>
                      <a:pt x="318" y="1741"/>
                    </a:cubicBezTo>
                    <a:cubicBezTo>
                      <a:pt x="218" y="2275"/>
                      <a:pt x="51" y="2809"/>
                      <a:pt x="18" y="3376"/>
                    </a:cubicBezTo>
                    <a:cubicBezTo>
                      <a:pt x="1" y="3426"/>
                      <a:pt x="43" y="3451"/>
                      <a:pt x="93" y="3451"/>
                    </a:cubicBezTo>
                    <a:cubicBezTo>
                      <a:pt x="143" y="3451"/>
                      <a:pt x="201" y="3426"/>
                      <a:pt x="218" y="3376"/>
                    </a:cubicBezTo>
                    <a:cubicBezTo>
                      <a:pt x="385" y="2875"/>
                      <a:pt x="485" y="2308"/>
                      <a:pt x="585" y="1774"/>
                    </a:cubicBezTo>
                    <a:cubicBezTo>
                      <a:pt x="685" y="1207"/>
                      <a:pt x="818" y="674"/>
                      <a:pt x="918" y="140"/>
                    </a:cubicBezTo>
                    <a:cubicBezTo>
                      <a:pt x="939" y="58"/>
                      <a:pt x="870" y="1"/>
                      <a:pt x="80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9"/>
              <p:cNvSpPr/>
              <p:nvPr/>
            </p:nvSpPr>
            <p:spPr>
              <a:xfrm flipH="1">
                <a:off x="1510266" y="1835472"/>
                <a:ext cx="58913" cy="75614"/>
              </a:xfrm>
              <a:custGeom>
                <a:avLst/>
                <a:gdLst/>
                <a:ahLst/>
                <a:cxnLst/>
                <a:rect l="l" t="t" r="r" b="b"/>
                <a:pathLst>
                  <a:path w="2956" h="3794" extrusionOk="0">
                    <a:moveTo>
                      <a:pt x="2833" y="0"/>
                    </a:moveTo>
                    <a:cubicBezTo>
                      <a:pt x="2811" y="0"/>
                      <a:pt x="2790" y="10"/>
                      <a:pt x="2773" y="36"/>
                    </a:cubicBezTo>
                    <a:cubicBezTo>
                      <a:pt x="2539" y="303"/>
                      <a:pt x="2272" y="603"/>
                      <a:pt x="2039" y="870"/>
                    </a:cubicBezTo>
                    <a:cubicBezTo>
                      <a:pt x="1772" y="1137"/>
                      <a:pt x="1572" y="1437"/>
                      <a:pt x="1338" y="1737"/>
                    </a:cubicBezTo>
                    <a:cubicBezTo>
                      <a:pt x="871" y="2338"/>
                      <a:pt x="438" y="2938"/>
                      <a:pt x="71" y="3605"/>
                    </a:cubicBezTo>
                    <a:cubicBezTo>
                      <a:pt x="0" y="3700"/>
                      <a:pt x="79" y="3794"/>
                      <a:pt x="167" y="3794"/>
                    </a:cubicBezTo>
                    <a:cubicBezTo>
                      <a:pt x="204" y="3794"/>
                      <a:pt x="242" y="3778"/>
                      <a:pt x="271" y="3739"/>
                    </a:cubicBezTo>
                    <a:cubicBezTo>
                      <a:pt x="705" y="3138"/>
                      <a:pt x="1105" y="2538"/>
                      <a:pt x="1538" y="1937"/>
                    </a:cubicBezTo>
                    <a:cubicBezTo>
                      <a:pt x="1972" y="1337"/>
                      <a:pt x="2406" y="703"/>
                      <a:pt x="2906" y="136"/>
                    </a:cubicBezTo>
                    <a:cubicBezTo>
                      <a:pt x="2956" y="87"/>
                      <a:pt x="2895" y="0"/>
                      <a:pt x="28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9"/>
              <p:cNvSpPr/>
              <p:nvPr/>
            </p:nvSpPr>
            <p:spPr>
              <a:xfrm flipH="1">
                <a:off x="1598496" y="1956746"/>
                <a:ext cx="49327" cy="61783"/>
              </a:xfrm>
              <a:custGeom>
                <a:avLst/>
                <a:gdLst/>
                <a:ahLst/>
                <a:cxnLst/>
                <a:rect l="l" t="t" r="r" b="b"/>
                <a:pathLst>
                  <a:path w="2475" h="3100" extrusionOk="0">
                    <a:moveTo>
                      <a:pt x="2380" y="0"/>
                    </a:moveTo>
                    <a:cubicBezTo>
                      <a:pt x="2368" y="0"/>
                      <a:pt x="2357" y="7"/>
                      <a:pt x="2349" y="22"/>
                    </a:cubicBezTo>
                    <a:cubicBezTo>
                      <a:pt x="1548" y="989"/>
                      <a:pt x="748" y="1923"/>
                      <a:pt x="47" y="2958"/>
                    </a:cubicBezTo>
                    <a:cubicBezTo>
                      <a:pt x="0" y="3028"/>
                      <a:pt x="53" y="3099"/>
                      <a:pt x="123" y="3099"/>
                    </a:cubicBezTo>
                    <a:cubicBezTo>
                      <a:pt x="153" y="3099"/>
                      <a:pt x="185" y="3087"/>
                      <a:pt x="214" y="3058"/>
                    </a:cubicBezTo>
                    <a:cubicBezTo>
                      <a:pt x="1015" y="2157"/>
                      <a:pt x="1715" y="1123"/>
                      <a:pt x="2449" y="122"/>
                    </a:cubicBezTo>
                    <a:cubicBezTo>
                      <a:pt x="2475" y="71"/>
                      <a:pt x="2422" y="0"/>
                      <a:pt x="238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9"/>
              <p:cNvSpPr/>
              <p:nvPr/>
            </p:nvSpPr>
            <p:spPr>
              <a:xfrm flipH="1">
                <a:off x="1666557" y="2057113"/>
                <a:ext cx="54309" cy="68978"/>
              </a:xfrm>
              <a:custGeom>
                <a:avLst/>
                <a:gdLst/>
                <a:ahLst/>
                <a:cxnLst/>
                <a:rect l="l" t="t" r="r" b="b"/>
                <a:pathLst>
                  <a:path w="2725" h="3461" extrusionOk="0">
                    <a:moveTo>
                      <a:pt x="2578" y="0"/>
                    </a:moveTo>
                    <a:cubicBezTo>
                      <a:pt x="2544" y="0"/>
                      <a:pt x="2508" y="16"/>
                      <a:pt x="2478" y="56"/>
                    </a:cubicBezTo>
                    <a:cubicBezTo>
                      <a:pt x="2111" y="623"/>
                      <a:pt x="1711" y="1157"/>
                      <a:pt x="1277" y="1691"/>
                    </a:cubicBezTo>
                    <a:cubicBezTo>
                      <a:pt x="877" y="2225"/>
                      <a:pt x="443" y="2725"/>
                      <a:pt x="76" y="3259"/>
                    </a:cubicBezTo>
                    <a:cubicBezTo>
                      <a:pt x="1" y="3360"/>
                      <a:pt x="97" y="3460"/>
                      <a:pt x="191" y="3460"/>
                    </a:cubicBezTo>
                    <a:cubicBezTo>
                      <a:pt x="222" y="3460"/>
                      <a:pt x="252" y="3450"/>
                      <a:pt x="276" y="3425"/>
                    </a:cubicBezTo>
                    <a:cubicBezTo>
                      <a:pt x="743" y="2958"/>
                      <a:pt x="1144" y="2358"/>
                      <a:pt x="1511" y="1824"/>
                    </a:cubicBezTo>
                    <a:cubicBezTo>
                      <a:pt x="1911" y="1291"/>
                      <a:pt x="2278" y="724"/>
                      <a:pt x="2678" y="156"/>
                    </a:cubicBezTo>
                    <a:cubicBezTo>
                      <a:pt x="2725" y="86"/>
                      <a:pt x="2657" y="0"/>
                      <a:pt x="25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9"/>
              <p:cNvSpPr/>
              <p:nvPr/>
            </p:nvSpPr>
            <p:spPr>
              <a:xfrm flipH="1">
                <a:off x="1729217" y="2153794"/>
                <a:ext cx="57099" cy="80278"/>
              </a:xfrm>
              <a:custGeom>
                <a:avLst/>
                <a:gdLst/>
                <a:ahLst/>
                <a:cxnLst/>
                <a:rect l="l" t="t" r="r" b="b"/>
                <a:pathLst>
                  <a:path w="2865" h="4028" extrusionOk="0">
                    <a:moveTo>
                      <a:pt x="2709" y="1"/>
                    </a:moveTo>
                    <a:cubicBezTo>
                      <a:pt x="2677" y="1"/>
                      <a:pt x="2646" y="13"/>
                      <a:pt x="2626" y="42"/>
                    </a:cubicBezTo>
                    <a:lnTo>
                      <a:pt x="2660" y="76"/>
                    </a:lnTo>
                    <a:cubicBezTo>
                      <a:pt x="2426" y="376"/>
                      <a:pt x="2193" y="676"/>
                      <a:pt x="1959" y="976"/>
                    </a:cubicBezTo>
                    <a:cubicBezTo>
                      <a:pt x="1726" y="1276"/>
                      <a:pt x="1526" y="1610"/>
                      <a:pt x="1292" y="1910"/>
                    </a:cubicBezTo>
                    <a:cubicBezTo>
                      <a:pt x="859" y="2544"/>
                      <a:pt x="392" y="3144"/>
                      <a:pt x="25" y="3845"/>
                    </a:cubicBezTo>
                    <a:cubicBezTo>
                      <a:pt x="0" y="3918"/>
                      <a:pt x="66" y="4028"/>
                      <a:pt x="142" y="4028"/>
                    </a:cubicBezTo>
                    <a:cubicBezTo>
                      <a:pt x="169" y="4028"/>
                      <a:pt x="198" y="4014"/>
                      <a:pt x="225" y="3978"/>
                    </a:cubicBezTo>
                    <a:cubicBezTo>
                      <a:pt x="725" y="3411"/>
                      <a:pt x="1125" y="2744"/>
                      <a:pt x="1559" y="2110"/>
                    </a:cubicBezTo>
                    <a:cubicBezTo>
                      <a:pt x="1759" y="1810"/>
                      <a:pt x="1959" y="1477"/>
                      <a:pt x="2193" y="1176"/>
                    </a:cubicBezTo>
                    <a:cubicBezTo>
                      <a:pt x="2393" y="843"/>
                      <a:pt x="2593" y="476"/>
                      <a:pt x="2793" y="142"/>
                    </a:cubicBezTo>
                    <a:cubicBezTo>
                      <a:pt x="2864" y="71"/>
                      <a:pt x="2785" y="1"/>
                      <a:pt x="27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9"/>
              <p:cNvSpPr/>
              <p:nvPr/>
            </p:nvSpPr>
            <p:spPr>
              <a:xfrm flipH="1">
                <a:off x="1812146" y="2281146"/>
                <a:ext cx="70951" cy="93093"/>
              </a:xfrm>
              <a:custGeom>
                <a:avLst/>
                <a:gdLst/>
                <a:ahLst/>
                <a:cxnLst/>
                <a:rect l="l" t="t" r="r" b="b"/>
                <a:pathLst>
                  <a:path w="3560" h="4671" extrusionOk="0">
                    <a:moveTo>
                      <a:pt x="3387" y="1"/>
                    </a:moveTo>
                    <a:cubicBezTo>
                      <a:pt x="3349" y="1"/>
                      <a:pt x="3310" y="17"/>
                      <a:pt x="3279" y="57"/>
                    </a:cubicBezTo>
                    <a:cubicBezTo>
                      <a:pt x="2746" y="757"/>
                      <a:pt x="2179" y="1491"/>
                      <a:pt x="1645" y="2192"/>
                    </a:cubicBezTo>
                    <a:cubicBezTo>
                      <a:pt x="1078" y="2925"/>
                      <a:pt x="511" y="3626"/>
                      <a:pt x="77" y="4427"/>
                    </a:cubicBezTo>
                    <a:cubicBezTo>
                      <a:pt x="0" y="4529"/>
                      <a:pt x="120" y="4671"/>
                      <a:pt x="225" y="4671"/>
                    </a:cubicBezTo>
                    <a:cubicBezTo>
                      <a:pt x="257" y="4671"/>
                      <a:pt x="287" y="4658"/>
                      <a:pt x="311" y="4627"/>
                    </a:cubicBezTo>
                    <a:cubicBezTo>
                      <a:pt x="878" y="3926"/>
                      <a:pt x="1378" y="3159"/>
                      <a:pt x="1912" y="2425"/>
                    </a:cubicBezTo>
                    <a:cubicBezTo>
                      <a:pt x="2412" y="1658"/>
                      <a:pt x="2946" y="891"/>
                      <a:pt x="3513" y="157"/>
                    </a:cubicBezTo>
                    <a:cubicBezTo>
                      <a:pt x="3560" y="87"/>
                      <a:pt x="3476" y="1"/>
                      <a:pt x="33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9"/>
              <p:cNvSpPr/>
              <p:nvPr/>
            </p:nvSpPr>
            <p:spPr>
              <a:xfrm flipH="1">
                <a:off x="1895314" y="2406267"/>
                <a:ext cx="48769" cy="80597"/>
              </a:xfrm>
              <a:custGeom>
                <a:avLst/>
                <a:gdLst/>
                <a:ahLst/>
                <a:cxnLst/>
                <a:rect l="l" t="t" r="r" b="b"/>
                <a:pathLst>
                  <a:path w="2447" h="4044" extrusionOk="0">
                    <a:moveTo>
                      <a:pt x="2338" y="0"/>
                    </a:moveTo>
                    <a:cubicBezTo>
                      <a:pt x="2309" y="0"/>
                      <a:pt x="2282" y="15"/>
                      <a:pt x="2270" y="50"/>
                    </a:cubicBezTo>
                    <a:cubicBezTo>
                      <a:pt x="1536" y="1284"/>
                      <a:pt x="769" y="2552"/>
                      <a:pt x="68" y="3786"/>
                    </a:cubicBezTo>
                    <a:cubicBezTo>
                      <a:pt x="0" y="3922"/>
                      <a:pt x="118" y="4043"/>
                      <a:pt x="231" y="4043"/>
                    </a:cubicBezTo>
                    <a:cubicBezTo>
                      <a:pt x="284" y="4043"/>
                      <a:pt x="337" y="4017"/>
                      <a:pt x="369" y="3953"/>
                    </a:cubicBezTo>
                    <a:cubicBezTo>
                      <a:pt x="1069" y="2685"/>
                      <a:pt x="1736" y="1418"/>
                      <a:pt x="2403" y="117"/>
                    </a:cubicBezTo>
                    <a:cubicBezTo>
                      <a:pt x="2447" y="51"/>
                      <a:pt x="2391" y="0"/>
                      <a:pt x="23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9"/>
              <p:cNvSpPr/>
              <p:nvPr/>
            </p:nvSpPr>
            <p:spPr>
              <a:xfrm flipH="1">
                <a:off x="1955323" y="2508408"/>
                <a:ext cx="55505" cy="87433"/>
              </a:xfrm>
              <a:custGeom>
                <a:avLst/>
                <a:gdLst/>
                <a:ahLst/>
                <a:cxnLst/>
                <a:rect l="l" t="t" r="r" b="b"/>
                <a:pathLst>
                  <a:path w="2785" h="4387" extrusionOk="0">
                    <a:moveTo>
                      <a:pt x="2631" y="0"/>
                    </a:moveTo>
                    <a:cubicBezTo>
                      <a:pt x="2592" y="0"/>
                      <a:pt x="2549" y="19"/>
                      <a:pt x="2517" y="62"/>
                    </a:cubicBezTo>
                    <a:cubicBezTo>
                      <a:pt x="2050" y="696"/>
                      <a:pt x="1649" y="1396"/>
                      <a:pt x="1249" y="2097"/>
                    </a:cubicBezTo>
                    <a:cubicBezTo>
                      <a:pt x="815" y="2764"/>
                      <a:pt x="415" y="3464"/>
                      <a:pt x="48" y="4165"/>
                    </a:cubicBezTo>
                    <a:cubicBezTo>
                      <a:pt x="1" y="4284"/>
                      <a:pt x="89" y="4386"/>
                      <a:pt x="192" y="4386"/>
                    </a:cubicBezTo>
                    <a:cubicBezTo>
                      <a:pt x="233" y="4386"/>
                      <a:pt x="277" y="4370"/>
                      <a:pt x="315" y="4332"/>
                    </a:cubicBezTo>
                    <a:cubicBezTo>
                      <a:pt x="782" y="3664"/>
                      <a:pt x="1149" y="2964"/>
                      <a:pt x="1549" y="2263"/>
                    </a:cubicBezTo>
                    <a:cubicBezTo>
                      <a:pt x="1950" y="1596"/>
                      <a:pt x="2383" y="896"/>
                      <a:pt x="2717" y="195"/>
                    </a:cubicBezTo>
                    <a:cubicBezTo>
                      <a:pt x="2785" y="82"/>
                      <a:pt x="2715" y="0"/>
                      <a:pt x="26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9"/>
              <p:cNvSpPr/>
              <p:nvPr/>
            </p:nvSpPr>
            <p:spPr>
              <a:xfrm flipH="1">
                <a:off x="2028944" y="2634286"/>
                <a:ext cx="52575" cy="87871"/>
              </a:xfrm>
              <a:custGeom>
                <a:avLst/>
                <a:gdLst/>
                <a:ahLst/>
                <a:cxnLst/>
                <a:rect l="l" t="t" r="r" b="b"/>
                <a:pathLst>
                  <a:path w="2638" h="4409" extrusionOk="0">
                    <a:moveTo>
                      <a:pt x="2529" y="1"/>
                    </a:moveTo>
                    <a:cubicBezTo>
                      <a:pt x="2501" y="1"/>
                      <a:pt x="2473" y="16"/>
                      <a:pt x="2461" y="50"/>
                    </a:cubicBezTo>
                    <a:cubicBezTo>
                      <a:pt x="2061" y="751"/>
                      <a:pt x="1627" y="1451"/>
                      <a:pt x="1194" y="2152"/>
                    </a:cubicBezTo>
                    <a:cubicBezTo>
                      <a:pt x="760" y="2819"/>
                      <a:pt x="293" y="3520"/>
                      <a:pt x="26" y="4253"/>
                    </a:cubicBezTo>
                    <a:cubicBezTo>
                      <a:pt x="0" y="4331"/>
                      <a:pt x="94" y="4408"/>
                      <a:pt x="169" y="4408"/>
                    </a:cubicBezTo>
                    <a:cubicBezTo>
                      <a:pt x="191" y="4408"/>
                      <a:pt x="211" y="4402"/>
                      <a:pt x="226" y="4387"/>
                    </a:cubicBezTo>
                    <a:cubicBezTo>
                      <a:pt x="727" y="3753"/>
                      <a:pt x="1093" y="2986"/>
                      <a:pt x="1460" y="2285"/>
                    </a:cubicBezTo>
                    <a:cubicBezTo>
                      <a:pt x="1827" y="1585"/>
                      <a:pt x="2194" y="851"/>
                      <a:pt x="2595" y="117"/>
                    </a:cubicBezTo>
                    <a:cubicBezTo>
                      <a:pt x="2638" y="52"/>
                      <a:pt x="2582" y="1"/>
                      <a:pt x="25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9"/>
              <p:cNvSpPr/>
              <p:nvPr/>
            </p:nvSpPr>
            <p:spPr>
              <a:xfrm flipH="1">
                <a:off x="2096667" y="2758789"/>
                <a:ext cx="46317" cy="87254"/>
              </a:xfrm>
              <a:custGeom>
                <a:avLst/>
                <a:gdLst/>
                <a:ahLst/>
                <a:cxnLst/>
                <a:rect l="l" t="t" r="r" b="b"/>
                <a:pathLst>
                  <a:path w="2324" h="4378" extrusionOk="0">
                    <a:moveTo>
                      <a:pt x="2156" y="1"/>
                    </a:moveTo>
                    <a:cubicBezTo>
                      <a:pt x="2125" y="1"/>
                      <a:pt x="2095" y="13"/>
                      <a:pt x="2076" y="41"/>
                    </a:cubicBezTo>
                    <a:lnTo>
                      <a:pt x="2076" y="75"/>
                    </a:lnTo>
                    <a:cubicBezTo>
                      <a:pt x="1709" y="742"/>
                      <a:pt x="1309" y="1376"/>
                      <a:pt x="942" y="2076"/>
                    </a:cubicBezTo>
                    <a:cubicBezTo>
                      <a:pt x="608" y="2743"/>
                      <a:pt x="308" y="3444"/>
                      <a:pt x="41" y="4144"/>
                    </a:cubicBezTo>
                    <a:cubicBezTo>
                      <a:pt x="1" y="4285"/>
                      <a:pt x="106" y="4377"/>
                      <a:pt x="211" y="4377"/>
                    </a:cubicBezTo>
                    <a:cubicBezTo>
                      <a:pt x="280" y="4377"/>
                      <a:pt x="348" y="4337"/>
                      <a:pt x="375" y="4244"/>
                    </a:cubicBezTo>
                    <a:cubicBezTo>
                      <a:pt x="675" y="3544"/>
                      <a:pt x="975" y="2843"/>
                      <a:pt x="1275" y="2176"/>
                    </a:cubicBezTo>
                    <a:cubicBezTo>
                      <a:pt x="1576" y="1509"/>
                      <a:pt x="1909" y="808"/>
                      <a:pt x="2276" y="175"/>
                    </a:cubicBezTo>
                    <a:cubicBezTo>
                      <a:pt x="2324" y="79"/>
                      <a:pt x="2235" y="1"/>
                      <a:pt x="21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9"/>
              <p:cNvSpPr/>
              <p:nvPr/>
            </p:nvSpPr>
            <p:spPr>
              <a:xfrm flipH="1">
                <a:off x="2169331" y="2896107"/>
                <a:ext cx="42012" cy="65789"/>
              </a:xfrm>
              <a:custGeom>
                <a:avLst/>
                <a:gdLst/>
                <a:ahLst/>
                <a:cxnLst/>
                <a:rect l="l" t="t" r="r" b="b"/>
                <a:pathLst>
                  <a:path w="2108" h="3301" extrusionOk="0">
                    <a:moveTo>
                      <a:pt x="1914" y="1"/>
                    </a:moveTo>
                    <a:cubicBezTo>
                      <a:pt x="1873" y="1"/>
                      <a:pt x="1833" y="17"/>
                      <a:pt x="1803" y="56"/>
                    </a:cubicBezTo>
                    <a:cubicBezTo>
                      <a:pt x="1236" y="1057"/>
                      <a:pt x="636" y="2058"/>
                      <a:pt x="69" y="3058"/>
                    </a:cubicBezTo>
                    <a:cubicBezTo>
                      <a:pt x="0" y="3195"/>
                      <a:pt x="103" y="3301"/>
                      <a:pt x="207" y="3301"/>
                    </a:cubicBezTo>
                    <a:cubicBezTo>
                      <a:pt x="255" y="3301"/>
                      <a:pt x="304" y="3278"/>
                      <a:pt x="336" y="3225"/>
                    </a:cubicBezTo>
                    <a:cubicBezTo>
                      <a:pt x="903" y="2224"/>
                      <a:pt x="1470" y="1190"/>
                      <a:pt x="2037" y="190"/>
                    </a:cubicBezTo>
                    <a:cubicBezTo>
                      <a:pt x="2108" y="95"/>
                      <a:pt x="2012" y="1"/>
                      <a:pt x="19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9"/>
              <p:cNvSpPr/>
              <p:nvPr/>
            </p:nvSpPr>
            <p:spPr>
              <a:xfrm flipH="1">
                <a:off x="2221488" y="2993684"/>
                <a:ext cx="47174" cy="88449"/>
              </a:xfrm>
              <a:custGeom>
                <a:avLst/>
                <a:gdLst/>
                <a:ahLst/>
                <a:cxnLst/>
                <a:rect l="l" t="t" r="r" b="b"/>
                <a:pathLst>
                  <a:path w="2367" h="4438" extrusionOk="0">
                    <a:moveTo>
                      <a:pt x="2233" y="1"/>
                    </a:moveTo>
                    <a:cubicBezTo>
                      <a:pt x="2200" y="1"/>
                      <a:pt x="2166" y="19"/>
                      <a:pt x="2144" y="64"/>
                    </a:cubicBezTo>
                    <a:cubicBezTo>
                      <a:pt x="1777" y="764"/>
                      <a:pt x="1410" y="1465"/>
                      <a:pt x="1043" y="2165"/>
                    </a:cubicBezTo>
                    <a:cubicBezTo>
                      <a:pt x="676" y="2866"/>
                      <a:pt x="310" y="3533"/>
                      <a:pt x="43" y="4267"/>
                    </a:cubicBezTo>
                    <a:cubicBezTo>
                      <a:pt x="0" y="4372"/>
                      <a:pt x="79" y="4438"/>
                      <a:pt x="158" y="4438"/>
                    </a:cubicBezTo>
                    <a:cubicBezTo>
                      <a:pt x="205" y="4438"/>
                      <a:pt x="252" y="4416"/>
                      <a:pt x="276" y="4367"/>
                    </a:cubicBezTo>
                    <a:cubicBezTo>
                      <a:pt x="710" y="3733"/>
                      <a:pt x="1010" y="2999"/>
                      <a:pt x="1344" y="2299"/>
                    </a:cubicBezTo>
                    <a:cubicBezTo>
                      <a:pt x="1677" y="1598"/>
                      <a:pt x="1977" y="864"/>
                      <a:pt x="2344" y="164"/>
                    </a:cubicBezTo>
                    <a:cubicBezTo>
                      <a:pt x="2367" y="75"/>
                      <a:pt x="2300" y="1"/>
                      <a:pt x="22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9"/>
              <p:cNvSpPr/>
              <p:nvPr/>
            </p:nvSpPr>
            <p:spPr>
              <a:xfrm flipH="1">
                <a:off x="2275558" y="3107365"/>
                <a:ext cx="32386" cy="52655"/>
              </a:xfrm>
              <a:custGeom>
                <a:avLst/>
                <a:gdLst/>
                <a:ahLst/>
                <a:cxnLst/>
                <a:rect l="l" t="t" r="r" b="b"/>
                <a:pathLst>
                  <a:path w="1625" h="2642" extrusionOk="0">
                    <a:moveTo>
                      <a:pt x="1491" y="1"/>
                    </a:moveTo>
                    <a:cubicBezTo>
                      <a:pt x="1454" y="1"/>
                      <a:pt x="1413" y="19"/>
                      <a:pt x="1380" y="64"/>
                    </a:cubicBezTo>
                    <a:lnTo>
                      <a:pt x="1413" y="64"/>
                    </a:lnTo>
                    <a:cubicBezTo>
                      <a:pt x="980" y="831"/>
                      <a:pt x="479" y="1598"/>
                      <a:pt x="46" y="2399"/>
                    </a:cubicBezTo>
                    <a:cubicBezTo>
                      <a:pt x="0" y="2536"/>
                      <a:pt x="95" y="2641"/>
                      <a:pt x="191" y="2641"/>
                    </a:cubicBezTo>
                    <a:cubicBezTo>
                      <a:pt x="236" y="2641"/>
                      <a:pt x="281" y="2618"/>
                      <a:pt x="312" y="2566"/>
                    </a:cubicBezTo>
                    <a:cubicBezTo>
                      <a:pt x="779" y="1798"/>
                      <a:pt x="1146" y="964"/>
                      <a:pt x="1580" y="164"/>
                    </a:cubicBezTo>
                    <a:cubicBezTo>
                      <a:pt x="1625" y="75"/>
                      <a:pt x="1565" y="1"/>
                      <a:pt x="14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9"/>
              <p:cNvSpPr/>
              <p:nvPr/>
            </p:nvSpPr>
            <p:spPr>
              <a:xfrm flipH="1">
                <a:off x="2774386" y="3136363"/>
                <a:ext cx="14649" cy="106725"/>
              </a:xfrm>
              <a:custGeom>
                <a:avLst/>
                <a:gdLst/>
                <a:ahLst/>
                <a:cxnLst/>
                <a:rect l="l" t="t" r="r" b="b"/>
                <a:pathLst>
                  <a:path w="735" h="5355" extrusionOk="0">
                    <a:moveTo>
                      <a:pt x="193" y="0"/>
                    </a:moveTo>
                    <a:cubicBezTo>
                      <a:pt x="115" y="0"/>
                      <a:pt x="34" y="52"/>
                      <a:pt x="34" y="143"/>
                    </a:cubicBezTo>
                    <a:cubicBezTo>
                      <a:pt x="1" y="577"/>
                      <a:pt x="67" y="1010"/>
                      <a:pt x="134" y="1444"/>
                    </a:cubicBezTo>
                    <a:cubicBezTo>
                      <a:pt x="167" y="1878"/>
                      <a:pt x="201" y="2311"/>
                      <a:pt x="234" y="2745"/>
                    </a:cubicBezTo>
                    <a:cubicBezTo>
                      <a:pt x="268" y="3179"/>
                      <a:pt x="301" y="3612"/>
                      <a:pt x="334" y="4046"/>
                    </a:cubicBezTo>
                    <a:cubicBezTo>
                      <a:pt x="368" y="4446"/>
                      <a:pt x="368" y="4880"/>
                      <a:pt x="468" y="5280"/>
                    </a:cubicBezTo>
                    <a:cubicBezTo>
                      <a:pt x="468" y="5334"/>
                      <a:pt x="500" y="5355"/>
                      <a:pt x="540" y="5355"/>
                    </a:cubicBezTo>
                    <a:cubicBezTo>
                      <a:pt x="601" y="5355"/>
                      <a:pt x="681" y="5307"/>
                      <a:pt x="701" y="5247"/>
                    </a:cubicBezTo>
                    <a:cubicBezTo>
                      <a:pt x="735" y="4813"/>
                      <a:pt x="701" y="4380"/>
                      <a:pt x="668" y="3946"/>
                    </a:cubicBezTo>
                    <a:cubicBezTo>
                      <a:pt x="634" y="3512"/>
                      <a:pt x="601" y="3079"/>
                      <a:pt x="601" y="2645"/>
                    </a:cubicBezTo>
                    <a:cubicBezTo>
                      <a:pt x="568" y="2211"/>
                      <a:pt x="534" y="1778"/>
                      <a:pt x="501" y="1344"/>
                    </a:cubicBezTo>
                    <a:cubicBezTo>
                      <a:pt x="468" y="944"/>
                      <a:pt x="434" y="510"/>
                      <a:pt x="334" y="110"/>
                    </a:cubicBezTo>
                    <a:cubicBezTo>
                      <a:pt x="319" y="35"/>
                      <a:pt x="257" y="0"/>
                      <a:pt x="1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9"/>
              <p:cNvSpPr/>
              <p:nvPr/>
            </p:nvSpPr>
            <p:spPr>
              <a:xfrm flipH="1">
                <a:off x="2784351" y="3007655"/>
                <a:ext cx="15326" cy="90901"/>
              </a:xfrm>
              <a:custGeom>
                <a:avLst/>
                <a:gdLst/>
                <a:ahLst/>
                <a:cxnLst/>
                <a:rect l="l" t="t" r="r" b="b"/>
                <a:pathLst>
                  <a:path w="769" h="4561" extrusionOk="0">
                    <a:moveTo>
                      <a:pt x="144" y="0"/>
                    </a:moveTo>
                    <a:cubicBezTo>
                      <a:pt x="83" y="0"/>
                      <a:pt x="19" y="42"/>
                      <a:pt x="1" y="130"/>
                    </a:cubicBezTo>
                    <a:cubicBezTo>
                      <a:pt x="1" y="497"/>
                      <a:pt x="68" y="864"/>
                      <a:pt x="134" y="1197"/>
                    </a:cubicBezTo>
                    <a:cubicBezTo>
                      <a:pt x="168" y="1598"/>
                      <a:pt x="234" y="1965"/>
                      <a:pt x="268" y="2331"/>
                    </a:cubicBezTo>
                    <a:cubicBezTo>
                      <a:pt x="335" y="2698"/>
                      <a:pt x="368" y="3065"/>
                      <a:pt x="401" y="3432"/>
                    </a:cubicBezTo>
                    <a:cubicBezTo>
                      <a:pt x="435" y="3799"/>
                      <a:pt x="468" y="4166"/>
                      <a:pt x="568" y="4500"/>
                    </a:cubicBezTo>
                    <a:cubicBezTo>
                      <a:pt x="568" y="4542"/>
                      <a:pt x="591" y="4560"/>
                      <a:pt x="621" y="4560"/>
                    </a:cubicBezTo>
                    <a:cubicBezTo>
                      <a:pt x="662" y="4560"/>
                      <a:pt x="715" y="4524"/>
                      <a:pt x="735" y="4466"/>
                    </a:cubicBezTo>
                    <a:cubicBezTo>
                      <a:pt x="768" y="4099"/>
                      <a:pt x="735" y="3732"/>
                      <a:pt x="701" y="3366"/>
                    </a:cubicBezTo>
                    <a:cubicBezTo>
                      <a:pt x="701" y="2999"/>
                      <a:pt x="668" y="2632"/>
                      <a:pt x="635" y="2265"/>
                    </a:cubicBezTo>
                    <a:cubicBezTo>
                      <a:pt x="601" y="1898"/>
                      <a:pt x="535" y="1531"/>
                      <a:pt x="501" y="1197"/>
                    </a:cubicBezTo>
                    <a:cubicBezTo>
                      <a:pt x="435" y="830"/>
                      <a:pt x="401" y="430"/>
                      <a:pt x="268" y="97"/>
                    </a:cubicBezTo>
                    <a:cubicBezTo>
                      <a:pt x="252" y="34"/>
                      <a:pt x="199" y="0"/>
                      <a:pt x="1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9"/>
              <p:cNvSpPr/>
              <p:nvPr/>
            </p:nvSpPr>
            <p:spPr>
              <a:xfrm flipH="1">
                <a:off x="2799657" y="2874423"/>
                <a:ext cx="18993" cy="105410"/>
              </a:xfrm>
              <a:custGeom>
                <a:avLst/>
                <a:gdLst/>
                <a:ahLst/>
                <a:cxnLst/>
                <a:rect l="l" t="t" r="r" b="b"/>
                <a:pathLst>
                  <a:path w="953" h="5289" extrusionOk="0">
                    <a:moveTo>
                      <a:pt x="147" y="0"/>
                    </a:moveTo>
                    <a:cubicBezTo>
                      <a:pt x="73" y="0"/>
                      <a:pt x="1" y="52"/>
                      <a:pt x="19" y="143"/>
                    </a:cubicBezTo>
                    <a:cubicBezTo>
                      <a:pt x="52" y="977"/>
                      <a:pt x="252" y="1811"/>
                      <a:pt x="386" y="2679"/>
                    </a:cubicBezTo>
                    <a:cubicBezTo>
                      <a:pt x="519" y="3513"/>
                      <a:pt x="619" y="4380"/>
                      <a:pt x="753" y="5214"/>
                    </a:cubicBezTo>
                    <a:cubicBezTo>
                      <a:pt x="770" y="5264"/>
                      <a:pt x="820" y="5289"/>
                      <a:pt x="865" y="5289"/>
                    </a:cubicBezTo>
                    <a:cubicBezTo>
                      <a:pt x="911" y="5289"/>
                      <a:pt x="953" y="5264"/>
                      <a:pt x="953" y="5214"/>
                    </a:cubicBezTo>
                    <a:cubicBezTo>
                      <a:pt x="953" y="4346"/>
                      <a:pt x="853" y="3479"/>
                      <a:pt x="753" y="2612"/>
                    </a:cubicBezTo>
                    <a:cubicBezTo>
                      <a:pt x="653" y="1778"/>
                      <a:pt x="553" y="911"/>
                      <a:pt x="286" y="110"/>
                    </a:cubicBezTo>
                    <a:cubicBezTo>
                      <a:pt x="271" y="35"/>
                      <a:pt x="208" y="0"/>
                      <a:pt x="1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9"/>
              <p:cNvSpPr/>
              <p:nvPr/>
            </p:nvSpPr>
            <p:spPr>
              <a:xfrm flipH="1">
                <a:off x="2818930" y="2738739"/>
                <a:ext cx="14649" cy="105848"/>
              </a:xfrm>
              <a:custGeom>
                <a:avLst/>
                <a:gdLst/>
                <a:ahLst/>
                <a:cxnLst/>
                <a:rect l="l" t="t" r="r" b="b"/>
                <a:pathLst>
                  <a:path w="735" h="5311" extrusionOk="0">
                    <a:moveTo>
                      <a:pt x="195" y="0"/>
                    </a:moveTo>
                    <a:cubicBezTo>
                      <a:pt x="136" y="0"/>
                      <a:pt x="83" y="34"/>
                      <a:pt x="67" y="113"/>
                    </a:cubicBezTo>
                    <a:cubicBezTo>
                      <a:pt x="1" y="514"/>
                      <a:pt x="67" y="914"/>
                      <a:pt x="101" y="1347"/>
                    </a:cubicBezTo>
                    <a:cubicBezTo>
                      <a:pt x="134" y="1781"/>
                      <a:pt x="168" y="2215"/>
                      <a:pt x="201" y="2682"/>
                    </a:cubicBezTo>
                    <a:cubicBezTo>
                      <a:pt x="268" y="3549"/>
                      <a:pt x="368" y="4416"/>
                      <a:pt x="534" y="5250"/>
                    </a:cubicBezTo>
                    <a:cubicBezTo>
                      <a:pt x="548" y="5292"/>
                      <a:pt x="586" y="5311"/>
                      <a:pt x="625" y="5311"/>
                    </a:cubicBezTo>
                    <a:cubicBezTo>
                      <a:pt x="678" y="5311"/>
                      <a:pt x="735" y="5275"/>
                      <a:pt x="735" y="5217"/>
                    </a:cubicBezTo>
                    <a:cubicBezTo>
                      <a:pt x="701" y="4350"/>
                      <a:pt x="635" y="3482"/>
                      <a:pt x="568" y="2615"/>
                    </a:cubicBezTo>
                    <a:cubicBezTo>
                      <a:pt x="534" y="2215"/>
                      <a:pt x="501" y="1781"/>
                      <a:pt x="468" y="1347"/>
                    </a:cubicBezTo>
                    <a:cubicBezTo>
                      <a:pt x="468" y="914"/>
                      <a:pt x="468" y="480"/>
                      <a:pt x="368" y="113"/>
                    </a:cubicBezTo>
                    <a:cubicBezTo>
                      <a:pt x="332" y="43"/>
                      <a:pt x="260" y="0"/>
                      <a:pt x="1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9"/>
              <p:cNvSpPr/>
              <p:nvPr/>
            </p:nvSpPr>
            <p:spPr>
              <a:xfrm flipH="1">
                <a:off x="2832223" y="2617963"/>
                <a:ext cx="23956" cy="101862"/>
              </a:xfrm>
              <a:custGeom>
                <a:avLst/>
                <a:gdLst/>
                <a:ahLst/>
                <a:cxnLst/>
                <a:rect l="l" t="t" r="r" b="b"/>
                <a:pathLst>
                  <a:path w="1202" h="5111" extrusionOk="0">
                    <a:moveTo>
                      <a:pt x="212" y="1"/>
                    </a:moveTo>
                    <a:cubicBezTo>
                      <a:pt x="152" y="1"/>
                      <a:pt x="89" y="38"/>
                      <a:pt x="67" y="102"/>
                    </a:cubicBezTo>
                    <a:cubicBezTo>
                      <a:pt x="1" y="302"/>
                      <a:pt x="67" y="469"/>
                      <a:pt x="101" y="669"/>
                    </a:cubicBezTo>
                    <a:cubicBezTo>
                      <a:pt x="167" y="869"/>
                      <a:pt x="201" y="1103"/>
                      <a:pt x="267" y="1303"/>
                    </a:cubicBezTo>
                    <a:cubicBezTo>
                      <a:pt x="334" y="1703"/>
                      <a:pt x="434" y="2104"/>
                      <a:pt x="501" y="2537"/>
                    </a:cubicBezTo>
                    <a:cubicBezTo>
                      <a:pt x="668" y="3371"/>
                      <a:pt x="835" y="4205"/>
                      <a:pt x="1001" y="5039"/>
                    </a:cubicBezTo>
                    <a:cubicBezTo>
                      <a:pt x="1017" y="5086"/>
                      <a:pt x="1061" y="5110"/>
                      <a:pt x="1104" y="5110"/>
                    </a:cubicBezTo>
                    <a:cubicBezTo>
                      <a:pt x="1154" y="5110"/>
                      <a:pt x="1201" y="5077"/>
                      <a:pt x="1201" y="5006"/>
                    </a:cubicBezTo>
                    <a:cubicBezTo>
                      <a:pt x="1101" y="4172"/>
                      <a:pt x="968" y="3338"/>
                      <a:pt x="835" y="2471"/>
                    </a:cubicBezTo>
                    <a:cubicBezTo>
                      <a:pt x="768" y="2070"/>
                      <a:pt x="668" y="1637"/>
                      <a:pt x="601" y="1203"/>
                    </a:cubicBezTo>
                    <a:cubicBezTo>
                      <a:pt x="534" y="1003"/>
                      <a:pt x="501" y="769"/>
                      <a:pt x="468" y="569"/>
                    </a:cubicBezTo>
                    <a:cubicBezTo>
                      <a:pt x="434" y="369"/>
                      <a:pt x="401" y="202"/>
                      <a:pt x="301" y="35"/>
                    </a:cubicBezTo>
                    <a:cubicBezTo>
                      <a:pt x="277" y="12"/>
                      <a:pt x="245" y="1"/>
                      <a:pt x="21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9"/>
              <p:cNvSpPr/>
              <p:nvPr/>
            </p:nvSpPr>
            <p:spPr>
              <a:xfrm flipH="1">
                <a:off x="2851495" y="2494019"/>
                <a:ext cx="20628" cy="100607"/>
              </a:xfrm>
              <a:custGeom>
                <a:avLst/>
                <a:gdLst/>
                <a:ahLst/>
                <a:cxnLst/>
                <a:rect l="l" t="t" r="r" b="b"/>
                <a:pathLst>
                  <a:path w="1035" h="5048" extrusionOk="0">
                    <a:moveTo>
                      <a:pt x="172" y="1"/>
                    </a:moveTo>
                    <a:cubicBezTo>
                      <a:pt x="104" y="1"/>
                      <a:pt x="33" y="52"/>
                      <a:pt x="33" y="117"/>
                    </a:cubicBezTo>
                    <a:cubicBezTo>
                      <a:pt x="0" y="484"/>
                      <a:pt x="100" y="917"/>
                      <a:pt x="167" y="1284"/>
                    </a:cubicBezTo>
                    <a:cubicBezTo>
                      <a:pt x="267" y="1685"/>
                      <a:pt x="334" y="2118"/>
                      <a:pt x="400" y="2518"/>
                    </a:cubicBezTo>
                    <a:cubicBezTo>
                      <a:pt x="467" y="2952"/>
                      <a:pt x="534" y="3352"/>
                      <a:pt x="600" y="3753"/>
                    </a:cubicBezTo>
                    <a:cubicBezTo>
                      <a:pt x="667" y="4153"/>
                      <a:pt x="701" y="4587"/>
                      <a:pt x="834" y="4987"/>
                    </a:cubicBezTo>
                    <a:cubicBezTo>
                      <a:pt x="848" y="5029"/>
                      <a:pt x="879" y="5047"/>
                      <a:pt x="911" y="5047"/>
                    </a:cubicBezTo>
                    <a:cubicBezTo>
                      <a:pt x="956" y="5047"/>
                      <a:pt x="1001" y="5012"/>
                      <a:pt x="1001" y="4954"/>
                    </a:cubicBezTo>
                    <a:cubicBezTo>
                      <a:pt x="1034" y="4520"/>
                      <a:pt x="967" y="4086"/>
                      <a:pt x="901" y="3653"/>
                    </a:cubicBezTo>
                    <a:cubicBezTo>
                      <a:pt x="834" y="3252"/>
                      <a:pt x="801" y="2885"/>
                      <a:pt x="734" y="2485"/>
                    </a:cubicBezTo>
                    <a:cubicBezTo>
                      <a:pt x="667" y="2085"/>
                      <a:pt x="600" y="1685"/>
                      <a:pt x="534" y="1284"/>
                    </a:cubicBezTo>
                    <a:cubicBezTo>
                      <a:pt x="467" y="884"/>
                      <a:pt x="434" y="417"/>
                      <a:pt x="267" y="50"/>
                    </a:cubicBezTo>
                    <a:cubicBezTo>
                      <a:pt x="244" y="15"/>
                      <a:pt x="208" y="1"/>
                      <a:pt x="1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9"/>
              <p:cNvSpPr/>
              <p:nvPr/>
            </p:nvSpPr>
            <p:spPr>
              <a:xfrm flipH="1">
                <a:off x="2876348" y="2351459"/>
                <a:ext cx="22381" cy="112445"/>
              </a:xfrm>
              <a:custGeom>
                <a:avLst/>
                <a:gdLst/>
                <a:ahLst/>
                <a:cxnLst/>
                <a:rect l="l" t="t" r="r" b="b"/>
                <a:pathLst>
                  <a:path w="1123" h="5642" extrusionOk="0">
                    <a:moveTo>
                      <a:pt x="172" y="0"/>
                    </a:moveTo>
                    <a:cubicBezTo>
                      <a:pt x="102" y="0"/>
                      <a:pt x="23" y="66"/>
                      <a:pt x="1" y="131"/>
                    </a:cubicBezTo>
                    <a:cubicBezTo>
                      <a:pt x="1" y="365"/>
                      <a:pt x="34" y="598"/>
                      <a:pt x="67" y="798"/>
                    </a:cubicBezTo>
                    <a:lnTo>
                      <a:pt x="201" y="1499"/>
                    </a:lnTo>
                    <a:cubicBezTo>
                      <a:pt x="268" y="1966"/>
                      <a:pt x="334" y="2400"/>
                      <a:pt x="401" y="2833"/>
                    </a:cubicBezTo>
                    <a:cubicBezTo>
                      <a:pt x="568" y="3734"/>
                      <a:pt x="735" y="4635"/>
                      <a:pt x="868" y="5569"/>
                    </a:cubicBezTo>
                    <a:cubicBezTo>
                      <a:pt x="881" y="5620"/>
                      <a:pt x="923" y="5641"/>
                      <a:pt x="968" y="5641"/>
                    </a:cubicBezTo>
                    <a:cubicBezTo>
                      <a:pt x="1041" y="5641"/>
                      <a:pt x="1122" y="5584"/>
                      <a:pt x="1102" y="5502"/>
                    </a:cubicBezTo>
                    <a:cubicBezTo>
                      <a:pt x="968" y="4568"/>
                      <a:pt x="868" y="3667"/>
                      <a:pt x="735" y="2733"/>
                    </a:cubicBezTo>
                    <a:cubicBezTo>
                      <a:pt x="668" y="2300"/>
                      <a:pt x="601" y="1866"/>
                      <a:pt x="534" y="1432"/>
                    </a:cubicBezTo>
                    <a:cubicBezTo>
                      <a:pt x="468" y="999"/>
                      <a:pt x="468" y="465"/>
                      <a:pt x="268" y="65"/>
                    </a:cubicBezTo>
                    <a:cubicBezTo>
                      <a:pt x="245" y="19"/>
                      <a:pt x="210" y="0"/>
                      <a:pt x="1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9"/>
              <p:cNvSpPr/>
              <p:nvPr/>
            </p:nvSpPr>
            <p:spPr>
              <a:xfrm flipH="1">
                <a:off x="2902038" y="2222612"/>
                <a:ext cx="21285" cy="97896"/>
              </a:xfrm>
              <a:custGeom>
                <a:avLst/>
                <a:gdLst/>
                <a:ahLst/>
                <a:cxnLst/>
                <a:rect l="l" t="t" r="r" b="b"/>
                <a:pathLst>
                  <a:path w="1068" h="4912" extrusionOk="0">
                    <a:moveTo>
                      <a:pt x="125" y="0"/>
                    </a:moveTo>
                    <a:cubicBezTo>
                      <a:pt x="62" y="0"/>
                      <a:pt x="1" y="44"/>
                      <a:pt x="1" y="125"/>
                    </a:cubicBezTo>
                    <a:cubicBezTo>
                      <a:pt x="34" y="525"/>
                      <a:pt x="201" y="926"/>
                      <a:pt x="301" y="1293"/>
                    </a:cubicBezTo>
                    <a:cubicBezTo>
                      <a:pt x="401" y="1659"/>
                      <a:pt x="501" y="2060"/>
                      <a:pt x="568" y="2427"/>
                    </a:cubicBezTo>
                    <a:cubicBezTo>
                      <a:pt x="734" y="3227"/>
                      <a:pt x="868" y="4061"/>
                      <a:pt x="968" y="4862"/>
                    </a:cubicBezTo>
                    <a:cubicBezTo>
                      <a:pt x="968" y="4895"/>
                      <a:pt x="985" y="4912"/>
                      <a:pt x="1001" y="4912"/>
                    </a:cubicBezTo>
                    <a:cubicBezTo>
                      <a:pt x="1018" y="4912"/>
                      <a:pt x="1035" y="4895"/>
                      <a:pt x="1035" y="4862"/>
                    </a:cubicBezTo>
                    <a:cubicBezTo>
                      <a:pt x="1068" y="4061"/>
                      <a:pt x="1035" y="3227"/>
                      <a:pt x="901" y="2427"/>
                    </a:cubicBezTo>
                    <a:cubicBezTo>
                      <a:pt x="834" y="2026"/>
                      <a:pt x="734" y="1593"/>
                      <a:pt x="634" y="1192"/>
                    </a:cubicBezTo>
                    <a:cubicBezTo>
                      <a:pt x="534" y="826"/>
                      <a:pt x="468" y="392"/>
                      <a:pt x="234" y="58"/>
                    </a:cubicBezTo>
                    <a:cubicBezTo>
                      <a:pt x="208" y="19"/>
                      <a:pt x="166" y="0"/>
                      <a:pt x="1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9"/>
              <p:cNvSpPr/>
              <p:nvPr/>
            </p:nvSpPr>
            <p:spPr>
              <a:xfrm flipH="1">
                <a:off x="2924639" y="2116784"/>
                <a:ext cx="17957" cy="85998"/>
              </a:xfrm>
              <a:custGeom>
                <a:avLst/>
                <a:gdLst/>
                <a:ahLst/>
                <a:cxnLst/>
                <a:rect l="l" t="t" r="r" b="b"/>
                <a:pathLst>
                  <a:path w="901" h="4315" extrusionOk="0">
                    <a:moveTo>
                      <a:pt x="205" y="0"/>
                    </a:moveTo>
                    <a:cubicBezTo>
                      <a:pt x="134" y="0"/>
                      <a:pt x="55" y="66"/>
                      <a:pt x="34" y="131"/>
                    </a:cubicBezTo>
                    <a:cubicBezTo>
                      <a:pt x="0" y="465"/>
                      <a:pt x="100" y="832"/>
                      <a:pt x="134" y="1165"/>
                    </a:cubicBezTo>
                    <a:cubicBezTo>
                      <a:pt x="200" y="1499"/>
                      <a:pt x="267" y="1832"/>
                      <a:pt x="334" y="2199"/>
                    </a:cubicBezTo>
                    <a:cubicBezTo>
                      <a:pt x="434" y="2867"/>
                      <a:pt x="534" y="3600"/>
                      <a:pt x="767" y="4268"/>
                    </a:cubicBezTo>
                    <a:cubicBezTo>
                      <a:pt x="767" y="4298"/>
                      <a:pt x="794" y="4314"/>
                      <a:pt x="824" y="4314"/>
                    </a:cubicBezTo>
                    <a:cubicBezTo>
                      <a:pt x="860" y="4314"/>
                      <a:pt x="901" y="4289"/>
                      <a:pt x="901" y="4234"/>
                    </a:cubicBezTo>
                    <a:cubicBezTo>
                      <a:pt x="901" y="3534"/>
                      <a:pt x="767" y="2833"/>
                      <a:pt x="667" y="2133"/>
                    </a:cubicBezTo>
                    <a:cubicBezTo>
                      <a:pt x="601" y="1799"/>
                      <a:pt x="567" y="1432"/>
                      <a:pt x="501" y="1099"/>
                    </a:cubicBezTo>
                    <a:cubicBezTo>
                      <a:pt x="467" y="765"/>
                      <a:pt x="434" y="365"/>
                      <a:pt x="300" y="65"/>
                    </a:cubicBezTo>
                    <a:cubicBezTo>
                      <a:pt x="277" y="18"/>
                      <a:pt x="242" y="0"/>
                      <a:pt x="2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9"/>
              <p:cNvSpPr/>
              <p:nvPr/>
            </p:nvSpPr>
            <p:spPr>
              <a:xfrm flipH="1">
                <a:off x="2943911" y="1974384"/>
                <a:ext cx="22621" cy="106346"/>
              </a:xfrm>
              <a:custGeom>
                <a:avLst/>
                <a:gdLst/>
                <a:ahLst/>
                <a:cxnLst/>
                <a:rect l="l" t="t" r="r" b="b"/>
                <a:pathLst>
                  <a:path w="1135" h="5336" extrusionOk="0">
                    <a:moveTo>
                      <a:pt x="179" y="0"/>
                    </a:moveTo>
                    <a:cubicBezTo>
                      <a:pt x="94" y="0"/>
                      <a:pt x="0" y="66"/>
                      <a:pt x="0" y="171"/>
                    </a:cubicBezTo>
                    <a:cubicBezTo>
                      <a:pt x="34" y="571"/>
                      <a:pt x="200" y="1005"/>
                      <a:pt x="267" y="1439"/>
                    </a:cubicBezTo>
                    <a:cubicBezTo>
                      <a:pt x="367" y="1839"/>
                      <a:pt x="467" y="2273"/>
                      <a:pt x="534" y="2673"/>
                    </a:cubicBezTo>
                    <a:cubicBezTo>
                      <a:pt x="601" y="3073"/>
                      <a:pt x="667" y="3507"/>
                      <a:pt x="734" y="3907"/>
                    </a:cubicBezTo>
                    <a:cubicBezTo>
                      <a:pt x="801" y="4374"/>
                      <a:pt x="801" y="4808"/>
                      <a:pt x="901" y="5275"/>
                    </a:cubicBezTo>
                    <a:cubicBezTo>
                      <a:pt x="915" y="5317"/>
                      <a:pt x="952" y="5335"/>
                      <a:pt x="991" y="5335"/>
                    </a:cubicBezTo>
                    <a:cubicBezTo>
                      <a:pt x="1045" y="5335"/>
                      <a:pt x="1101" y="5300"/>
                      <a:pt x="1101" y="5241"/>
                    </a:cubicBezTo>
                    <a:cubicBezTo>
                      <a:pt x="1134" y="4774"/>
                      <a:pt x="1068" y="4307"/>
                      <a:pt x="1034" y="3874"/>
                    </a:cubicBezTo>
                    <a:cubicBezTo>
                      <a:pt x="1001" y="3474"/>
                      <a:pt x="934" y="3040"/>
                      <a:pt x="868" y="2640"/>
                    </a:cubicBezTo>
                    <a:cubicBezTo>
                      <a:pt x="801" y="2206"/>
                      <a:pt x="734" y="1772"/>
                      <a:pt x="634" y="1339"/>
                    </a:cubicBezTo>
                    <a:cubicBezTo>
                      <a:pt x="567" y="905"/>
                      <a:pt x="501" y="471"/>
                      <a:pt x="301" y="71"/>
                    </a:cubicBezTo>
                    <a:cubicBezTo>
                      <a:pt x="276" y="22"/>
                      <a:pt x="229" y="0"/>
                      <a:pt x="1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9"/>
              <p:cNvSpPr/>
              <p:nvPr/>
            </p:nvSpPr>
            <p:spPr>
              <a:xfrm flipH="1">
                <a:off x="2968126" y="1855860"/>
                <a:ext cx="24992" cy="101085"/>
              </a:xfrm>
              <a:custGeom>
                <a:avLst/>
                <a:gdLst/>
                <a:ahLst/>
                <a:cxnLst/>
                <a:rect l="l" t="t" r="r" b="b"/>
                <a:pathLst>
                  <a:path w="1254" h="5072" extrusionOk="0">
                    <a:moveTo>
                      <a:pt x="58" y="1"/>
                    </a:moveTo>
                    <a:cubicBezTo>
                      <a:pt x="30" y="1"/>
                      <a:pt x="0" y="25"/>
                      <a:pt x="0" y="80"/>
                    </a:cubicBezTo>
                    <a:cubicBezTo>
                      <a:pt x="0" y="447"/>
                      <a:pt x="100" y="848"/>
                      <a:pt x="167" y="1215"/>
                    </a:cubicBezTo>
                    <a:cubicBezTo>
                      <a:pt x="234" y="1648"/>
                      <a:pt x="300" y="2082"/>
                      <a:pt x="367" y="2482"/>
                    </a:cubicBezTo>
                    <a:cubicBezTo>
                      <a:pt x="467" y="2916"/>
                      <a:pt x="534" y="3316"/>
                      <a:pt x="634" y="3716"/>
                    </a:cubicBezTo>
                    <a:cubicBezTo>
                      <a:pt x="734" y="4117"/>
                      <a:pt x="801" y="4550"/>
                      <a:pt x="934" y="4951"/>
                    </a:cubicBezTo>
                    <a:cubicBezTo>
                      <a:pt x="962" y="5034"/>
                      <a:pt x="1025" y="5071"/>
                      <a:pt x="1086" y="5071"/>
                    </a:cubicBezTo>
                    <a:cubicBezTo>
                      <a:pt x="1172" y="5071"/>
                      <a:pt x="1254" y="5000"/>
                      <a:pt x="1234" y="4884"/>
                    </a:cubicBezTo>
                    <a:cubicBezTo>
                      <a:pt x="1168" y="4484"/>
                      <a:pt x="1067" y="4083"/>
                      <a:pt x="967" y="3683"/>
                    </a:cubicBezTo>
                    <a:lnTo>
                      <a:pt x="967" y="3650"/>
                    </a:lnTo>
                    <a:cubicBezTo>
                      <a:pt x="867" y="3249"/>
                      <a:pt x="767" y="2849"/>
                      <a:pt x="667" y="2449"/>
                    </a:cubicBezTo>
                    <a:cubicBezTo>
                      <a:pt x="567" y="2049"/>
                      <a:pt x="467" y="1648"/>
                      <a:pt x="400" y="1248"/>
                    </a:cubicBezTo>
                    <a:cubicBezTo>
                      <a:pt x="300" y="848"/>
                      <a:pt x="234" y="447"/>
                      <a:pt x="100" y="47"/>
                    </a:cubicBezTo>
                    <a:cubicBezTo>
                      <a:pt x="100" y="17"/>
                      <a:pt x="80" y="1"/>
                      <a:pt x="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9"/>
              <p:cNvSpPr/>
              <p:nvPr/>
            </p:nvSpPr>
            <p:spPr>
              <a:xfrm flipH="1">
                <a:off x="2610841" y="3262699"/>
                <a:ext cx="9327" cy="96501"/>
              </a:xfrm>
              <a:custGeom>
                <a:avLst/>
                <a:gdLst/>
                <a:ahLst/>
                <a:cxnLst/>
                <a:rect l="l" t="t" r="r" b="b"/>
                <a:pathLst>
                  <a:path w="468" h="4842" extrusionOk="0">
                    <a:moveTo>
                      <a:pt x="88" y="0"/>
                    </a:moveTo>
                    <a:cubicBezTo>
                      <a:pt x="42" y="0"/>
                      <a:pt x="0" y="25"/>
                      <a:pt x="0" y="75"/>
                    </a:cubicBezTo>
                    <a:cubicBezTo>
                      <a:pt x="0" y="876"/>
                      <a:pt x="0" y="1710"/>
                      <a:pt x="0" y="2510"/>
                    </a:cubicBezTo>
                    <a:cubicBezTo>
                      <a:pt x="0" y="2911"/>
                      <a:pt x="34" y="3278"/>
                      <a:pt x="34" y="3678"/>
                    </a:cubicBezTo>
                    <a:cubicBezTo>
                      <a:pt x="34" y="3878"/>
                      <a:pt x="34" y="4078"/>
                      <a:pt x="34" y="4278"/>
                    </a:cubicBezTo>
                    <a:cubicBezTo>
                      <a:pt x="34" y="4445"/>
                      <a:pt x="34" y="4645"/>
                      <a:pt x="134" y="4779"/>
                    </a:cubicBezTo>
                    <a:cubicBezTo>
                      <a:pt x="152" y="4815"/>
                      <a:pt x="201" y="4842"/>
                      <a:pt x="246" y="4842"/>
                    </a:cubicBezTo>
                    <a:cubicBezTo>
                      <a:pt x="283" y="4842"/>
                      <a:pt x="319" y="4824"/>
                      <a:pt x="334" y="4779"/>
                    </a:cubicBezTo>
                    <a:cubicBezTo>
                      <a:pt x="467" y="4479"/>
                      <a:pt x="367" y="4045"/>
                      <a:pt x="367" y="3745"/>
                    </a:cubicBezTo>
                    <a:cubicBezTo>
                      <a:pt x="367" y="3311"/>
                      <a:pt x="334" y="2911"/>
                      <a:pt x="334" y="2510"/>
                    </a:cubicBezTo>
                    <a:cubicBezTo>
                      <a:pt x="301" y="1710"/>
                      <a:pt x="234" y="876"/>
                      <a:pt x="201" y="75"/>
                    </a:cubicBezTo>
                    <a:cubicBezTo>
                      <a:pt x="184" y="25"/>
                      <a:pt x="134" y="0"/>
                      <a:pt x="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9"/>
              <p:cNvSpPr/>
              <p:nvPr/>
            </p:nvSpPr>
            <p:spPr>
              <a:xfrm flipH="1">
                <a:off x="3467352" y="2726721"/>
                <a:ext cx="68918" cy="31131"/>
              </a:xfrm>
              <a:custGeom>
                <a:avLst/>
                <a:gdLst/>
                <a:ahLst/>
                <a:cxnLst/>
                <a:rect l="l" t="t" r="r" b="b"/>
                <a:pathLst>
                  <a:path w="3458" h="1562" extrusionOk="0">
                    <a:moveTo>
                      <a:pt x="276" y="1"/>
                    </a:moveTo>
                    <a:cubicBezTo>
                      <a:pt x="237" y="1"/>
                      <a:pt x="200" y="5"/>
                      <a:pt x="167" y="16"/>
                    </a:cubicBezTo>
                    <a:lnTo>
                      <a:pt x="134" y="16"/>
                    </a:lnTo>
                    <a:cubicBezTo>
                      <a:pt x="0" y="16"/>
                      <a:pt x="0" y="183"/>
                      <a:pt x="100" y="249"/>
                    </a:cubicBezTo>
                    <a:lnTo>
                      <a:pt x="134" y="249"/>
                    </a:lnTo>
                    <a:cubicBezTo>
                      <a:pt x="200" y="316"/>
                      <a:pt x="300" y="316"/>
                      <a:pt x="434" y="349"/>
                    </a:cubicBezTo>
                    <a:cubicBezTo>
                      <a:pt x="567" y="383"/>
                      <a:pt x="701" y="416"/>
                      <a:pt x="834" y="449"/>
                    </a:cubicBezTo>
                    <a:cubicBezTo>
                      <a:pt x="1134" y="549"/>
                      <a:pt x="1401" y="616"/>
                      <a:pt x="1668" y="750"/>
                    </a:cubicBezTo>
                    <a:cubicBezTo>
                      <a:pt x="1968" y="850"/>
                      <a:pt x="2235" y="983"/>
                      <a:pt x="2469" y="1117"/>
                    </a:cubicBezTo>
                    <a:cubicBezTo>
                      <a:pt x="2736" y="1250"/>
                      <a:pt x="2969" y="1450"/>
                      <a:pt x="3236" y="1550"/>
                    </a:cubicBezTo>
                    <a:cubicBezTo>
                      <a:pt x="3256" y="1558"/>
                      <a:pt x="3275" y="1562"/>
                      <a:pt x="3292" y="1562"/>
                    </a:cubicBezTo>
                    <a:cubicBezTo>
                      <a:pt x="3416" y="1562"/>
                      <a:pt x="3457" y="1371"/>
                      <a:pt x="3369" y="1283"/>
                    </a:cubicBezTo>
                    <a:cubicBezTo>
                      <a:pt x="3203" y="1083"/>
                      <a:pt x="2902" y="916"/>
                      <a:pt x="2635" y="783"/>
                    </a:cubicBezTo>
                    <a:cubicBezTo>
                      <a:pt x="2369" y="650"/>
                      <a:pt x="2102" y="516"/>
                      <a:pt x="1802" y="416"/>
                    </a:cubicBezTo>
                    <a:cubicBezTo>
                      <a:pt x="1535" y="316"/>
                      <a:pt x="1234" y="216"/>
                      <a:pt x="934" y="116"/>
                    </a:cubicBezTo>
                    <a:cubicBezTo>
                      <a:pt x="801" y="82"/>
                      <a:pt x="667" y="49"/>
                      <a:pt x="501" y="16"/>
                    </a:cubicBezTo>
                    <a:cubicBezTo>
                      <a:pt x="434" y="16"/>
                      <a:pt x="352" y="1"/>
                      <a:pt x="2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9"/>
              <p:cNvSpPr/>
              <p:nvPr/>
            </p:nvSpPr>
            <p:spPr>
              <a:xfrm flipH="1">
                <a:off x="3370871" y="2761599"/>
                <a:ext cx="80976" cy="42670"/>
              </a:xfrm>
              <a:custGeom>
                <a:avLst/>
                <a:gdLst/>
                <a:ahLst/>
                <a:cxnLst/>
                <a:rect l="l" t="t" r="r" b="b"/>
                <a:pathLst>
                  <a:path w="4063" h="2141" extrusionOk="0">
                    <a:moveTo>
                      <a:pt x="134" y="0"/>
                    </a:moveTo>
                    <a:cubicBezTo>
                      <a:pt x="67" y="0"/>
                      <a:pt x="1" y="134"/>
                      <a:pt x="67" y="167"/>
                    </a:cubicBezTo>
                    <a:cubicBezTo>
                      <a:pt x="734" y="501"/>
                      <a:pt x="1402" y="801"/>
                      <a:pt x="2035" y="1134"/>
                    </a:cubicBezTo>
                    <a:cubicBezTo>
                      <a:pt x="2369" y="1335"/>
                      <a:pt x="2669" y="1501"/>
                      <a:pt x="2969" y="1668"/>
                    </a:cubicBezTo>
                    <a:cubicBezTo>
                      <a:pt x="3136" y="1768"/>
                      <a:pt x="3303" y="1868"/>
                      <a:pt x="3436" y="1968"/>
                    </a:cubicBezTo>
                    <a:cubicBezTo>
                      <a:pt x="3603" y="2068"/>
                      <a:pt x="3737" y="2135"/>
                      <a:pt x="3903" y="2135"/>
                    </a:cubicBezTo>
                    <a:cubicBezTo>
                      <a:pt x="3914" y="2139"/>
                      <a:pt x="3925" y="2140"/>
                      <a:pt x="3935" y="2140"/>
                    </a:cubicBezTo>
                    <a:cubicBezTo>
                      <a:pt x="4016" y="2140"/>
                      <a:pt x="4063" y="2028"/>
                      <a:pt x="4003" y="1968"/>
                    </a:cubicBezTo>
                    <a:cubicBezTo>
                      <a:pt x="3937" y="1802"/>
                      <a:pt x="3770" y="1735"/>
                      <a:pt x="3637" y="1635"/>
                    </a:cubicBezTo>
                    <a:cubicBezTo>
                      <a:pt x="3470" y="1535"/>
                      <a:pt x="3336" y="1435"/>
                      <a:pt x="3170" y="1368"/>
                    </a:cubicBezTo>
                    <a:cubicBezTo>
                      <a:pt x="2836" y="1168"/>
                      <a:pt x="2502" y="1001"/>
                      <a:pt x="2169" y="834"/>
                    </a:cubicBezTo>
                    <a:cubicBezTo>
                      <a:pt x="1535" y="501"/>
                      <a:pt x="835" y="234"/>
                      <a:pt x="1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9"/>
              <p:cNvSpPr/>
              <p:nvPr/>
            </p:nvSpPr>
            <p:spPr>
              <a:xfrm flipH="1">
                <a:off x="3289756" y="2818878"/>
                <a:ext cx="65849" cy="51878"/>
              </a:xfrm>
              <a:custGeom>
                <a:avLst/>
                <a:gdLst/>
                <a:ahLst/>
                <a:cxnLst/>
                <a:rect l="l" t="t" r="r" b="b"/>
                <a:pathLst>
                  <a:path w="3304" h="2603" extrusionOk="0">
                    <a:moveTo>
                      <a:pt x="149" y="1"/>
                    </a:moveTo>
                    <a:cubicBezTo>
                      <a:pt x="67" y="1"/>
                      <a:pt x="1" y="141"/>
                      <a:pt x="108" y="195"/>
                    </a:cubicBezTo>
                    <a:cubicBezTo>
                      <a:pt x="375" y="395"/>
                      <a:pt x="609" y="595"/>
                      <a:pt x="842" y="796"/>
                    </a:cubicBezTo>
                    <a:cubicBezTo>
                      <a:pt x="1109" y="996"/>
                      <a:pt x="1343" y="1196"/>
                      <a:pt x="1576" y="1396"/>
                    </a:cubicBezTo>
                    <a:cubicBezTo>
                      <a:pt x="1810" y="1596"/>
                      <a:pt x="2043" y="1796"/>
                      <a:pt x="2277" y="1996"/>
                    </a:cubicBezTo>
                    <a:cubicBezTo>
                      <a:pt x="2510" y="2197"/>
                      <a:pt x="2744" y="2430"/>
                      <a:pt x="3044" y="2597"/>
                    </a:cubicBezTo>
                    <a:cubicBezTo>
                      <a:pt x="3054" y="2600"/>
                      <a:pt x="3066" y="2602"/>
                      <a:pt x="3077" y="2602"/>
                    </a:cubicBezTo>
                    <a:cubicBezTo>
                      <a:pt x="3177" y="2602"/>
                      <a:pt x="3304" y="2483"/>
                      <a:pt x="3244" y="2363"/>
                    </a:cubicBezTo>
                    <a:cubicBezTo>
                      <a:pt x="3044" y="2097"/>
                      <a:pt x="2810" y="1930"/>
                      <a:pt x="2544" y="1730"/>
                    </a:cubicBezTo>
                    <a:cubicBezTo>
                      <a:pt x="2310" y="1529"/>
                      <a:pt x="2043" y="1329"/>
                      <a:pt x="1776" y="1129"/>
                    </a:cubicBezTo>
                    <a:cubicBezTo>
                      <a:pt x="1543" y="929"/>
                      <a:pt x="1276" y="762"/>
                      <a:pt x="1042" y="562"/>
                    </a:cubicBezTo>
                    <a:cubicBezTo>
                      <a:pt x="776" y="395"/>
                      <a:pt x="475" y="195"/>
                      <a:pt x="209" y="28"/>
                    </a:cubicBezTo>
                    <a:cubicBezTo>
                      <a:pt x="189" y="9"/>
                      <a:pt x="168" y="1"/>
                      <a:pt x="14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9"/>
              <p:cNvSpPr/>
              <p:nvPr/>
            </p:nvSpPr>
            <p:spPr>
              <a:xfrm flipH="1">
                <a:off x="3206210" y="2890028"/>
                <a:ext cx="60308" cy="62580"/>
              </a:xfrm>
              <a:custGeom>
                <a:avLst/>
                <a:gdLst/>
                <a:ahLst/>
                <a:cxnLst/>
                <a:rect l="l" t="t" r="r" b="b"/>
                <a:pathLst>
                  <a:path w="3026" h="3140" extrusionOk="0">
                    <a:moveTo>
                      <a:pt x="197" y="0"/>
                    </a:moveTo>
                    <a:cubicBezTo>
                      <a:pt x="89" y="0"/>
                      <a:pt x="0" y="147"/>
                      <a:pt x="108" y="228"/>
                    </a:cubicBezTo>
                    <a:cubicBezTo>
                      <a:pt x="575" y="661"/>
                      <a:pt x="1042" y="1095"/>
                      <a:pt x="1476" y="1562"/>
                    </a:cubicBezTo>
                    <a:cubicBezTo>
                      <a:pt x="1676" y="1796"/>
                      <a:pt x="1876" y="2029"/>
                      <a:pt x="2076" y="2263"/>
                    </a:cubicBezTo>
                    <a:cubicBezTo>
                      <a:pt x="2277" y="2529"/>
                      <a:pt x="2443" y="2830"/>
                      <a:pt x="2643" y="3063"/>
                    </a:cubicBezTo>
                    <a:cubicBezTo>
                      <a:pt x="2688" y="3117"/>
                      <a:pt x="2738" y="3140"/>
                      <a:pt x="2786" y="3140"/>
                    </a:cubicBezTo>
                    <a:cubicBezTo>
                      <a:pt x="2914" y="3140"/>
                      <a:pt x="3026" y="2976"/>
                      <a:pt x="2977" y="2830"/>
                    </a:cubicBezTo>
                    <a:cubicBezTo>
                      <a:pt x="2810" y="2529"/>
                      <a:pt x="2610" y="2263"/>
                      <a:pt x="2410" y="2029"/>
                    </a:cubicBezTo>
                    <a:cubicBezTo>
                      <a:pt x="2210" y="1762"/>
                      <a:pt x="2010" y="1495"/>
                      <a:pt x="1776" y="1262"/>
                    </a:cubicBezTo>
                    <a:cubicBezTo>
                      <a:pt x="1309" y="795"/>
                      <a:pt x="809" y="361"/>
                      <a:pt x="275" y="28"/>
                    </a:cubicBezTo>
                    <a:cubicBezTo>
                      <a:pt x="250" y="8"/>
                      <a:pt x="223" y="0"/>
                      <a:pt x="1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9"/>
              <p:cNvSpPr/>
              <p:nvPr/>
            </p:nvSpPr>
            <p:spPr>
              <a:xfrm flipH="1">
                <a:off x="3127107" y="2976225"/>
                <a:ext cx="59989" cy="63417"/>
              </a:xfrm>
              <a:custGeom>
                <a:avLst/>
                <a:gdLst/>
                <a:ahLst/>
                <a:cxnLst/>
                <a:rect l="l" t="t" r="r" b="b"/>
                <a:pathLst>
                  <a:path w="3010" h="3182" extrusionOk="0">
                    <a:moveTo>
                      <a:pt x="137" y="0"/>
                    </a:moveTo>
                    <a:cubicBezTo>
                      <a:pt x="73" y="0"/>
                      <a:pt x="0" y="109"/>
                      <a:pt x="59" y="139"/>
                    </a:cubicBezTo>
                    <a:cubicBezTo>
                      <a:pt x="560" y="606"/>
                      <a:pt x="1060" y="1040"/>
                      <a:pt x="1494" y="1540"/>
                    </a:cubicBezTo>
                    <a:cubicBezTo>
                      <a:pt x="1694" y="1807"/>
                      <a:pt x="1927" y="2040"/>
                      <a:pt x="2094" y="2307"/>
                    </a:cubicBezTo>
                    <a:cubicBezTo>
                      <a:pt x="2294" y="2574"/>
                      <a:pt x="2495" y="2874"/>
                      <a:pt x="2728" y="3141"/>
                    </a:cubicBezTo>
                    <a:cubicBezTo>
                      <a:pt x="2756" y="3169"/>
                      <a:pt x="2791" y="3181"/>
                      <a:pt x="2826" y="3181"/>
                    </a:cubicBezTo>
                    <a:cubicBezTo>
                      <a:pt x="2918" y="3181"/>
                      <a:pt x="3010" y="3095"/>
                      <a:pt x="2962" y="2974"/>
                    </a:cubicBezTo>
                    <a:lnTo>
                      <a:pt x="2995" y="2974"/>
                    </a:lnTo>
                    <a:cubicBezTo>
                      <a:pt x="2861" y="2641"/>
                      <a:pt x="2628" y="2374"/>
                      <a:pt x="2428" y="2107"/>
                    </a:cubicBezTo>
                    <a:cubicBezTo>
                      <a:pt x="2194" y="1840"/>
                      <a:pt x="1994" y="1573"/>
                      <a:pt x="1761" y="1340"/>
                    </a:cubicBezTo>
                    <a:cubicBezTo>
                      <a:pt x="1294" y="840"/>
                      <a:pt x="760" y="406"/>
                      <a:pt x="160" y="6"/>
                    </a:cubicBezTo>
                    <a:cubicBezTo>
                      <a:pt x="152" y="2"/>
                      <a:pt x="145" y="0"/>
                      <a:pt x="1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9"/>
              <p:cNvSpPr/>
              <p:nvPr/>
            </p:nvSpPr>
            <p:spPr>
              <a:xfrm flipH="1">
                <a:off x="3055798" y="3069238"/>
                <a:ext cx="49685" cy="63098"/>
              </a:xfrm>
              <a:custGeom>
                <a:avLst/>
                <a:gdLst/>
                <a:ahLst/>
                <a:cxnLst/>
                <a:rect l="l" t="t" r="r" b="b"/>
                <a:pathLst>
                  <a:path w="2493" h="3166" extrusionOk="0">
                    <a:moveTo>
                      <a:pt x="99" y="0"/>
                    </a:moveTo>
                    <a:cubicBezTo>
                      <a:pt x="46" y="0"/>
                      <a:pt x="1" y="60"/>
                      <a:pt x="1" y="142"/>
                    </a:cubicBezTo>
                    <a:cubicBezTo>
                      <a:pt x="67" y="242"/>
                      <a:pt x="167" y="376"/>
                      <a:pt x="234" y="476"/>
                    </a:cubicBezTo>
                    <a:cubicBezTo>
                      <a:pt x="334" y="576"/>
                      <a:pt x="434" y="709"/>
                      <a:pt x="534" y="843"/>
                    </a:cubicBezTo>
                    <a:cubicBezTo>
                      <a:pt x="735" y="1076"/>
                      <a:pt x="935" y="1310"/>
                      <a:pt x="1101" y="1576"/>
                    </a:cubicBezTo>
                    <a:cubicBezTo>
                      <a:pt x="1302" y="1843"/>
                      <a:pt x="1468" y="2077"/>
                      <a:pt x="1635" y="2344"/>
                    </a:cubicBezTo>
                    <a:cubicBezTo>
                      <a:pt x="1802" y="2611"/>
                      <a:pt x="1935" y="2877"/>
                      <a:pt x="2169" y="3111"/>
                    </a:cubicBezTo>
                    <a:cubicBezTo>
                      <a:pt x="2197" y="3149"/>
                      <a:pt x="2237" y="3165"/>
                      <a:pt x="2278" y="3165"/>
                    </a:cubicBezTo>
                    <a:cubicBezTo>
                      <a:pt x="2381" y="3165"/>
                      <a:pt x="2493" y="3063"/>
                      <a:pt x="2469" y="2944"/>
                    </a:cubicBezTo>
                    <a:cubicBezTo>
                      <a:pt x="2369" y="2644"/>
                      <a:pt x="2202" y="2377"/>
                      <a:pt x="2002" y="2110"/>
                    </a:cubicBezTo>
                    <a:cubicBezTo>
                      <a:pt x="1835" y="1843"/>
                      <a:pt x="1635" y="1576"/>
                      <a:pt x="1435" y="1343"/>
                    </a:cubicBezTo>
                    <a:cubicBezTo>
                      <a:pt x="1268" y="1076"/>
                      <a:pt x="1035" y="843"/>
                      <a:pt x="835" y="609"/>
                    </a:cubicBezTo>
                    <a:cubicBezTo>
                      <a:pt x="735" y="509"/>
                      <a:pt x="634" y="376"/>
                      <a:pt x="501" y="276"/>
                    </a:cubicBezTo>
                    <a:cubicBezTo>
                      <a:pt x="401" y="175"/>
                      <a:pt x="268" y="42"/>
                      <a:pt x="134" y="9"/>
                    </a:cubicBezTo>
                    <a:cubicBezTo>
                      <a:pt x="122" y="3"/>
                      <a:pt x="110" y="0"/>
                      <a:pt x="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9"/>
              <p:cNvSpPr/>
              <p:nvPr/>
            </p:nvSpPr>
            <p:spPr>
              <a:xfrm flipH="1">
                <a:off x="3001190" y="3163149"/>
                <a:ext cx="37807" cy="59491"/>
              </a:xfrm>
              <a:custGeom>
                <a:avLst/>
                <a:gdLst/>
                <a:ahLst/>
                <a:cxnLst/>
                <a:rect l="l" t="t" r="r" b="b"/>
                <a:pathLst>
                  <a:path w="1897" h="2985" extrusionOk="0">
                    <a:moveTo>
                      <a:pt x="67" y="0"/>
                    </a:moveTo>
                    <a:cubicBezTo>
                      <a:pt x="0" y="100"/>
                      <a:pt x="67" y="200"/>
                      <a:pt x="100" y="300"/>
                    </a:cubicBezTo>
                    <a:cubicBezTo>
                      <a:pt x="134" y="434"/>
                      <a:pt x="234" y="567"/>
                      <a:pt x="301" y="701"/>
                    </a:cubicBezTo>
                    <a:lnTo>
                      <a:pt x="668" y="1401"/>
                    </a:lnTo>
                    <a:cubicBezTo>
                      <a:pt x="901" y="1901"/>
                      <a:pt x="1168" y="2402"/>
                      <a:pt x="1435" y="2902"/>
                    </a:cubicBezTo>
                    <a:cubicBezTo>
                      <a:pt x="1483" y="2960"/>
                      <a:pt x="1545" y="2984"/>
                      <a:pt x="1605" y="2984"/>
                    </a:cubicBezTo>
                    <a:cubicBezTo>
                      <a:pt x="1755" y="2984"/>
                      <a:pt x="1897" y="2835"/>
                      <a:pt x="1802" y="2669"/>
                    </a:cubicBezTo>
                    <a:cubicBezTo>
                      <a:pt x="1568" y="2168"/>
                      <a:pt x="1268" y="1701"/>
                      <a:pt x="1001" y="1234"/>
                    </a:cubicBezTo>
                    <a:cubicBezTo>
                      <a:pt x="834" y="1001"/>
                      <a:pt x="701" y="767"/>
                      <a:pt x="567" y="534"/>
                    </a:cubicBezTo>
                    <a:cubicBezTo>
                      <a:pt x="501" y="434"/>
                      <a:pt x="434" y="300"/>
                      <a:pt x="334" y="200"/>
                    </a:cubicBezTo>
                    <a:cubicBezTo>
                      <a:pt x="301" y="133"/>
                      <a:pt x="234" y="0"/>
                      <a:pt x="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9"/>
              <p:cNvSpPr/>
              <p:nvPr/>
            </p:nvSpPr>
            <p:spPr>
              <a:xfrm flipH="1">
                <a:off x="2960333" y="3242330"/>
                <a:ext cx="35675" cy="75036"/>
              </a:xfrm>
              <a:custGeom>
                <a:avLst/>
                <a:gdLst/>
                <a:ahLst/>
                <a:cxnLst/>
                <a:rect l="l" t="t" r="r" b="b"/>
                <a:pathLst>
                  <a:path w="1790" h="3765" extrusionOk="0">
                    <a:moveTo>
                      <a:pt x="173" y="0"/>
                    </a:moveTo>
                    <a:cubicBezTo>
                      <a:pt x="89" y="0"/>
                      <a:pt x="0" y="74"/>
                      <a:pt x="45" y="163"/>
                    </a:cubicBezTo>
                    <a:cubicBezTo>
                      <a:pt x="479" y="1331"/>
                      <a:pt x="879" y="2565"/>
                      <a:pt x="1413" y="3666"/>
                    </a:cubicBezTo>
                    <a:cubicBezTo>
                      <a:pt x="1447" y="3736"/>
                      <a:pt x="1507" y="3765"/>
                      <a:pt x="1566" y="3765"/>
                    </a:cubicBezTo>
                    <a:cubicBezTo>
                      <a:pt x="1677" y="3765"/>
                      <a:pt x="1790" y="3663"/>
                      <a:pt x="1746" y="3532"/>
                    </a:cubicBezTo>
                    <a:cubicBezTo>
                      <a:pt x="1546" y="2932"/>
                      <a:pt x="1279" y="2365"/>
                      <a:pt x="1046" y="1798"/>
                    </a:cubicBezTo>
                    <a:cubicBezTo>
                      <a:pt x="779" y="1231"/>
                      <a:pt x="512" y="664"/>
                      <a:pt x="278" y="63"/>
                    </a:cubicBezTo>
                    <a:cubicBezTo>
                      <a:pt x="256" y="19"/>
                      <a:pt x="215" y="0"/>
                      <a:pt x="1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9"/>
              <p:cNvSpPr/>
              <p:nvPr/>
            </p:nvSpPr>
            <p:spPr>
              <a:xfrm flipH="1">
                <a:off x="2923961" y="3343854"/>
                <a:ext cx="29277" cy="88190"/>
              </a:xfrm>
              <a:custGeom>
                <a:avLst/>
                <a:gdLst/>
                <a:ahLst/>
                <a:cxnLst/>
                <a:rect l="l" t="t" r="r" b="b"/>
                <a:pathLst>
                  <a:path w="1469" h="4425" extrusionOk="0">
                    <a:moveTo>
                      <a:pt x="129" y="0"/>
                    </a:moveTo>
                    <a:cubicBezTo>
                      <a:pt x="64" y="0"/>
                      <a:pt x="0" y="57"/>
                      <a:pt x="0" y="140"/>
                    </a:cubicBezTo>
                    <a:cubicBezTo>
                      <a:pt x="0" y="473"/>
                      <a:pt x="134" y="840"/>
                      <a:pt x="234" y="1174"/>
                    </a:cubicBezTo>
                    <a:cubicBezTo>
                      <a:pt x="301" y="1541"/>
                      <a:pt x="401" y="1908"/>
                      <a:pt x="501" y="2275"/>
                    </a:cubicBezTo>
                    <a:cubicBezTo>
                      <a:pt x="601" y="2641"/>
                      <a:pt x="668" y="3008"/>
                      <a:pt x="768" y="3375"/>
                    </a:cubicBezTo>
                    <a:cubicBezTo>
                      <a:pt x="801" y="3542"/>
                      <a:pt x="868" y="3709"/>
                      <a:pt x="901" y="3909"/>
                    </a:cubicBezTo>
                    <a:cubicBezTo>
                      <a:pt x="934" y="4076"/>
                      <a:pt x="968" y="4243"/>
                      <a:pt x="1101" y="4376"/>
                    </a:cubicBezTo>
                    <a:cubicBezTo>
                      <a:pt x="1135" y="4409"/>
                      <a:pt x="1179" y="4424"/>
                      <a:pt x="1225" y="4424"/>
                    </a:cubicBezTo>
                    <a:cubicBezTo>
                      <a:pt x="1316" y="4424"/>
                      <a:pt x="1413" y="4365"/>
                      <a:pt x="1435" y="4276"/>
                    </a:cubicBezTo>
                    <a:cubicBezTo>
                      <a:pt x="1468" y="4109"/>
                      <a:pt x="1435" y="3942"/>
                      <a:pt x="1368" y="3776"/>
                    </a:cubicBezTo>
                    <a:lnTo>
                      <a:pt x="1401" y="3776"/>
                    </a:lnTo>
                    <a:cubicBezTo>
                      <a:pt x="1335" y="3575"/>
                      <a:pt x="1301" y="3409"/>
                      <a:pt x="1235" y="3242"/>
                    </a:cubicBezTo>
                    <a:cubicBezTo>
                      <a:pt x="1168" y="2875"/>
                      <a:pt x="1035" y="2508"/>
                      <a:pt x="934" y="2141"/>
                    </a:cubicBezTo>
                    <a:cubicBezTo>
                      <a:pt x="834" y="1774"/>
                      <a:pt x="734" y="1441"/>
                      <a:pt x="634" y="1074"/>
                    </a:cubicBezTo>
                    <a:cubicBezTo>
                      <a:pt x="534" y="740"/>
                      <a:pt x="434" y="340"/>
                      <a:pt x="234" y="73"/>
                    </a:cubicBezTo>
                    <a:cubicBezTo>
                      <a:pt x="208" y="22"/>
                      <a:pt x="168" y="0"/>
                      <a:pt x="1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9"/>
              <p:cNvSpPr/>
              <p:nvPr/>
            </p:nvSpPr>
            <p:spPr>
              <a:xfrm flipH="1">
                <a:off x="3578143" y="3482866"/>
                <a:ext cx="85779" cy="10603"/>
              </a:xfrm>
              <a:custGeom>
                <a:avLst/>
                <a:gdLst/>
                <a:ahLst/>
                <a:cxnLst/>
                <a:rect l="l" t="t" r="r" b="b"/>
                <a:pathLst>
                  <a:path w="4304" h="532" extrusionOk="0">
                    <a:moveTo>
                      <a:pt x="868" y="0"/>
                    </a:moveTo>
                    <a:cubicBezTo>
                      <a:pt x="601" y="0"/>
                      <a:pt x="334" y="16"/>
                      <a:pt x="67" y="70"/>
                    </a:cubicBezTo>
                    <a:cubicBezTo>
                      <a:pt x="1" y="70"/>
                      <a:pt x="1" y="170"/>
                      <a:pt x="67" y="170"/>
                    </a:cubicBezTo>
                    <a:cubicBezTo>
                      <a:pt x="701" y="370"/>
                      <a:pt x="1402" y="370"/>
                      <a:pt x="2069" y="403"/>
                    </a:cubicBezTo>
                    <a:cubicBezTo>
                      <a:pt x="2402" y="437"/>
                      <a:pt x="2769" y="470"/>
                      <a:pt x="3103" y="470"/>
                    </a:cubicBezTo>
                    <a:cubicBezTo>
                      <a:pt x="3333" y="493"/>
                      <a:pt x="3563" y="532"/>
                      <a:pt x="3804" y="532"/>
                    </a:cubicBezTo>
                    <a:cubicBezTo>
                      <a:pt x="3913" y="532"/>
                      <a:pt x="4023" y="524"/>
                      <a:pt x="4137" y="503"/>
                    </a:cubicBezTo>
                    <a:cubicBezTo>
                      <a:pt x="4304" y="470"/>
                      <a:pt x="4270" y="236"/>
                      <a:pt x="4137" y="203"/>
                    </a:cubicBezTo>
                    <a:lnTo>
                      <a:pt x="4137" y="170"/>
                    </a:lnTo>
                    <a:cubicBezTo>
                      <a:pt x="3803" y="103"/>
                      <a:pt x="3470" y="103"/>
                      <a:pt x="3136" y="103"/>
                    </a:cubicBezTo>
                    <a:cubicBezTo>
                      <a:pt x="2769" y="70"/>
                      <a:pt x="2436" y="70"/>
                      <a:pt x="2069" y="36"/>
                    </a:cubicBezTo>
                    <a:cubicBezTo>
                      <a:pt x="1669" y="36"/>
                      <a:pt x="1268" y="0"/>
                      <a:pt x="8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9"/>
              <p:cNvSpPr/>
              <p:nvPr/>
            </p:nvSpPr>
            <p:spPr>
              <a:xfrm flipH="1">
                <a:off x="3472434" y="3491555"/>
                <a:ext cx="75136" cy="14529"/>
              </a:xfrm>
              <a:custGeom>
                <a:avLst/>
                <a:gdLst/>
                <a:ahLst/>
                <a:cxnLst/>
                <a:rect l="l" t="t" r="r" b="b"/>
                <a:pathLst>
                  <a:path w="3770" h="729" extrusionOk="0">
                    <a:moveTo>
                      <a:pt x="467" y="1"/>
                    </a:moveTo>
                    <a:cubicBezTo>
                      <a:pt x="334" y="1"/>
                      <a:pt x="200" y="1"/>
                      <a:pt x="67" y="34"/>
                    </a:cubicBezTo>
                    <a:cubicBezTo>
                      <a:pt x="0" y="67"/>
                      <a:pt x="0" y="101"/>
                      <a:pt x="34" y="134"/>
                    </a:cubicBezTo>
                    <a:cubicBezTo>
                      <a:pt x="167" y="234"/>
                      <a:pt x="300" y="234"/>
                      <a:pt x="434" y="267"/>
                    </a:cubicBezTo>
                    <a:cubicBezTo>
                      <a:pt x="601" y="301"/>
                      <a:pt x="767" y="334"/>
                      <a:pt x="901" y="367"/>
                    </a:cubicBezTo>
                    <a:cubicBezTo>
                      <a:pt x="1201" y="401"/>
                      <a:pt x="1501" y="468"/>
                      <a:pt x="1801" y="501"/>
                    </a:cubicBezTo>
                    <a:cubicBezTo>
                      <a:pt x="2068" y="534"/>
                      <a:pt x="2369" y="601"/>
                      <a:pt x="2669" y="634"/>
                    </a:cubicBezTo>
                    <a:cubicBezTo>
                      <a:pt x="2881" y="681"/>
                      <a:pt x="3093" y="729"/>
                      <a:pt x="3317" y="729"/>
                    </a:cubicBezTo>
                    <a:cubicBezTo>
                      <a:pt x="3410" y="729"/>
                      <a:pt x="3505" y="721"/>
                      <a:pt x="3603" y="701"/>
                    </a:cubicBezTo>
                    <a:cubicBezTo>
                      <a:pt x="3736" y="701"/>
                      <a:pt x="3770" y="468"/>
                      <a:pt x="3636" y="401"/>
                    </a:cubicBezTo>
                    <a:cubicBezTo>
                      <a:pt x="3369" y="234"/>
                      <a:pt x="3036" y="234"/>
                      <a:pt x="2735" y="201"/>
                    </a:cubicBezTo>
                    <a:cubicBezTo>
                      <a:pt x="2435" y="167"/>
                      <a:pt x="2135" y="134"/>
                      <a:pt x="1835" y="101"/>
                    </a:cubicBezTo>
                    <a:cubicBezTo>
                      <a:pt x="1535" y="67"/>
                      <a:pt x="1268" y="34"/>
                      <a:pt x="9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9"/>
              <p:cNvSpPr/>
              <p:nvPr/>
            </p:nvSpPr>
            <p:spPr>
              <a:xfrm flipH="1">
                <a:off x="3373382" y="3502716"/>
                <a:ext cx="73143" cy="26088"/>
              </a:xfrm>
              <a:custGeom>
                <a:avLst/>
                <a:gdLst/>
                <a:ahLst/>
                <a:cxnLst/>
                <a:rect l="l" t="t" r="r" b="b"/>
                <a:pathLst>
                  <a:path w="3670" h="1309" extrusionOk="0">
                    <a:moveTo>
                      <a:pt x="312" y="1"/>
                    </a:moveTo>
                    <a:cubicBezTo>
                      <a:pt x="274" y="1"/>
                      <a:pt x="237" y="3"/>
                      <a:pt x="201" y="8"/>
                    </a:cubicBezTo>
                    <a:cubicBezTo>
                      <a:pt x="67" y="8"/>
                      <a:pt x="0" y="174"/>
                      <a:pt x="101" y="241"/>
                    </a:cubicBezTo>
                    <a:cubicBezTo>
                      <a:pt x="367" y="375"/>
                      <a:pt x="668" y="441"/>
                      <a:pt x="934" y="541"/>
                    </a:cubicBezTo>
                    <a:cubicBezTo>
                      <a:pt x="1201" y="608"/>
                      <a:pt x="1468" y="708"/>
                      <a:pt x="1768" y="808"/>
                    </a:cubicBezTo>
                    <a:cubicBezTo>
                      <a:pt x="2035" y="875"/>
                      <a:pt x="2302" y="975"/>
                      <a:pt x="2602" y="1075"/>
                    </a:cubicBezTo>
                    <a:cubicBezTo>
                      <a:pt x="2869" y="1175"/>
                      <a:pt x="3136" y="1275"/>
                      <a:pt x="3436" y="1309"/>
                    </a:cubicBezTo>
                    <a:cubicBezTo>
                      <a:pt x="3636" y="1309"/>
                      <a:pt x="3670" y="1042"/>
                      <a:pt x="3536" y="908"/>
                    </a:cubicBezTo>
                    <a:lnTo>
                      <a:pt x="3536" y="908"/>
                    </a:lnTo>
                    <a:lnTo>
                      <a:pt x="3536" y="942"/>
                    </a:lnTo>
                    <a:cubicBezTo>
                      <a:pt x="3303" y="775"/>
                      <a:pt x="3003" y="675"/>
                      <a:pt x="2736" y="608"/>
                    </a:cubicBezTo>
                    <a:cubicBezTo>
                      <a:pt x="2436" y="508"/>
                      <a:pt x="2169" y="441"/>
                      <a:pt x="1868" y="341"/>
                    </a:cubicBezTo>
                    <a:cubicBezTo>
                      <a:pt x="1602" y="274"/>
                      <a:pt x="1301" y="208"/>
                      <a:pt x="1035" y="141"/>
                    </a:cubicBezTo>
                    <a:cubicBezTo>
                      <a:pt x="804" y="83"/>
                      <a:pt x="549" y="1"/>
                      <a:pt x="31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9"/>
              <p:cNvSpPr/>
              <p:nvPr/>
            </p:nvSpPr>
            <p:spPr>
              <a:xfrm flipH="1">
                <a:off x="3276981" y="3525536"/>
                <a:ext cx="66506" cy="23278"/>
              </a:xfrm>
              <a:custGeom>
                <a:avLst/>
                <a:gdLst/>
                <a:ahLst/>
                <a:cxnLst/>
                <a:rect l="l" t="t" r="r" b="b"/>
                <a:pathLst>
                  <a:path w="3337" h="1168" extrusionOk="0">
                    <a:moveTo>
                      <a:pt x="427" y="0"/>
                    </a:moveTo>
                    <a:cubicBezTo>
                      <a:pt x="334" y="0"/>
                      <a:pt x="245" y="8"/>
                      <a:pt x="168" y="30"/>
                    </a:cubicBezTo>
                    <a:cubicBezTo>
                      <a:pt x="1" y="97"/>
                      <a:pt x="34" y="297"/>
                      <a:pt x="168" y="330"/>
                    </a:cubicBezTo>
                    <a:cubicBezTo>
                      <a:pt x="401" y="430"/>
                      <a:pt x="668" y="430"/>
                      <a:pt x="935" y="464"/>
                    </a:cubicBezTo>
                    <a:cubicBezTo>
                      <a:pt x="1168" y="530"/>
                      <a:pt x="1435" y="597"/>
                      <a:pt x="1669" y="664"/>
                    </a:cubicBezTo>
                    <a:cubicBezTo>
                      <a:pt x="1936" y="731"/>
                      <a:pt x="2169" y="831"/>
                      <a:pt x="2403" y="931"/>
                    </a:cubicBezTo>
                    <a:cubicBezTo>
                      <a:pt x="2618" y="992"/>
                      <a:pt x="2863" y="1168"/>
                      <a:pt x="3083" y="1168"/>
                    </a:cubicBezTo>
                    <a:cubicBezTo>
                      <a:pt x="3101" y="1168"/>
                      <a:pt x="3119" y="1167"/>
                      <a:pt x="3136" y="1164"/>
                    </a:cubicBezTo>
                    <a:cubicBezTo>
                      <a:pt x="3270" y="1131"/>
                      <a:pt x="3337" y="1031"/>
                      <a:pt x="3270" y="931"/>
                    </a:cubicBezTo>
                    <a:cubicBezTo>
                      <a:pt x="3170" y="697"/>
                      <a:pt x="2836" y="564"/>
                      <a:pt x="2603" y="464"/>
                    </a:cubicBezTo>
                    <a:cubicBezTo>
                      <a:pt x="2336" y="364"/>
                      <a:pt x="2069" y="264"/>
                      <a:pt x="1802" y="197"/>
                    </a:cubicBezTo>
                    <a:cubicBezTo>
                      <a:pt x="1535" y="130"/>
                      <a:pt x="1268" y="63"/>
                      <a:pt x="968" y="30"/>
                    </a:cubicBezTo>
                    <a:cubicBezTo>
                      <a:pt x="813" y="30"/>
                      <a:pt x="612" y="0"/>
                      <a:pt x="4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9"/>
              <p:cNvSpPr/>
              <p:nvPr/>
            </p:nvSpPr>
            <p:spPr>
              <a:xfrm flipH="1">
                <a:off x="3189409" y="3549392"/>
                <a:ext cx="67642" cy="19372"/>
              </a:xfrm>
              <a:custGeom>
                <a:avLst/>
                <a:gdLst/>
                <a:ahLst/>
                <a:cxnLst/>
                <a:rect l="l" t="t" r="r" b="b"/>
                <a:pathLst>
                  <a:path w="3394" h="972" extrusionOk="0">
                    <a:moveTo>
                      <a:pt x="67" y="1"/>
                    </a:moveTo>
                    <a:cubicBezTo>
                      <a:pt x="0" y="1"/>
                      <a:pt x="0" y="67"/>
                      <a:pt x="67" y="101"/>
                    </a:cubicBezTo>
                    <a:cubicBezTo>
                      <a:pt x="334" y="167"/>
                      <a:pt x="601" y="267"/>
                      <a:pt x="868" y="334"/>
                    </a:cubicBezTo>
                    <a:cubicBezTo>
                      <a:pt x="1101" y="434"/>
                      <a:pt x="1368" y="501"/>
                      <a:pt x="1635" y="568"/>
                    </a:cubicBezTo>
                    <a:cubicBezTo>
                      <a:pt x="2135" y="734"/>
                      <a:pt x="2669" y="935"/>
                      <a:pt x="3203" y="968"/>
                    </a:cubicBezTo>
                    <a:cubicBezTo>
                      <a:pt x="3213" y="970"/>
                      <a:pt x="3224" y="971"/>
                      <a:pt x="3234" y="971"/>
                    </a:cubicBezTo>
                    <a:cubicBezTo>
                      <a:pt x="3373" y="971"/>
                      <a:pt x="3394" y="761"/>
                      <a:pt x="3269" y="668"/>
                    </a:cubicBezTo>
                    <a:lnTo>
                      <a:pt x="3303" y="668"/>
                    </a:lnTo>
                    <a:cubicBezTo>
                      <a:pt x="2836" y="368"/>
                      <a:pt x="2235" y="267"/>
                      <a:pt x="1701" y="167"/>
                    </a:cubicBezTo>
                    <a:cubicBezTo>
                      <a:pt x="1435" y="101"/>
                      <a:pt x="1168" y="34"/>
                      <a:pt x="901" y="34"/>
                    </a:cubicBezTo>
                    <a:cubicBezTo>
                      <a:pt x="634" y="1"/>
                      <a:pt x="367"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9"/>
              <p:cNvSpPr/>
              <p:nvPr/>
            </p:nvSpPr>
            <p:spPr>
              <a:xfrm flipH="1">
                <a:off x="3088842" y="3573188"/>
                <a:ext cx="69137" cy="27364"/>
              </a:xfrm>
              <a:custGeom>
                <a:avLst/>
                <a:gdLst/>
                <a:ahLst/>
                <a:cxnLst/>
                <a:rect l="l" t="t" r="r" b="b"/>
                <a:pathLst>
                  <a:path w="3469" h="1373" extrusionOk="0">
                    <a:moveTo>
                      <a:pt x="42" y="1"/>
                    </a:moveTo>
                    <a:cubicBezTo>
                      <a:pt x="0" y="1"/>
                      <a:pt x="4" y="79"/>
                      <a:pt x="33" y="108"/>
                    </a:cubicBezTo>
                    <a:cubicBezTo>
                      <a:pt x="166" y="208"/>
                      <a:pt x="300" y="308"/>
                      <a:pt x="433" y="374"/>
                    </a:cubicBezTo>
                    <a:cubicBezTo>
                      <a:pt x="567" y="441"/>
                      <a:pt x="733" y="508"/>
                      <a:pt x="867" y="541"/>
                    </a:cubicBezTo>
                    <a:cubicBezTo>
                      <a:pt x="1134" y="675"/>
                      <a:pt x="1434" y="775"/>
                      <a:pt x="1701" y="875"/>
                    </a:cubicBezTo>
                    <a:cubicBezTo>
                      <a:pt x="1968" y="975"/>
                      <a:pt x="2268" y="1108"/>
                      <a:pt x="2535" y="1175"/>
                    </a:cubicBezTo>
                    <a:cubicBezTo>
                      <a:pt x="2744" y="1253"/>
                      <a:pt x="2993" y="1373"/>
                      <a:pt x="3220" y="1373"/>
                    </a:cubicBezTo>
                    <a:cubicBezTo>
                      <a:pt x="3283" y="1373"/>
                      <a:pt x="3344" y="1363"/>
                      <a:pt x="3402" y="1342"/>
                    </a:cubicBezTo>
                    <a:cubicBezTo>
                      <a:pt x="3469" y="1308"/>
                      <a:pt x="3469" y="1208"/>
                      <a:pt x="3435" y="1142"/>
                    </a:cubicBezTo>
                    <a:cubicBezTo>
                      <a:pt x="3335" y="908"/>
                      <a:pt x="2902" y="808"/>
                      <a:pt x="2668" y="741"/>
                    </a:cubicBezTo>
                    <a:cubicBezTo>
                      <a:pt x="2401" y="608"/>
                      <a:pt x="2101" y="541"/>
                      <a:pt x="1834" y="441"/>
                    </a:cubicBezTo>
                    <a:cubicBezTo>
                      <a:pt x="1534" y="341"/>
                      <a:pt x="1267" y="241"/>
                      <a:pt x="967" y="174"/>
                    </a:cubicBezTo>
                    <a:cubicBezTo>
                      <a:pt x="833" y="108"/>
                      <a:pt x="700" y="74"/>
                      <a:pt x="533" y="41"/>
                    </a:cubicBezTo>
                    <a:cubicBezTo>
                      <a:pt x="366" y="7"/>
                      <a:pt x="233" y="7"/>
                      <a:pt x="66" y="7"/>
                    </a:cubicBezTo>
                    <a:cubicBezTo>
                      <a:pt x="57" y="3"/>
                      <a:pt x="49" y="1"/>
                      <a:pt x="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9"/>
              <p:cNvSpPr/>
              <p:nvPr/>
            </p:nvSpPr>
            <p:spPr>
              <a:xfrm flipH="1">
                <a:off x="3370194" y="2256334"/>
                <a:ext cx="61046" cy="62261"/>
              </a:xfrm>
              <a:custGeom>
                <a:avLst/>
                <a:gdLst/>
                <a:ahLst/>
                <a:cxnLst/>
                <a:rect l="l" t="t" r="r" b="b"/>
                <a:pathLst>
                  <a:path w="3063" h="3124" extrusionOk="0">
                    <a:moveTo>
                      <a:pt x="67" y="1"/>
                    </a:moveTo>
                    <a:cubicBezTo>
                      <a:pt x="34" y="1"/>
                      <a:pt x="1" y="1"/>
                      <a:pt x="1" y="68"/>
                    </a:cubicBezTo>
                    <a:cubicBezTo>
                      <a:pt x="1" y="201"/>
                      <a:pt x="134" y="301"/>
                      <a:pt x="234" y="434"/>
                    </a:cubicBezTo>
                    <a:cubicBezTo>
                      <a:pt x="334" y="535"/>
                      <a:pt x="468" y="668"/>
                      <a:pt x="601" y="801"/>
                    </a:cubicBezTo>
                    <a:cubicBezTo>
                      <a:pt x="835" y="1068"/>
                      <a:pt x="1068" y="1302"/>
                      <a:pt x="1335" y="1569"/>
                    </a:cubicBezTo>
                    <a:cubicBezTo>
                      <a:pt x="1568" y="1835"/>
                      <a:pt x="1802" y="2069"/>
                      <a:pt x="2035" y="2336"/>
                    </a:cubicBezTo>
                    <a:cubicBezTo>
                      <a:pt x="2136" y="2469"/>
                      <a:pt x="2269" y="2603"/>
                      <a:pt x="2402" y="2736"/>
                    </a:cubicBezTo>
                    <a:cubicBezTo>
                      <a:pt x="2502" y="2870"/>
                      <a:pt x="2603" y="3036"/>
                      <a:pt x="2769" y="3103"/>
                    </a:cubicBezTo>
                    <a:cubicBezTo>
                      <a:pt x="2798" y="3117"/>
                      <a:pt x="2828" y="3124"/>
                      <a:pt x="2857" y="3124"/>
                    </a:cubicBezTo>
                    <a:cubicBezTo>
                      <a:pt x="2965" y="3124"/>
                      <a:pt x="3062" y="3034"/>
                      <a:pt x="3036" y="2903"/>
                    </a:cubicBezTo>
                    <a:cubicBezTo>
                      <a:pt x="2969" y="2736"/>
                      <a:pt x="2836" y="2603"/>
                      <a:pt x="2736" y="2469"/>
                    </a:cubicBezTo>
                    <a:cubicBezTo>
                      <a:pt x="2603" y="2336"/>
                      <a:pt x="2502" y="2202"/>
                      <a:pt x="2369" y="2069"/>
                    </a:cubicBezTo>
                    <a:cubicBezTo>
                      <a:pt x="2136" y="1802"/>
                      <a:pt x="1869" y="1569"/>
                      <a:pt x="1635" y="1302"/>
                    </a:cubicBezTo>
                    <a:cubicBezTo>
                      <a:pt x="1368" y="1068"/>
                      <a:pt x="1135" y="801"/>
                      <a:pt x="868" y="568"/>
                    </a:cubicBezTo>
                    <a:cubicBezTo>
                      <a:pt x="735" y="434"/>
                      <a:pt x="601" y="334"/>
                      <a:pt x="434" y="201"/>
                    </a:cubicBezTo>
                    <a:cubicBezTo>
                      <a:pt x="334" y="134"/>
                      <a:pt x="201"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9"/>
              <p:cNvSpPr/>
              <p:nvPr/>
            </p:nvSpPr>
            <p:spPr>
              <a:xfrm flipH="1">
                <a:off x="3293722" y="2336113"/>
                <a:ext cx="65052" cy="74837"/>
              </a:xfrm>
              <a:custGeom>
                <a:avLst/>
                <a:gdLst/>
                <a:ahLst/>
                <a:cxnLst/>
                <a:rect l="l" t="t" r="r" b="b"/>
                <a:pathLst>
                  <a:path w="3264" h="3755" extrusionOk="0">
                    <a:moveTo>
                      <a:pt x="101" y="1"/>
                    </a:moveTo>
                    <a:cubicBezTo>
                      <a:pt x="67" y="1"/>
                      <a:pt x="1" y="34"/>
                      <a:pt x="34" y="67"/>
                    </a:cubicBezTo>
                    <a:cubicBezTo>
                      <a:pt x="67" y="234"/>
                      <a:pt x="234" y="368"/>
                      <a:pt x="334" y="501"/>
                    </a:cubicBezTo>
                    <a:lnTo>
                      <a:pt x="701" y="935"/>
                    </a:lnTo>
                    <a:cubicBezTo>
                      <a:pt x="968" y="1235"/>
                      <a:pt x="1268" y="1568"/>
                      <a:pt x="1502" y="1869"/>
                    </a:cubicBezTo>
                    <a:cubicBezTo>
                      <a:pt x="1769" y="2169"/>
                      <a:pt x="2035" y="2502"/>
                      <a:pt x="2269" y="2836"/>
                    </a:cubicBezTo>
                    <a:cubicBezTo>
                      <a:pt x="2402" y="2969"/>
                      <a:pt x="2502" y="3136"/>
                      <a:pt x="2602" y="3303"/>
                    </a:cubicBezTo>
                    <a:cubicBezTo>
                      <a:pt x="2736" y="3436"/>
                      <a:pt x="2836" y="3637"/>
                      <a:pt x="3036" y="3737"/>
                    </a:cubicBezTo>
                    <a:cubicBezTo>
                      <a:pt x="3055" y="3749"/>
                      <a:pt x="3075" y="3755"/>
                      <a:pt x="3094" y="3755"/>
                    </a:cubicBezTo>
                    <a:cubicBezTo>
                      <a:pt x="3180" y="3755"/>
                      <a:pt x="3263" y="3651"/>
                      <a:pt x="3236" y="3570"/>
                    </a:cubicBezTo>
                    <a:cubicBezTo>
                      <a:pt x="3203" y="3370"/>
                      <a:pt x="3069" y="3203"/>
                      <a:pt x="2969" y="3070"/>
                    </a:cubicBezTo>
                    <a:cubicBezTo>
                      <a:pt x="2836" y="2903"/>
                      <a:pt x="2703" y="2736"/>
                      <a:pt x="2602" y="2603"/>
                    </a:cubicBezTo>
                    <a:cubicBezTo>
                      <a:pt x="2336" y="2269"/>
                      <a:pt x="2069" y="1935"/>
                      <a:pt x="1802" y="1635"/>
                    </a:cubicBezTo>
                    <a:cubicBezTo>
                      <a:pt x="1535" y="1335"/>
                      <a:pt x="1268" y="1035"/>
                      <a:pt x="968" y="768"/>
                    </a:cubicBezTo>
                    <a:cubicBezTo>
                      <a:pt x="835" y="634"/>
                      <a:pt x="668" y="468"/>
                      <a:pt x="534" y="334"/>
                    </a:cubicBezTo>
                    <a:cubicBezTo>
                      <a:pt x="401" y="234"/>
                      <a:pt x="267" y="67"/>
                      <a:pt x="1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9"/>
              <p:cNvSpPr/>
              <p:nvPr/>
            </p:nvSpPr>
            <p:spPr>
              <a:xfrm flipH="1">
                <a:off x="3224964" y="2428469"/>
                <a:ext cx="53771" cy="72844"/>
              </a:xfrm>
              <a:custGeom>
                <a:avLst/>
                <a:gdLst/>
                <a:ahLst/>
                <a:cxnLst/>
                <a:rect l="l" t="t" r="r" b="b"/>
                <a:pathLst>
                  <a:path w="2698" h="3655" extrusionOk="0">
                    <a:moveTo>
                      <a:pt x="65" y="0"/>
                    </a:moveTo>
                    <a:cubicBezTo>
                      <a:pt x="31" y="0"/>
                      <a:pt x="0" y="29"/>
                      <a:pt x="21" y="70"/>
                    </a:cubicBezTo>
                    <a:cubicBezTo>
                      <a:pt x="354" y="704"/>
                      <a:pt x="688" y="1338"/>
                      <a:pt x="1088" y="1905"/>
                    </a:cubicBezTo>
                    <a:cubicBezTo>
                      <a:pt x="1255" y="2205"/>
                      <a:pt x="1489" y="2472"/>
                      <a:pt x="1689" y="2772"/>
                    </a:cubicBezTo>
                    <a:cubicBezTo>
                      <a:pt x="1889" y="3039"/>
                      <a:pt x="2089" y="3372"/>
                      <a:pt x="2356" y="3606"/>
                    </a:cubicBezTo>
                    <a:cubicBezTo>
                      <a:pt x="2398" y="3640"/>
                      <a:pt x="2443" y="3654"/>
                      <a:pt x="2484" y="3654"/>
                    </a:cubicBezTo>
                    <a:cubicBezTo>
                      <a:pt x="2605" y="3654"/>
                      <a:pt x="2697" y="3530"/>
                      <a:pt x="2623" y="3406"/>
                    </a:cubicBezTo>
                    <a:cubicBezTo>
                      <a:pt x="2489" y="3072"/>
                      <a:pt x="2256" y="2839"/>
                      <a:pt x="2022" y="2572"/>
                    </a:cubicBezTo>
                    <a:cubicBezTo>
                      <a:pt x="1822" y="2272"/>
                      <a:pt x="1589" y="2005"/>
                      <a:pt x="1388" y="1705"/>
                    </a:cubicBezTo>
                    <a:cubicBezTo>
                      <a:pt x="955" y="1137"/>
                      <a:pt x="521" y="604"/>
                      <a:pt x="121" y="37"/>
                    </a:cubicBezTo>
                    <a:cubicBezTo>
                      <a:pt x="108" y="11"/>
                      <a:pt x="86" y="0"/>
                      <a:pt x="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9"/>
              <p:cNvSpPr/>
              <p:nvPr/>
            </p:nvSpPr>
            <p:spPr>
              <a:xfrm flipH="1">
                <a:off x="3157979" y="2519350"/>
                <a:ext cx="61006" cy="85241"/>
              </a:xfrm>
              <a:custGeom>
                <a:avLst/>
                <a:gdLst/>
                <a:ahLst/>
                <a:cxnLst/>
                <a:rect l="l" t="t" r="r" b="b"/>
                <a:pathLst>
                  <a:path w="3061" h="4277" extrusionOk="0">
                    <a:moveTo>
                      <a:pt x="73" y="0"/>
                    </a:moveTo>
                    <a:cubicBezTo>
                      <a:pt x="30" y="0"/>
                      <a:pt x="1" y="31"/>
                      <a:pt x="25" y="80"/>
                    </a:cubicBezTo>
                    <a:cubicBezTo>
                      <a:pt x="58" y="280"/>
                      <a:pt x="192" y="414"/>
                      <a:pt x="292" y="580"/>
                    </a:cubicBezTo>
                    <a:cubicBezTo>
                      <a:pt x="425" y="747"/>
                      <a:pt x="525" y="914"/>
                      <a:pt x="659" y="1114"/>
                    </a:cubicBezTo>
                    <a:cubicBezTo>
                      <a:pt x="926" y="1448"/>
                      <a:pt x="1159" y="1815"/>
                      <a:pt x="1426" y="2181"/>
                    </a:cubicBezTo>
                    <a:cubicBezTo>
                      <a:pt x="1659" y="2515"/>
                      <a:pt x="1893" y="2882"/>
                      <a:pt x="2126" y="3249"/>
                    </a:cubicBezTo>
                    <a:cubicBezTo>
                      <a:pt x="2227" y="3449"/>
                      <a:pt x="2327" y="3616"/>
                      <a:pt x="2460" y="3816"/>
                    </a:cubicBezTo>
                    <a:cubicBezTo>
                      <a:pt x="2560" y="3983"/>
                      <a:pt x="2660" y="4150"/>
                      <a:pt x="2827" y="4250"/>
                    </a:cubicBezTo>
                    <a:cubicBezTo>
                      <a:pt x="2855" y="4268"/>
                      <a:pt x="2885" y="4276"/>
                      <a:pt x="2915" y="4276"/>
                    </a:cubicBezTo>
                    <a:cubicBezTo>
                      <a:pt x="2991" y="4276"/>
                      <a:pt x="3060" y="4222"/>
                      <a:pt x="3060" y="4150"/>
                    </a:cubicBezTo>
                    <a:cubicBezTo>
                      <a:pt x="3027" y="3749"/>
                      <a:pt x="2727" y="3349"/>
                      <a:pt x="2527" y="3015"/>
                    </a:cubicBezTo>
                    <a:lnTo>
                      <a:pt x="2493" y="3015"/>
                    </a:lnTo>
                    <a:cubicBezTo>
                      <a:pt x="2260" y="2648"/>
                      <a:pt x="2026" y="2282"/>
                      <a:pt x="1760" y="1915"/>
                    </a:cubicBezTo>
                    <a:cubicBezTo>
                      <a:pt x="1526" y="1581"/>
                      <a:pt x="1259" y="1247"/>
                      <a:pt x="1026" y="914"/>
                    </a:cubicBezTo>
                    <a:cubicBezTo>
                      <a:pt x="892" y="747"/>
                      <a:pt x="725" y="580"/>
                      <a:pt x="592" y="414"/>
                    </a:cubicBezTo>
                    <a:cubicBezTo>
                      <a:pt x="425" y="247"/>
                      <a:pt x="325" y="80"/>
                      <a:pt x="125" y="13"/>
                    </a:cubicBezTo>
                    <a:cubicBezTo>
                      <a:pt x="107" y="4"/>
                      <a:pt x="89" y="0"/>
                      <a:pt x="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9"/>
              <p:cNvSpPr/>
              <p:nvPr/>
            </p:nvSpPr>
            <p:spPr>
              <a:xfrm flipH="1">
                <a:off x="3094163" y="2624361"/>
                <a:ext cx="49207" cy="72764"/>
              </a:xfrm>
              <a:custGeom>
                <a:avLst/>
                <a:gdLst/>
                <a:ahLst/>
                <a:cxnLst/>
                <a:rect l="l" t="t" r="r" b="b"/>
                <a:pathLst>
                  <a:path w="2469" h="3651" extrusionOk="0">
                    <a:moveTo>
                      <a:pt x="65" y="1"/>
                    </a:moveTo>
                    <a:cubicBezTo>
                      <a:pt x="34" y="1"/>
                      <a:pt x="0" y="24"/>
                      <a:pt x="0" y="48"/>
                    </a:cubicBezTo>
                    <a:cubicBezTo>
                      <a:pt x="67" y="382"/>
                      <a:pt x="301" y="682"/>
                      <a:pt x="467" y="949"/>
                    </a:cubicBezTo>
                    <a:cubicBezTo>
                      <a:pt x="634" y="1249"/>
                      <a:pt x="834" y="1583"/>
                      <a:pt x="1034" y="1916"/>
                    </a:cubicBezTo>
                    <a:cubicBezTo>
                      <a:pt x="1235" y="2216"/>
                      <a:pt x="1401" y="2517"/>
                      <a:pt x="1601" y="2817"/>
                    </a:cubicBezTo>
                    <a:cubicBezTo>
                      <a:pt x="1702" y="2984"/>
                      <a:pt x="1802" y="3117"/>
                      <a:pt x="1902" y="3284"/>
                    </a:cubicBezTo>
                    <a:cubicBezTo>
                      <a:pt x="2002" y="3417"/>
                      <a:pt x="2068" y="3584"/>
                      <a:pt x="2235" y="3651"/>
                    </a:cubicBezTo>
                    <a:cubicBezTo>
                      <a:pt x="2335" y="3651"/>
                      <a:pt x="2435" y="3617"/>
                      <a:pt x="2435" y="3517"/>
                    </a:cubicBezTo>
                    <a:cubicBezTo>
                      <a:pt x="2469" y="3350"/>
                      <a:pt x="2402" y="3250"/>
                      <a:pt x="2302" y="3084"/>
                    </a:cubicBezTo>
                    <a:lnTo>
                      <a:pt x="2269" y="3084"/>
                    </a:lnTo>
                    <a:cubicBezTo>
                      <a:pt x="2202" y="2950"/>
                      <a:pt x="2068" y="2783"/>
                      <a:pt x="2002" y="2650"/>
                    </a:cubicBezTo>
                    <a:cubicBezTo>
                      <a:pt x="1768" y="2316"/>
                      <a:pt x="1568" y="2016"/>
                      <a:pt x="1368" y="1716"/>
                    </a:cubicBezTo>
                    <a:cubicBezTo>
                      <a:pt x="1168" y="1416"/>
                      <a:pt x="968" y="1116"/>
                      <a:pt x="734" y="815"/>
                    </a:cubicBezTo>
                    <a:cubicBezTo>
                      <a:pt x="634" y="649"/>
                      <a:pt x="534" y="515"/>
                      <a:pt x="434" y="348"/>
                    </a:cubicBezTo>
                    <a:cubicBezTo>
                      <a:pt x="334" y="248"/>
                      <a:pt x="234" y="81"/>
                      <a:pt x="100" y="15"/>
                    </a:cubicBezTo>
                    <a:cubicBezTo>
                      <a:pt x="91" y="5"/>
                      <a:pt x="78" y="1"/>
                      <a:pt x="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9"/>
              <p:cNvSpPr/>
              <p:nvPr/>
            </p:nvSpPr>
            <p:spPr>
              <a:xfrm flipH="1">
                <a:off x="3031663" y="2730428"/>
                <a:ext cx="46118" cy="78743"/>
              </a:xfrm>
              <a:custGeom>
                <a:avLst/>
                <a:gdLst/>
                <a:ahLst/>
                <a:cxnLst/>
                <a:rect l="l" t="t" r="r" b="b"/>
                <a:pathLst>
                  <a:path w="2314" h="3951" extrusionOk="0">
                    <a:moveTo>
                      <a:pt x="149" y="0"/>
                    </a:moveTo>
                    <a:cubicBezTo>
                      <a:pt x="75" y="0"/>
                      <a:pt x="1" y="74"/>
                      <a:pt x="45" y="163"/>
                    </a:cubicBezTo>
                    <a:cubicBezTo>
                      <a:pt x="312" y="830"/>
                      <a:pt x="612" y="1531"/>
                      <a:pt x="912" y="2198"/>
                    </a:cubicBezTo>
                    <a:cubicBezTo>
                      <a:pt x="1079" y="2565"/>
                      <a:pt x="1246" y="2899"/>
                      <a:pt x="1413" y="3266"/>
                    </a:cubicBezTo>
                    <a:cubicBezTo>
                      <a:pt x="1503" y="3417"/>
                      <a:pt x="1649" y="3951"/>
                      <a:pt x="1899" y="3951"/>
                    </a:cubicBezTo>
                    <a:cubicBezTo>
                      <a:pt x="1924" y="3951"/>
                      <a:pt x="1952" y="3945"/>
                      <a:pt x="1980" y="3933"/>
                    </a:cubicBezTo>
                    <a:cubicBezTo>
                      <a:pt x="2313" y="3799"/>
                      <a:pt x="1946" y="3266"/>
                      <a:pt x="1846" y="3099"/>
                    </a:cubicBezTo>
                    <a:cubicBezTo>
                      <a:pt x="1680" y="2765"/>
                      <a:pt x="1513" y="2432"/>
                      <a:pt x="1346" y="2098"/>
                    </a:cubicBezTo>
                    <a:cubicBezTo>
                      <a:pt x="1012" y="1398"/>
                      <a:pt x="645" y="730"/>
                      <a:pt x="245" y="63"/>
                    </a:cubicBezTo>
                    <a:cubicBezTo>
                      <a:pt x="223" y="19"/>
                      <a:pt x="186" y="0"/>
                      <a:pt x="1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9"/>
              <p:cNvSpPr/>
              <p:nvPr/>
            </p:nvSpPr>
            <p:spPr>
              <a:xfrm flipH="1">
                <a:off x="2983133" y="2849989"/>
                <a:ext cx="32366" cy="74817"/>
              </a:xfrm>
              <a:custGeom>
                <a:avLst/>
                <a:gdLst/>
                <a:ahLst/>
                <a:cxnLst/>
                <a:rect l="l" t="t" r="r" b="b"/>
                <a:pathLst>
                  <a:path w="1624" h="3754" extrusionOk="0">
                    <a:moveTo>
                      <a:pt x="103" y="0"/>
                    </a:moveTo>
                    <a:cubicBezTo>
                      <a:pt x="49" y="0"/>
                      <a:pt x="1" y="37"/>
                      <a:pt x="22" y="102"/>
                    </a:cubicBezTo>
                    <a:cubicBezTo>
                      <a:pt x="256" y="702"/>
                      <a:pt x="489" y="1303"/>
                      <a:pt x="689" y="1903"/>
                    </a:cubicBezTo>
                    <a:cubicBezTo>
                      <a:pt x="823" y="2203"/>
                      <a:pt x="923" y="2504"/>
                      <a:pt x="990" y="2804"/>
                    </a:cubicBezTo>
                    <a:cubicBezTo>
                      <a:pt x="1090" y="3104"/>
                      <a:pt x="1156" y="3438"/>
                      <a:pt x="1323" y="3704"/>
                    </a:cubicBezTo>
                    <a:cubicBezTo>
                      <a:pt x="1346" y="3739"/>
                      <a:pt x="1382" y="3754"/>
                      <a:pt x="1420" y="3754"/>
                    </a:cubicBezTo>
                    <a:cubicBezTo>
                      <a:pt x="1490" y="3754"/>
                      <a:pt x="1568" y="3703"/>
                      <a:pt x="1590" y="3638"/>
                    </a:cubicBezTo>
                    <a:cubicBezTo>
                      <a:pt x="1623" y="3304"/>
                      <a:pt x="1523" y="3004"/>
                      <a:pt x="1457" y="2670"/>
                    </a:cubicBezTo>
                    <a:lnTo>
                      <a:pt x="1457" y="2704"/>
                    </a:lnTo>
                    <a:cubicBezTo>
                      <a:pt x="1357" y="2370"/>
                      <a:pt x="1256" y="2070"/>
                      <a:pt x="1123" y="1736"/>
                    </a:cubicBezTo>
                    <a:cubicBezTo>
                      <a:pt x="856" y="1136"/>
                      <a:pt x="589" y="569"/>
                      <a:pt x="189" y="35"/>
                    </a:cubicBezTo>
                    <a:cubicBezTo>
                      <a:pt x="165" y="12"/>
                      <a:pt x="133" y="0"/>
                      <a:pt x="10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9"/>
              <p:cNvSpPr/>
              <p:nvPr/>
            </p:nvSpPr>
            <p:spPr>
              <a:xfrm flipH="1">
                <a:off x="2942576" y="2963510"/>
                <a:ext cx="27284" cy="65510"/>
              </a:xfrm>
              <a:custGeom>
                <a:avLst/>
                <a:gdLst/>
                <a:ahLst/>
                <a:cxnLst/>
                <a:rect l="l" t="t" r="r" b="b"/>
                <a:pathLst>
                  <a:path w="1369" h="3287" extrusionOk="0">
                    <a:moveTo>
                      <a:pt x="127" y="1"/>
                    </a:moveTo>
                    <a:cubicBezTo>
                      <a:pt x="65" y="1"/>
                      <a:pt x="1" y="64"/>
                      <a:pt x="1" y="110"/>
                    </a:cubicBezTo>
                    <a:cubicBezTo>
                      <a:pt x="101" y="677"/>
                      <a:pt x="267" y="1211"/>
                      <a:pt x="434" y="1744"/>
                    </a:cubicBezTo>
                    <a:cubicBezTo>
                      <a:pt x="534" y="1978"/>
                      <a:pt x="601" y="2245"/>
                      <a:pt x="701" y="2512"/>
                    </a:cubicBezTo>
                    <a:cubicBezTo>
                      <a:pt x="801" y="2779"/>
                      <a:pt x="901" y="3012"/>
                      <a:pt x="1068" y="3246"/>
                    </a:cubicBezTo>
                    <a:cubicBezTo>
                      <a:pt x="1096" y="3274"/>
                      <a:pt x="1133" y="3286"/>
                      <a:pt x="1170" y="3286"/>
                    </a:cubicBezTo>
                    <a:cubicBezTo>
                      <a:pt x="1265" y="3286"/>
                      <a:pt x="1368" y="3208"/>
                      <a:pt x="1368" y="3112"/>
                    </a:cubicBezTo>
                    <a:cubicBezTo>
                      <a:pt x="1335" y="2845"/>
                      <a:pt x="1235" y="2612"/>
                      <a:pt x="1135" y="2345"/>
                    </a:cubicBezTo>
                    <a:lnTo>
                      <a:pt x="1101" y="2345"/>
                    </a:lnTo>
                    <a:cubicBezTo>
                      <a:pt x="1001" y="2111"/>
                      <a:pt x="901" y="1845"/>
                      <a:pt x="801" y="1578"/>
                    </a:cubicBezTo>
                    <a:cubicBezTo>
                      <a:pt x="601" y="1044"/>
                      <a:pt x="401" y="544"/>
                      <a:pt x="201" y="43"/>
                    </a:cubicBezTo>
                    <a:cubicBezTo>
                      <a:pt x="180" y="13"/>
                      <a:pt x="154" y="1"/>
                      <a:pt x="12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9"/>
              <p:cNvSpPr/>
              <p:nvPr/>
            </p:nvSpPr>
            <p:spPr>
              <a:xfrm flipH="1">
                <a:off x="2906682" y="3060270"/>
                <a:ext cx="26347" cy="76850"/>
              </a:xfrm>
              <a:custGeom>
                <a:avLst/>
                <a:gdLst/>
                <a:ahLst/>
                <a:cxnLst/>
                <a:rect l="l" t="t" r="r" b="b"/>
                <a:pathLst>
                  <a:path w="1322" h="3856" extrusionOk="0">
                    <a:moveTo>
                      <a:pt x="128" y="0"/>
                    </a:moveTo>
                    <a:cubicBezTo>
                      <a:pt x="66" y="0"/>
                      <a:pt x="0" y="44"/>
                      <a:pt x="21" y="125"/>
                    </a:cubicBezTo>
                    <a:cubicBezTo>
                      <a:pt x="154" y="726"/>
                      <a:pt x="287" y="1359"/>
                      <a:pt x="454" y="1960"/>
                    </a:cubicBezTo>
                    <a:cubicBezTo>
                      <a:pt x="521" y="2260"/>
                      <a:pt x="588" y="2560"/>
                      <a:pt x="654" y="2860"/>
                    </a:cubicBezTo>
                    <a:cubicBezTo>
                      <a:pt x="754" y="3127"/>
                      <a:pt x="788" y="3494"/>
                      <a:pt x="921" y="3761"/>
                    </a:cubicBezTo>
                    <a:cubicBezTo>
                      <a:pt x="960" y="3826"/>
                      <a:pt x="1030" y="3856"/>
                      <a:pt x="1100" y="3856"/>
                    </a:cubicBezTo>
                    <a:cubicBezTo>
                      <a:pt x="1210" y="3856"/>
                      <a:pt x="1321" y="3783"/>
                      <a:pt x="1321" y="3661"/>
                    </a:cubicBezTo>
                    <a:cubicBezTo>
                      <a:pt x="1321" y="3361"/>
                      <a:pt x="1188" y="3061"/>
                      <a:pt x="1088" y="2760"/>
                    </a:cubicBezTo>
                    <a:cubicBezTo>
                      <a:pt x="1021" y="2460"/>
                      <a:pt x="921" y="2160"/>
                      <a:pt x="821" y="1860"/>
                    </a:cubicBezTo>
                    <a:cubicBezTo>
                      <a:pt x="621" y="1259"/>
                      <a:pt x="421" y="659"/>
                      <a:pt x="221" y="58"/>
                    </a:cubicBezTo>
                    <a:cubicBezTo>
                      <a:pt x="208" y="19"/>
                      <a:pt x="168" y="0"/>
                      <a:pt x="1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9"/>
              <p:cNvSpPr/>
              <p:nvPr/>
            </p:nvSpPr>
            <p:spPr>
              <a:xfrm flipH="1">
                <a:off x="3832091" y="3078048"/>
                <a:ext cx="150930" cy="150272"/>
              </a:xfrm>
              <a:custGeom>
                <a:avLst/>
                <a:gdLst/>
                <a:ahLst/>
                <a:cxnLst/>
                <a:rect l="l" t="t" r="r" b="b"/>
                <a:pathLst>
                  <a:path w="7573" h="7540" extrusionOk="0">
                    <a:moveTo>
                      <a:pt x="3770" y="0"/>
                    </a:moveTo>
                    <a:cubicBezTo>
                      <a:pt x="1701" y="0"/>
                      <a:pt x="0" y="1702"/>
                      <a:pt x="34" y="3770"/>
                    </a:cubicBezTo>
                    <a:cubicBezTo>
                      <a:pt x="34" y="5871"/>
                      <a:pt x="1735" y="7539"/>
                      <a:pt x="3803" y="7539"/>
                    </a:cubicBezTo>
                    <a:cubicBezTo>
                      <a:pt x="5904" y="7539"/>
                      <a:pt x="7572" y="5838"/>
                      <a:pt x="7572" y="3736"/>
                    </a:cubicBezTo>
                    <a:cubicBezTo>
                      <a:pt x="7539" y="1668"/>
                      <a:pt x="5838" y="0"/>
                      <a:pt x="3770" y="0"/>
                    </a:cubicBezTo>
                    <a:close/>
                  </a:path>
                </a:pathLst>
              </a:custGeom>
              <a:solidFill>
                <a:srgbClr val="B5C7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9"/>
              <p:cNvSpPr/>
              <p:nvPr/>
            </p:nvSpPr>
            <p:spPr>
              <a:xfrm flipH="1">
                <a:off x="3873984" y="3095985"/>
                <a:ext cx="70492" cy="107901"/>
              </a:xfrm>
              <a:custGeom>
                <a:avLst/>
                <a:gdLst/>
                <a:ahLst/>
                <a:cxnLst/>
                <a:rect l="l" t="t" r="r" b="b"/>
                <a:pathLst>
                  <a:path w="3537" h="5414" extrusionOk="0">
                    <a:moveTo>
                      <a:pt x="1635" y="1"/>
                    </a:moveTo>
                    <a:cubicBezTo>
                      <a:pt x="1535" y="34"/>
                      <a:pt x="1435" y="101"/>
                      <a:pt x="1435" y="168"/>
                    </a:cubicBezTo>
                    <a:lnTo>
                      <a:pt x="1435" y="201"/>
                    </a:lnTo>
                    <a:cubicBezTo>
                      <a:pt x="1435" y="201"/>
                      <a:pt x="1402" y="234"/>
                      <a:pt x="1435" y="234"/>
                    </a:cubicBezTo>
                    <a:lnTo>
                      <a:pt x="1435" y="268"/>
                    </a:lnTo>
                    <a:cubicBezTo>
                      <a:pt x="1402" y="401"/>
                      <a:pt x="1402" y="501"/>
                      <a:pt x="1402" y="601"/>
                    </a:cubicBezTo>
                    <a:lnTo>
                      <a:pt x="1402" y="802"/>
                    </a:lnTo>
                    <a:cubicBezTo>
                      <a:pt x="1402" y="835"/>
                      <a:pt x="1402" y="902"/>
                      <a:pt x="1402" y="935"/>
                    </a:cubicBezTo>
                    <a:cubicBezTo>
                      <a:pt x="1269" y="968"/>
                      <a:pt x="1102" y="1002"/>
                      <a:pt x="968" y="1035"/>
                    </a:cubicBezTo>
                    <a:cubicBezTo>
                      <a:pt x="468" y="1202"/>
                      <a:pt x="1" y="1702"/>
                      <a:pt x="268" y="2269"/>
                    </a:cubicBezTo>
                    <a:cubicBezTo>
                      <a:pt x="601" y="2903"/>
                      <a:pt x="1402" y="2803"/>
                      <a:pt x="1969" y="2870"/>
                    </a:cubicBezTo>
                    <a:cubicBezTo>
                      <a:pt x="2269" y="2903"/>
                      <a:pt x="2569" y="3003"/>
                      <a:pt x="2736" y="3237"/>
                    </a:cubicBezTo>
                    <a:cubicBezTo>
                      <a:pt x="2903" y="3437"/>
                      <a:pt x="2936" y="3670"/>
                      <a:pt x="2770" y="3904"/>
                    </a:cubicBezTo>
                    <a:cubicBezTo>
                      <a:pt x="2558" y="4197"/>
                      <a:pt x="2219" y="4283"/>
                      <a:pt x="1854" y="4283"/>
                    </a:cubicBezTo>
                    <a:cubicBezTo>
                      <a:pt x="1471" y="4283"/>
                      <a:pt x="1059" y="4188"/>
                      <a:pt x="735" y="4137"/>
                    </a:cubicBezTo>
                    <a:cubicBezTo>
                      <a:pt x="601" y="4137"/>
                      <a:pt x="468" y="4171"/>
                      <a:pt x="435" y="4337"/>
                    </a:cubicBezTo>
                    <a:cubicBezTo>
                      <a:pt x="401" y="4437"/>
                      <a:pt x="501" y="4604"/>
                      <a:pt x="635" y="4604"/>
                    </a:cubicBezTo>
                    <a:cubicBezTo>
                      <a:pt x="968" y="4671"/>
                      <a:pt x="1335" y="4738"/>
                      <a:pt x="1702" y="4738"/>
                    </a:cubicBezTo>
                    <a:lnTo>
                      <a:pt x="1702" y="4871"/>
                    </a:lnTo>
                    <a:cubicBezTo>
                      <a:pt x="1736" y="5005"/>
                      <a:pt x="1736" y="5138"/>
                      <a:pt x="1769" y="5271"/>
                    </a:cubicBezTo>
                    <a:cubicBezTo>
                      <a:pt x="1796" y="5354"/>
                      <a:pt x="1869" y="5414"/>
                      <a:pt x="1968" y="5414"/>
                    </a:cubicBezTo>
                    <a:cubicBezTo>
                      <a:pt x="1990" y="5414"/>
                      <a:pt x="2012" y="5411"/>
                      <a:pt x="2036" y="5405"/>
                    </a:cubicBezTo>
                    <a:cubicBezTo>
                      <a:pt x="2136" y="5405"/>
                      <a:pt x="2236" y="5305"/>
                      <a:pt x="2203" y="5205"/>
                    </a:cubicBezTo>
                    <a:cubicBezTo>
                      <a:pt x="2203" y="5105"/>
                      <a:pt x="2203" y="4971"/>
                      <a:pt x="2169" y="4871"/>
                    </a:cubicBezTo>
                    <a:cubicBezTo>
                      <a:pt x="2169" y="4838"/>
                      <a:pt x="2169" y="4771"/>
                      <a:pt x="2169" y="4738"/>
                    </a:cubicBezTo>
                    <a:cubicBezTo>
                      <a:pt x="2336" y="4704"/>
                      <a:pt x="2503" y="4671"/>
                      <a:pt x="2670" y="4604"/>
                    </a:cubicBezTo>
                    <a:cubicBezTo>
                      <a:pt x="3170" y="4337"/>
                      <a:pt x="3537" y="3770"/>
                      <a:pt x="3303" y="3203"/>
                    </a:cubicBezTo>
                    <a:cubicBezTo>
                      <a:pt x="3036" y="2603"/>
                      <a:pt x="2369" y="2403"/>
                      <a:pt x="1736" y="2369"/>
                    </a:cubicBezTo>
                    <a:cubicBezTo>
                      <a:pt x="1660" y="2369"/>
                      <a:pt x="1583" y="2371"/>
                      <a:pt x="1506" y="2371"/>
                    </a:cubicBezTo>
                    <a:cubicBezTo>
                      <a:pt x="1273" y="2371"/>
                      <a:pt x="1035" y="2353"/>
                      <a:pt x="835" y="2203"/>
                    </a:cubicBezTo>
                    <a:cubicBezTo>
                      <a:pt x="635" y="2069"/>
                      <a:pt x="601" y="1836"/>
                      <a:pt x="768" y="1669"/>
                    </a:cubicBezTo>
                    <a:cubicBezTo>
                      <a:pt x="1002" y="1469"/>
                      <a:pt x="1302" y="1369"/>
                      <a:pt x="1602" y="1335"/>
                    </a:cubicBezTo>
                    <a:cubicBezTo>
                      <a:pt x="1694" y="1327"/>
                      <a:pt x="1788" y="1323"/>
                      <a:pt x="1882" y="1323"/>
                    </a:cubicBezTo>
                    <a:cubicBezTo>
                      <a:pt x="2167" y="1323"/>
                      <a:pt x="2461" y="1360"/>
                      <a:pt x="2736" y="1435"/>
                    </a:cubicBezTo>
                    <a:cubicBezTo>
                      <a:pt x="2749" y="1438"/>
                      <a:pt x="2761" y="1439"/>
                      <a:pt x="2772" y="1439"/>
                    </a:cubicBezTo>
                    <a:cubicBezTo>
                      <a:pt x="2912" y="1439"/>
                      <a:pt x="2960" y="1263"/>
                      <a:pt x="2836" y="1202"/>
                    </a:cubicBezTo>
                    <a:cubicBezTo>
                      <a:pt x="2569" y="1035"/>
                      <a:pt x="2236" y="935"/>
                      <a:pt x="1902" y="935"/>
                    </a:cubicBezTo>
                    <a:cubicBezTo>
                      <a:pt x="1902" y="868"/>
                      <a:pt x="1902" y="835"/>
                      <a:pt x="1902" y="802"/>
                    </a:cubicBezTo>
                    <a:lnTo>
                      <a:pt x="1902" y="601"/>
                    </a:lnTo>
                    <a:cubicBezTo>
                      <a:pt x="1902" y="468"/>
                      <a:pt x="1902" y="335"/>
                      <a:pt x="1869" y="168"/>
                    </a:cubicBezTo>
                    <a:cubicBezTo>
                      <a:pt x="1869" y="134"/>
                      <a:pt x="1836" y="68"/>
                      <a:pt x="1769" y="34"/>
                    </a:cubicBezTo>
                    <a:cubicBezTo>
                      <a:pt x="1736" y="1"/>
                      <a:pt x="1669" y="1"/>
                      <a:pt x="16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9"/>
              <p:cNvSpPr/>
              <p:nvPr/>
            </p:nvSpPr>
            <p:spPr>
              <a:xfrm flipH="1">
                <a:off x="1729975" y="1635395"/>
                <a:ext cx="128329" cy="128349"/>
              </a:xfrm>
              <a:custGeom>
                <a:avLst/>
                <a:gdLst/>
                <a:ahLst/>
                <a:cxnLst/>
                <a:rect l="l" t="t" r="r" b="b"/>
                <a:pathLst>
                  <a:path w="6439" h="6440" extrusionOk="0">
                    <a:moveTo>
                      <a:pt x="3263" y="1"/>
                    </a:moveTo>
                    <a:cubicBezTo>
                      <a:pt x="3243" y="1"/>
                      <a:pt x="3223" y="1"/>
                      <a:pt x="3203" y="1"/>
                    </a:cubicBezTo>
                    <a:cubicBezTo>
                      <a:pt x="1435" y="1"/>
                      <a:pt x="1" y="1436"/>
                      <a:pt x="1" y="3237"/>
                    </a:cubicBezTo>
                    <a:cubicBezTo>
                      <a:pt x="1" y="5005"/>
                      <a:pt x="1435" y="6439"/>
                      <a:pt x="3236" y="6439"/>
                    </a:cubicBezTo>
                    <a:cubicBezTo>
                      <a:pt x="5004" y="6439"/>
                      <a:pt x="6439" y="4971"/>
                      <a:pt x="6439" y="3203"/>
                    </a:cubicBezTo>
                    <a:cubicBezTo>
                      <a:pt x="6439" y="1423"/>
                      <a:pt x="5004" y="1"/>
                      <a:pt x="3263" y="1"/>
                    </a:cubicBezTo>
                    <a:close/>
                  </a:path>
                </a:pathLst>
              </a:custGeom>
              <a:solidFill>
                <a:srgbClr val="B5C7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9"/>
              <p:cNvSpPr/>
              <p:nvPr/>
            </p:nvSpPr>
            <p:spPr>
              <a:xfrm flipH="1">
                <a:off x="1765868" y="1650701"/>
                <a:ext cx="60527" cy="92435"/>
              </a:xfrm>
              <a:custGeom>
                <a:avLst/>
                <a:gdLst/>
                <a:ahLst/>
                <a:cxnLst/>
                <a:rect l="l" t="t" r="r" b="b"/>
                <a:pathLst>
                  <a:path w="3037" h="4638" extrusionOk="0">
                    <a:moveTo>
                      <a:pt x="1435" y="0"/>
                    </a:moveTo>
                    <a:cubicBezTo>
                      <a:pt x="1335" y="0"/>
                      <a:pt x="1268" y="67"/>
                      <a:pt x="1268" y="134"/>
                    </a:cubicBezTo>
                    <a:cubicBezTo>
                      <a:pt x="1268" y="167"/>
                      <a:pt x="1235" y="167"/>
                      <a:pt x="1235" y="201"/>
                    </a:cubicBezTo>
                    <a:lnTo>
                      <a:pt x="1235" y="234"/>
                    </a:lnTo>
                    <a:cubicBezTo>
                      <a:pt x="1235" y="301"/>
                      <a:pt x="1235" y="401"/>
                      <a:pt x="1235" y="501"/>
                    </a:cubicBezTo>
                    <a:lnTo>
                      <a:pt x="1235" y="668"/>
                    </a:lnTo>
                    <a:lnTo>
                      <a:pt x="1235" y="801"/>
                    </a:lnTo>
                    <a:cubicBezTo>
                      <a:pt x="1102" y="801"/>
                      <a:pt x="1002" y="834"/>
                      <a:pt x="868" y="868"/>
                    </a:cubicBezTo>
                    <a:cubicBezTo>
                      <a:pt x="434" y="1034"/>
                      <a:pt x="1" y="1468"/>
                      <a:pt x="268" y="1935"/>
                    </a:cubicBezTo>
                    <a:cubicBezTo>
                      <a:pt x="568" y="2469"/>
                      <a:pt x="1202" y="2402"/>
                      <a:pt x="1702" y="2435"/>
                    </a:cubicBezTo>
                    <a:cubicBezTo>
                      <a:pt x="1969" y="2469"/>
                      <a:pt x="2236" y="2569"/>
                      <a:pt x="2369" y="2736"/>
                    </a:cubicBezTo>
                    <a:cubicBezTo>
                      <a:pt x="2503" y="2936"/>
                      <a:pt x="2536" y="3136"/>
                      <a:pt x="2403" y="3303"/>
                    </a:cubicBezTo>
                    <a:cubicBezTo>
                      <a:pt x="2219" y="3570"/>
                      <a:pt x="1919" y="3645"/>
                      <a:pt x="1598" y="3645"/>
                    </a:cubicBezTo>
                    <a:cubicBezTo>
                      <a:pt x="1277" y="3645"/>
                      <a:pt x="935" y="3570"/>
                      <a:pt x="668" y="3536"/>
                    </a:cubicBezTo>
                    <a:cubicBezTo>
                      <a:pt x="535" y="3536"/>
                      <a:pt x="434" y="3570"/>
                      <a:pt x="401" y="3670"/>
                    </a:cubicBezTo>
                    <a:cubicBezTo>
                      <a:pt x="368" y="3770"/>
                      <a:pt x="434" y="3937"/>
                      <a:pt x="568" y="3937"/>
                    </a:cubicBezTo>
                    <a:cubicBezTo>
                      <a:pt x="868" y="3970"/>
                      <a:pt x="1168" y="4037"/>
                      <a:pt x="1502" y="4070"/>
                    </a:cubicBezTo>
                    <a:lnTo>
                      <a:pt x="1502" y="4170"/>
                    </a:lnTo>
                    <a:cubicBezTo>
                      <a:pt x="1502" y="4270"/>
                      <a:pt x="1502" y="4370"/>
                      <a:pt x="1535" y="4504"/>
                    </a:cubicBezTo>
                    <a:cubicBezTo>
                      <a:pt x="1569" y="4570"/>
                      <a:pt x="1669" y="4637"/>
                      <a:pt x="1769" y="4637"/>
                    </a:cubicBezTo>
                    <a:cubicBezTo>
                      <a:pt x="1835" y="4604"/>
                      <a:pt x="1936" y="4537"/>
                      <a:pt x="1936" y="4437"/>
                    </a:cubicBezTo>
                    <a:cubicBezTo>
                      <a:pt x="1902" y="4337"/>
                      <a:pt x="1902" y="4237"/>
                      <a:pt x="1902" y="4170"/>
                    </a:cubicBezTo>
                    <a:cubicBezTo>
                      <a:pt x="1902" y="4137"/>
                      <a:pt x="1902" y="4070"/>
                      <a:pt x="1869" y="4037"/>
                    </a:cubicBezTo>
                    <a:cubicBezTo>
                      <a:pt x="2036" y="4003"/>
                      <a:pt x="2169" y="3970"/>
                      <a:pt x="2302" y="3937"/>
                    </a:cubicBezTo>
                    <a:cubicBezTo>
                      <a:pt x="2736" y="3703"/>
                      <a:pt x="3036" y="3203"/>
                      <a:pt x="2836" y="2736"/>
                    </a:cubicBezTo>
                    <a:cubicBezTo>
                      <a:pt x="2636" y="2202"/>
                      <a:pt x="2036" y="2069"/>
                      <a:pt x="1535" y="2035"/>
                    </a:cubicBezTo>
                    <a:cubicBezTo>
                      <a:pt x="1268" y="2002"/>
                      <a:pt x="968" y="2035"/>
                      <a:pt x="735" y="1868"/>
                    </a:cubicBezTo>
                    <a:cubicBezTo>
                      <a:pt x="568" y="1768"/>
                      <a:pt x="535" y="1568"/>
                      <a:pt x="701" y="1435"/>
                    </a:cubicBezTo>
                    <a:cubicBezTo>
                      <a:pt x="868" y="1235"/>
                      <a:pt x="1168" y="1168"/>
                      <a:pt x="1402" y="1135"/>
                    </a:cubicBezTo>
                    <a:cubicBezTo>
                      <a:pt x="1491" y="1126"/>
                      <a:pt x="1581" y="1121"/>
                      <a:pt x="1669" y="1121"/>
                    </a:cubicBezTo>
                    <a:cubicBezTo>
                      <a:pt x="1912" y="1121"/>
                      <a:pt x="2149" y="1152"/>
                      <a:pt x="2369" y="1201"/>
                    </a:cubicBezTo>
                    <a:cubicBezTo>
                      <a:pt x="2381" y="1204"/>
                      <a:pt x="2393" y="1206"/>
                      <a:pt x="2404" y="1206"/>
                    </a:cubicBezTo>
                    <a:cubicBezTo>
                      <a:pt x="2519" y="1206"/>
                      <a:pt x="2591" y="1062"/>
                      <a:pt x="2469" y="1001"/>
                    </a:cubicBezTo>
                    <a:cubicBezTo>
                      <a:pt x="2202" y="868"/>
                      <a:pt x="1936" y="801"/>
                      <a:pt x="1669" y="768"/>
                    </a:cubicBezTo>
                    <a:cubicBezTo>
                      <a:pt x="1669" y="734"/>
                      <a:pt x="1669" y="701"/>
                      <a:pt x="1669" y="668"/>
                    </a:cubicBezTo>
                    <a:lnTo>
                      <a:pt x="1669" y="501"/>
                    </a:lnTo>
                    <a:cubicBezTo>
                      <a:pt x="1669" y="401"/>
                      <a:pt x="1669" y="267"/>
                      <a:pt x="1635" y="134"/>
                    </a:cubicBezTo>
                    <a:cubicBezTo>
                      <a:pt x="1635" y="100"/>
                      <a:pt x="1602" y="34"/>
                      <a:pt x="1569" y="34"/>
                    </a:cubicBezTo>
                    <a:cubicBezTo>
                      <a:pt x="1502" y="0"/>
                      <a:pt x="1469" y="0"/>
                      <a:pt x="14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9"/>
              <p:cNvSpPr/>
              <p:nvPr/>
            </p:nvSpPr>
            <p:spPr>
              <a:xfrm flipH="1">
                <a:off x="3288281" y="1802946"/>
                <a:ext cx="155594" cy="146266"/>
              </a:xfrm>
              <a:custGeom>
                <a:avLst/>
                <a:gdLst/>
                <a:ahLst/>
                <a:cxnLst/>
                <a:rect l="l" t="t" r="r" b="b"/>
                <a:pathLst>
                  <a:path w="7807" h="7339" extrusionOk="0">
                    <a:moveTo>
                      <a:pt x="3893" y="1"/>
                    </a:moveTo>
                    <a:cubicBezTo>
                      <a:pt x="3731" y="1"/>
                      <a:pt x="3568" y="12"/>
                      <a:pt x="3403" y="34"/>
                    </a:cubicBezTo>
                    <a:cubicBezTo>
                      <a:pt x="1402" y="300"/>
                      <a:pt x="1" y="2135"/>
                      <a:pt x="268" y="4170"/>
                    </a:cubicBezTo>
                    <a:cubicBezTo>
                      <a:pt x="513" y="6007"/>
                      <a:pt x="2078" y="7338"/>
                      <a:pt x="3882" y="7338"/>
                    </a:cubicBezTo>
                    <a:cubicBezTo>
                      <a:pt x="4043" y="7338"/>
                      <a:pt x="4206" y="7327"/>
                      <a:pt x="4371" y="7305"/>
                    </a:cubicBezTo>
                    <a:cubicBezTo>
                      <a:pt x="6372" y="7039"/>
                      <a:pt x="7806" y="5204"/>
                      <a:pt x="7540" y="3169"/>
                    </a:cubicBezTo>
                    <a:cubicBezTo>
                      <a:pt x="7295" y="1332"/>
                      <a:pt x="5701" y="1"/>
                      <a:pt x="3893" y="1"/>
                    </a:cubicBezTo>
                    <a:close/>
                  </a:path>
                </a:pathLst>
              </a:custGeom>
              <a:solidFill>
                <a:srgbClr val="B5C7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9"/>
              <p:cNvSpPr/>
              <p:nvPr/>
            </p:nvSpPr>
            <p:spPr>
              <a:xfrm flipH="1">
                <a:off x="3334160" y="1820883"/>
                <a:ext cx="68479" cy="105071"/>
              </a:xfrm>
              <a:custGeom>
                <a:avLst/>
                <a:gdLst/>
                <a:ahLst/>
                <a:cxnLst/>
                <a:rect l="l" t="t" r="r" b="b"/>
                <a:pathLst>
                  <a:path w="3436" h="5272" extrusionOk="0">
                    <a:moveTo>
                      <a:pt x="1601" y="1"/>
                    </a:moveTo>
                    <a:cubicBezTo>
                      <a:pt x="1501" y="1"/>
                      <a:pt x="1434" y="68"/>
                      <a:pt x="1401" y="168"/>
                    </a:cubicBezTo>
                    <a:cubicBezTo>
                      <a:pt x="1401" y="201"/>
                      <a:pt x="1401" y="201"/>
                      <a:pt x="1401" y="234"/>
                    </a:cubicBezTo>
                    <a:cubicBezTo>
                      <a:pt x="1401" y="368"/>
                      <a:pt x="1401" y="468"/>
                      <a:pt x="1401" y="568"/>
                    </a:cubicBezTo>
                    <a:lnTo>
                      <a:pt x="1401" y="768"/>
                    </a:lnTo>
                    <a:cubicBezTo>
                      <a:pt x="1401" y="801"/>
                      <a:pt x="1401" y="835"/>
                      <a:pt x="1401" y="901"/>
                    </a:cubicBezTo>
                    <a:cubicBezTo>
                      <a:pt x="1234" y="901"/>
                      <a:pt x="1101" y="935"/>
                      <a:pt x="967" y="1002"/>
                    </a:cubicBezTo>
                    <a:cubicBezTo>
                      <a:pt x="467" y="1168"/>
                      <a:pt x="0" y="1635"/>
                      <a:pt x="300" y="2202"/>
                    </a:cubicBezTo>
                    <a:cubicBezTo>
                      <a:pt x="600" y="2836"/>
                      <a:pt x="1368" y="2703"/>
                      <a:pt x="1935" y="2769"/>
                    </a:cubicBezTo>
                    <a:cubicBezTo>
                      <a:pt x="2202" y="2803"/>
                      <a:pt x="2502" y="2903"/>
                      <a:pt x="2702" y="3136"/>
                    </a:cubicBezTo>
                    <a:cubicBezTo>
                      <a:pt x="2835" y="3337"/>
                      <a:pt x="2869" y="3570"/>
                      <a:pt x="2702" y="3770"/>
                    </a:cubicBezTo>
                    <a:cubicBezTo>
                      <a:pt x="2485" y="4070"/>
                      <a:pt x="2143" y="4154"/>
                      <a:pt x="1780" y="4154"/>
                    </a:cubicBezTo>
                    <a:cubicBezTo>
                      <a:pt x="1418" y="4154"/>
                      <a:pt x="1034" y="4070"/>
                      <a:pt x="734" y="4037"/>
                    </a:cubicBezTo>
                    <a:cubicBezTo>
                      <a:pt x="711" y="4031"/>
                      <a:pt x="688" y="4029"/>
                      <a:pt x="666" y="4029"/>
                    </a:cubicBezTo>
                    <a:cubicBezTo>
                      <a:pt x="558" y="4029"/>
                      <a:pt x="461" y="4093"/>
                      <a:pt x="434" y="4204"/>
                    </a:cubicBezTo>
                    <a:cubicBezTo>
                      <a:pt x="400" y="4304"/>
                      <a:pt x="467" y="4471"/>
                      <a:pt x="600" y="4471"/>
                    </a:cubicBezTo>
                    <a:cubicBezTo>
                      <a:pt x="934" y="4537"/>
                      <a:pt x="1301" y="4604"/>
                      <a:pt x="1668" y="4604"/>
                    </a:cubicBezTo>
                    <a:lnTo>
                      <a:pt x="1668" y="4738"/>
                    </a:lnTo>
                    <a:cubicBezTo>
                      <a:pt x="1668" y="4871"/>
                      <a:pt x="1701" y="4971"/>
                      <a:pt x="1735" y="5104"/>
                    </a:cubicBezTo>
                    <a:cubicBezTo>
                      <a:pt x="1768" y="5205"/>
                      <a:pt x="1868" y="5271"/>
                      <a:pt x="1968" y="5271"/>
                    </a:cubicBezTo>
                    <a:cubicBezTo>
                      <a:pt x="2068" y="5238"/>
                      <a:pt x="2168" y="5171"/>
                      <a:pt x="2168" y="5038"/>
                    </a:cubicBezTo>
                    <a:cubicBezTo>
                      <a:pt x="2135" y="4938"/>
                      <a:pt x="2135" y="4838"/>
                      <a:pt x="2135" y="4738"/>
                    </a:cubicBezTo>
                    <a:cubicBezTo>
                      <a:pt x="2135" y="4671"/>
                      <a:pt x="2135" y="4637"/>
                      <a:pt x="2102" y="4604"/>
                    </a:cubicBezTo>
                    <a:cubicBezTo>
                      <a:pt x="2268" y="4571"/>
                      <a:pt x="2435" y="4537"/>
                      <a:pt x="2569" y="4471"/>
                    </a:cubicBezTo>
                    <a:cubicBezTo>
                      <a:pt x="3069" y="4237"/>
                      <a:pt x="3436" y="3637"/>
                      <a:pt x="3202" y="3103"/>
                    </a:cubicBezTo>
                    <a:cubicBezTo>
                      <a:pt x="2969" y="2503"/>
                      <a:pt x="2302" y="2336"/>
                      <a:pt x="1735" y="2302"/>
                    </a:cubicBezTo>
                    <a:cubicBezTo>
                      <a:pt x="1660" y="2302"/>
                      <a:pt x="1580" y="2305"/>
                      <a:pt x="1500" y="2305"/>
                    </a:cubicBezTo>
                    <a:cubicBezTo>
                      <a:pt x="1259" y="2305"/>
                      <a:pt x="1009" y="2286"/>
                      <a:pt x="834" y="2136"/>
                    </a:cubicBezTo>
                    <a:cubicBezTo>
                      <a:pt x="634" y="2002"/>
                      <a:pt x="600" y="1769"/>
                      <a:pt x="767" y="1602"/>
                    </a:cubicBezTo>
                    <a:cubicBezTo>
                      <a:pt x="1001" y="1402"/>
                      <a:pt x="1301" y="1335"/>
                      <a:pt x="1568" y="1302"/>
                    </a:cubicBezTo>
                    <a:cubicBezTo>
                      <a:pt x="1666" y="1293"/>
                      <a:pt x="1767" y="1289"/>
                      <a:pt x="1869" y="1289"/>
                    </a:cubicBezTo>
                    <a:cubicBezTo>
                      <a:pt x="2147" y="1289"/>
                      <a:pt x="2433" y="1320"/>
                      <a:pt x="2702" y="1368"/>
                    </a:cubicBezTo>
                    <a:cubicBezTo>
                      <a:pt x="2712" y="1371"/>
                      <a:pt x="2722" y="1372"/>
                      <a:pt x="2732" y="1372"/>
                    </a:cubicBezTo>
                    <a:cubicBezTo>
                      <a:pt x="2849" y="1372"/>
                      <a:pt x="2925" y="1197"/>
                      <a:pt x="2802" y="1135"/>
                    </a:cubicBezTo>
                    <a:cubicBezTo>
                      <a:pt x="2502" y="1002"/>
                      <a:pt x="2202" y="901"/>
                      <a:pt x="1868" y="901"/>
                    </a:cubicBezTo>
                    <a:cubicBezTo>
                      <a:pt x="1868" y="835"/>
                      <a:pt x="1868" y="801"/>
                      <a:pt x="1868" y="768"/>
                    </a:cubicBezTo>
                    <a:lnTo>
                      <a:pt x="1868" y="568"/>
                    </a:lnTo>
                    <a:cubicBezTo>
                      <a:pt x="1868" y="434"/>
                      <a:pt x="1868" y="301"/>
                      <a:pt x="1868" y="168"/>
                    </a:cubicBezTo>
                    <a:cubicBezTo>
                      <a:pt x="1835" y="101"/>
                      <a:pt x="1801" y="34"/>
                      <a:pt x="1735" y="34"/>
                    </a:cubicBezTo>
                    <a:cubicBezTo>
                      <a:pt x="1701" y="1"/>
                      <a:pt x="1635" y="1"/>
                      <a:pt x="16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9"/>
              <p:cNvSpPr/>
              <p:nvPr/>
            </p:nvSpPr>
            <p:spPr>
              <a:xfrm flipH="1">
                <a:off x="2592226" y="1382124"/>
                <a:ext cx="131658" cy="131000"/>
              </a:xfrm>
              <a:custGeom>
                <a:avLst/>
                <a:gdLst/>
                <a:ahLst/>
                <a:cxnLst/>
                <a:rect l="l" t="t" r="r" b="b"/>
                <a:pathLst>
                  <a:path w="6606" h="6573" extrusionOk="0">
                    <a:moveTo>
                      <a:pt x="3270" y="0"/>
                    </a:moveTo>
                    <a:cubicBezTo>
                      <a:pt x="1468" y="33"/>
                      <a:pt x="1" y="1501"/>
                      <a:pt x="1" y="3302"/>
                    </a:cubicBezTo>
                    <a:cubicBezTo>
                      <a:pt x="1" y="5117"/>
                      <a:pt x="1468" y="6572"/>
                      <a:pt x="3243" y="6572"/>
                    </a:cubicBezTo>
                    <a:cubicBezTo>
                      <a:pt x="3263" y="6572"/>
                      <a:pt x="3283" y="6572"/>
                      <a:pt x="3303" y="6571"/>
                    </a:cubicBezTo>
                    <a:cubicBezTo>
                      <a:pt x="5138" y="6571"/>
                      <a:pt x="6605" y="5104"/>
                      <a:pt x="6572" y="3269"/>
                    </a:cubicBezTo>
                    <a:cubicBezTo>
                      <a:pt x="6572" y="1468"/>
                      <a:pt x="5104" y="0"/>
                      <a:pt x="3270" y="0"/>
                    </a:cubicBezTo>
                    <a:close/>
                  </a:path>
                </a:pathLst>
              </a:custGeom>
              <a:solidFill>
                <a:srgbClr val="B5C7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9"/>
              <p:cNvSpPr/>
              <p:nvPr/>
            </p:nvSpPr>
            <p:spPr>
              <a:xfrm flipH="1">
                <a:off x="2630113" y="1398068"/>
                <a:ext cx="61185" cy="93930"/>
              </a:xfrm>
              <a:custGeom>
                <a:avLst/>
                <a:gdLst/>
                <a:ahLst/>
                <a:cxnLst/>
                <a:rect l="l" t="t" r="r" b="b"/>
                <a:pathLst>
                  <a:path w="3070" h="4713" extrusionOk="0">
                    <a:moveTo>
                      <a:pt x="1435" y="1"/>
                    </a:moveTo>
                    <a:cubicBezTo>
                      <a:pt x="1368" y="1"/>
                      <a:pt x="1301" y="67"/>
                      <a:pt x="1268" y="167"/>
                    </a:cubicBezTo>
                    <a:cubicBezTo>
                      <a:pt x="1268" y="167"/>
                      <a:pt x="1268" y="201"/>
                      <a:pt x="1268" y="201"/>
                    </a:cubicBezTo>
                    <a:lnTo>
                      <a:pt x="1268" y="234"/>
                    </a:lnTo>
                    <a:cubicBezTo>
                      <a:pt x="1268" y="334"/>
                      <a:pt x="1268" y="434"/>
                      <a:pt x="1268" y="534"/>
                    </a:cubicBezTo>
                    <a:lnTo>
                      <a:pt x="1268" y="668"/>
                    </a:lnTo>
                    <a:lnTo>
                      <a:pt x="1268" y="801"/>
                    </a:lnTo>
                    <a:cubicBezTo>
                      <a:pt x="1134" y="835"/>
                      <a:pt x="1001" y="835"/>
                      <a:pt x="867" y="901"/>
                    </a:cubicBezTo>
                    <a:cubicBezTo>
                      <a:pt x="434" y="1035"/>
                      <a:pt x="0" y="1468"/>
                      <a:pt x="267" y="1969"/>
                    </a:cubicBezTo>
                    <a:cubicBezTo>
                      <a:pt x="567" y="2536"/>
                      <a:pt x="1234" y="2436"/>
                      <a:pt x="1735" y="2502"/>
                    </a:cubicBezTo>
                    <a:cubicBezTo>
                      <a:pt x="2002" y="2536"/>
                      <a:pt x="2268" y="2603"/>
                      <a:pt x="2435" y="2803"/>
                    </a:cubicBezTo>
                    <a:cubicBezTo>
                      <a:pt x="2569" y="2969"/>
                      <a:pt x="2569" y="3203"/>
                      <a:pt x="2435" y="3370"/>
                    </a:cubicBezTo>
                    <a:cubicBezTo>
                      <a:pt x="2252" y="3637"/>
                      <a:pt x="1943" y="3712"/>
                      <a:pt x="1614" y="3712"/>
                    </a:cubicBezTo>
                    <a:cubicBezTo>
                      <a:pt x="1284" y="3712"/>
                      <a:pt x="934" y="3637"/>
                      <a:pt x="667" y="3603"/>
                    </a:cubicBezTo>
                    <a:cubicBezTo>
                      <a:pt x="567" y="3603"/>
                      <a:pt x="434" y="3637"/>
                      <a:pt x="400" y="3770"/>
                    </a:cubicBezTo>
                    <a:cubicBezTo>
                      <a:pt x="367" y="3870"/>
                      <a:pt x="434" y="4004"/>
                      <a:pt x="567" y="4004"/>
                    </a:cubicBezTo>
                    <a:cubicBezTo>
                      <a:pt x="867" y="4070"/>
                      <a:pt x="1201" y="4104"/>
                      <a:pt x="1501" y="4137"/>
                    </a:cubicBezTo>
                    <a:lnTo>
                      <a:pt x="1501" y="4237"/>
                    </a:lnTo>
                    <a:cubicBezTo>
                      <a:pt x="1535" y="4370"/>
                      <a:pt x="1535" y="4471"/>
                      <a:pt x="1568" y="4571"/>
                    </a:cubicBezTo>
                    <a:cubicBezTo>
                      <a:pt x="1595" y="4653"/>
                      <a:pt x="1645" y="4713"/>
                      <a:pt x="1718" y="4713"/>
                    </a:cubicBezTo>
                    <a:cubicBezTo>
                      <a:pt x="1734" y="4713"/>
                      <a:pt x="1750" y="4710"/>
                      <a:pt x="1768" y="4704"/>
                    </a:cubicBezTo>
                    <a:cubicBezTo>
                      <a:pt x="1868" y="4704"/>
                      <a:pt x="1935" y="4604"/>
                      <a:pt x="1935" y="4504"/>
                    </a:cubicBezTo>
                    <a:cubicBezTo>
                      <a:pt x="1935" y="4437"/>
                      <a:pt x="1935" y="4337"/>
                      <a:pt x="1902" y="4237"/>
                    </a:cubicBezTo>
                    <a:cubicBezTo>
                      <a:pt x="1902" y="4204"/>
                      <a:pt x="1902" y="4137"/>
                      <a:pt x="1902" y="4104"/>
                    </a:cubicBezTo>
                    <a:cubicBezTo>
                      <a:pt x="2035" y="4104"/>
                      <a:pt x="2202" y="4037"/>
                      <a:pt x="2335" y="4004"/>
                    </a:cubicBezTo>
                    <a:cubicBezTo>
                      <a:pt x="2769" y="3770"/>
                      <a:pt x="3069" y="3270"/>
                      <a:pt x="2869" y="2769"/>
                    </a:cubicBezTo>
                    <a:lnTo>
                      <a:pt x="2869" y="2769"/>
                    </a:lnTo>
                    <a:lnTo>
                      <a:pt x="2902" y="2803"/>
                    </a:lnTo>
                    <a:cubicBezTo>
                      <a:pt x="2702" y="2269"/>
                      <a:pt x="2102" y="2102"/>
                      <a:pt x="1568" y="2069"/>
                    </a:cubicBezTo>
                    <a:cubicBezTo>
                      <a:pt x="1492" y="2069"/>
                      <a:pt x="1413" y="2072"/>
                      <a:pt x="1333" y="2072"/>
                    </a:cubicBezTo>
                    <a:cubicBezTo>
                      <a:pt x="1135" y="2072"/>
                      <a:pt x="934" y="2055"/>
                      <a:pt x="767" y="1935"/>
                    </a:cubicBezTo>
                    <a:cubicBezTo>
                      <a:pt x="601" y="1802"/>
                      <a:pt x="567" y="1602"/>
                      <a:pt x="734" y="1468"/>
                    </a:cubicBezTo>
                    <a:cubicBezTo>
                      <a:pt x="901" y="1268"/>
                      <a:pt x="1168" y="1202"/>
                      <a:pt x="1435" y="1168"/>
                    </a:cubicBezTo>
                    <a:cubicBezTo>
                      <a:pt x="1524" y="1159"/>
                      <a:pt x="1613" y="1155"/>
                      <a:pt x="1703" y="1155"/>
                    </a:cubicBezTo>
                    <a:cubicBezTo>
                      <a:pt x="1947" y="1155"/>
                      <a:pt x="2191" y="1186"/>
                      <a:pt x="2435" y="1235"/>
                    </a:cubicBezTo>
                    <a:cubicBezTo>
                      <a:pt x="2447" y="1238"/>
                      <a:pt x="2459" y="1239"/>
                      <a:pt x="2469" y="1239"/>
                    </a:cubicBezTo>
                    <a:cubicBezTo>
                      <a:pt x="2579" y="1239"/>
                      <a:pt x="2626" y="1095"/>
                      <a:pt x="2535" y="1035"/>
                    </a:cubicBezTo>
                    <a:cubicBezTo>
                      <a:pt x="2268" y="901"/>
                      <a:pt x="1968" y="835"/>
                      <a:pt x="1701" y="801"/>
                    </a:cubicBezTo>
                    <a:cubicBezTo>
                      <a:pt x="1701" y="768"/>
                      <a:pt x="1701" y="735"/>
                      <a:pt x="1701" y="701"/>
                    </a:cubicBezTo>
                    <a:lnTo>
                      <a:pt x="1701" y="534"/>
                    </a:lnTo>
                    <a:cubicBezTo>
                      <a:pt x="1701" y="401"/>
                      <a:pt x="1701" y="268"/>
                      <a:pt x="1668" y="167"/>
                    </a:cubicBezTo>
                    <a:cubicBezTo>
                      <a:pt x="1668" y="101"/>
                      <a:pt x="1635" y="67"/>
                      <a:pt x="1568" y="34"/>
                    </a:cubicBezTo>
                    <a:cubicBezTo>
                      <a:pt x="1535" y="1"/>
                      <a:pt x="1501" y="1"/>
                      <a:pt x="14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9"/>
              <p:cNvSpPr/>
              <p:nvPr/>
            </p:nvSpPr>
            <p:spPr>
              <a:xfrm flipH="1">
                <a:off x="2101609" y="3556049"/>
                <a:ext cx="128987" cy="128329"/>
              </a:xfrm>
              <a:custGeom>
                <a:avLst/>
                <a:gdLst/>
                <a:ahLst/>
                <a:cxnLst/>
                <a:rect l="l" t="t" r="r" b="b"/>
                <a:pathLst>
                  <a:path w="6472" h="6439" extrusionOk="0">
                    <a:moveTo>
                      <a:pt x="3203" y="0"/>
                    </a:moveTo>
                    <a:cubicBezTo>
                      <a:pt x="1435" y="0"/>
                      <a:pt x="1" y="1468"/>
                      <a:pt x="1" y="3236"/>
                    </a:cubicBezTo>
                    <a:cubicBezTo>
                      <a:pt x="1" y="5017"/>
                      <a:pt x="1435" y="6439"/>
                      <a:pt x="3176" y="6439"/>
                    </a:cubicBezTo>
                    <a:cubicBezTo>
                      <a:pt x="3196" y="6439"/>
                      <a:pt x="3216" y="6438"/>
                      <a:pt x="3236" y="6438"/>
                    </a:cubicBezTo>
                    <a:cubicBezTo>
                      <a:pt x="5004" y="6438"/>
                      <a:pt x="6472" y="5004"/>
                      <a:pt x="6439" y="3202"/>
                    </a:cubicBezTo>
                    <a:cubicBezTo>
                      <a:pt x="6439" y="1435"/>
                      <a:pt x="4971" y="0"/>
                      <a:pt x="32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9"/>
              <p:cNvSpPr/>
              <p:nvPr/>
            </p:nvSpPr>
            <p:spPr>
              <a:xfrm flipH="1">
                <a:off x="2138161" y="3571335"/>
                <a:ext cx="59850" cy="92435"/>
              </a:xfrm>
              <a:custGeom>
                <a:avLst/>
                <a:gdLst/>
                <a:ahLst/>
                <a:cxnLst/>
                <a:rect l="l" t="t" r="r" b="b"/>
                <a:pathLst>
                  <a:path w="3003" h="4638" extrusionOk="0">
                    <a:moveTo>
                      <a:pt x="1401" y="0"/>
                    </a:moveTo>
                    <a:cubicBezTo>
                      <a:pt x="1334" y="0"/>
                      <a:pt x="1268" y="67"/>
                      <a:pt x="1234" y="134"/>
                    </a:cubicBezTo>
                    <a:cubicBezTo>
                      <a:pt x="1234" y="167"/>
                      <a:pt x="1234" y="201"/>
                      <a:pt x="1234" y="201"/>
                    </a:cubicBezTo>
                    <a:lnTo>
                      <a:pt x="1234" y="234"/>
                    </a:lnTo>
                    <a:cubicBezTo>
                      <a:pt x="1201" y="334"/>
                      <a:pt x="1201" y="401"/>
                      <a:pt x="1201" y="501"/>
                    </a:cubicBezTo>
                    <a:lnTo>
                      <a:pt x="1201" y="668"/>
                    </a:lnTo>
                    <a:lnTo>
                      <a:pt x="1201" y="801"/>
                    </a:lnTo>
                    <a:cubicBezTo>
                      <a:pt x="1101" y="801"/>
                      <a:pt x="968" y="834"/>
                      <a:pt x="834" y="868"/>
                    </a:cubicBezTo>
                    <a:cubicBezTo>
                      <a:pt x="400" y="1034"/>
                      <a:pt x="0" y="1468"/>
                      <a:pt x="234" y="1935"/>
                    </a:cubicBezTo>
                    <a:cubicBezTo>
                      <a:pt x="534" y="2502"/>
                      <a:pt x="1168" y="2402"/>
                      <a:pt x="1701" y="2469"/>
                    </a:cubicBezTo>
                    <a:cubicBezTo>
                      <a:pt x="1935" y="2502"/>
                      <a:pt x="2202" y="2569"/>
                      <a:pt x="2369" y="2769"/>
                    </a:cubicBezTo>
                    <a:cubicBezTo>
                      <a:pt x="2502" y="2936"/>
                      <a:pt x="2502" y="3169"/>
                      <a:pt x="2369" y="3336"/>
                    </a:cubicBezTo>
                    <a:cubicBezTo>
                      <a:pt x="2185" y="3603"/>
                      <a:pt x="1885" y="3678"/>
                      <a:pt x="1564" y="3678"/>
                    </a:cubicBezTo>
                    <a:cubicBezTo>
                      <a:pt x="1243" y="3678"/>
                      <a:pt x="901" y="3603"/>
                      <a:pt x="634" y="3570"/>
                    </a:cubicBezTo>
                    <a:cubicBezTo>
                      <a:pt x="610" y="3562"/>
                      <a:pt x="585" y="3558"/>
                      <a:pt x="559" y="3558"/>
                    </a:cubicBezTo>
                    <a:cubicBezTo>
                      <a:pt x="476" y="3558"/>
                      <a:pt x="393" y="3601"/>
                      <a:pt x="367" y="3703"/>
                    </a:cubicBezTo>
                    <a:cubicBezTo>
                      <a:pt x="334" y="3803"/>
                      <a:pt x="400" y="3937"/>
                      <a:pt x="534" y="3970"/>
                    </a:cubicBezTo>
                    <a:cubicBezTo>
                      <a:pt x="834" y="4003"/>
                      <a:pt x="1134" y="4070"/>
                      <a:pt x="1468" y="4070"/>
                    </a:cubicBezTo>
                    <a:lnTo>
                      <a:pt x="1468" y="4170"/>
                    </a:lnTo>
                    <a:cubicBezTo>
                      <a:pt x="1468" y="4303"/>
                      <a:pt x="1501" y="4404"/>
                      <a:pt x="1535" y="4504"/>
                    </a:cubicBezTo>
                    <a:cubicBezTo>
                      <a:pt x="1535" y="4604"/>
                      <a:pt x="1635" y="4637"/>
                      <a:pt x="1735" y="4637"/>
                    </a:cubicBezTo>
                    <a:cubicBezTo>
                      <a:pt x="1801" y="4637"/>
                      <a:pt x="1902" y="4537"/>
                      <a:pt x="1902" y="4437"/>
                    </a:cubicBezTo>
                    <a:cubicBezTo>
                      <a:pt x="1868" y="4370"/>
                      <a:pt x="1868" y="4270"/>
                      <a:pt x="1868" y="4170"/>
                    </a:cubicBezTo>
                    <a:cubicBezTo>
                      <a:pt x="1868" y="4137"/>
                      <a:pt x="1868" y="4103"/>
                      <a:pt x="1868" y="4037"/>
                    </a:cubicBezTo>
                    <a:cubicBezTo>
                      <a:pt x="2002" y="4037"/>
                      <a:pt x="2135" y="4003"/>
                      <a:pt x="2268" y="3937"/>
                    </a:cubicBezTo>
                    <a:cubicBezTo>
                      <a:pt x="2702" y="3736"/>
                      <a:pt x="3002" y="3236"/>
                      <a:pt x="2802" y="2736"/>
                    </a:cubicBezTo>
                    <a:cubicBezTo>
                      <a:pt x="2602" y="2235"/>
                      <a:pt x="2002" y="2069"/>
                      <a:pt x="1501" y="2035"/>
                    </a:cubicBezTo>
                    <a:cubicBezTo>
                      <a:pt x="1425" y="2035"/>
                      <a:pt x="1346" y="2038"/>
                      <a:pt x="1267" y="2038"/>
                    </a:cubicBezTo>
                    <a:cubicBezTo>
                      <a:pt x="1071" y="2038"/>
                      <a:pt x="877" y="2021"/>
                      <a:pt x="734" y="1902"/>
                    </a:cubicBezTo>
                    <a:cubicBezTo>
                      <a:pt x="567" y="1768"/>
                      <a:pt x="534" y="1568"/>
                      <a:pt x="667" y="1435"/>
                    </a:cubicBezTo>
                    <a:cubicBezTo>
                      <a:pt x="867" y="1235"/>
                      <a:pt x="1134" y="1168"/>
                      <a:pt x="1368" y="1168"/>
                    </a:cubicBezTo>
                    <a:cubicBezTo>
                      <a:pt x="1506" y="1154"/>
                      <a:pt x="1644" y="1146"/>
                      <a:pt x="1782" y="1146"/>
                    </a:cubicBezTo>
                    <a:cubicBezTo>
                      <a:pt x="1978" y="1146"/>
                      <a:pt x="2173" y="1162"/>
                      <a:pt x="2369" y="1201"/>
                    </a:cubicBezTo>
                    <a:cubicBezTo>
                      <a:pt x="2377" y="1204"/>
                      <a:pt x="2386" y="1206"/>
                      <a:pt x="2395" y="1206"/>
                    </a:cubicBezTo>
                    <a:cubicBezTo>
                      <a:pt x="2485" y="1206"/>
                      <a:pt x="2557" y="1062"/>
                      <a:pt x="2435" y="1001"/>
                    </a:cubicBezTo>
                    <a:cubicBezTo>
                      <a:pt x="2202" y="901"/>
                      <a:pt x="1902" y="801"/>
                      <a:pt x="1635" y="768"/>
                    </a:cubicBezTo>
                    <a:cubicBezTo>
                      <a:pt x="1635" y="734"/>
                      <a:pt x="1635" y="701"/>
                      <a:pt x="1635" y="668"/>
                    </a:cubicBezTo>
                    <a:lnTo>
                      <a:pt x="1635" y="501"/>
                    </a:lnTo>
                    <a:cubicBezTo>
                      <a:pt x="1635" y="401"/>
                      <a:pt x="1635" y="267"/>
                      <a:pt x="1635" y="134"/>
                    </a:cubicBezTo>
                    <a:cubicBezTo>
                      <a:pt x="1601" y="100"/>
                      <a:pt x="1568" y="34"/>
                      <a:pt x="1535" y="34"/>
                    </a:cubicBezTo>
                    <a:cubicBezTo>
                      <a:pt x="1501" y="0"/>
                      <a:pt x="1435" y="0"/>
                      <a:pt x="14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9"/>
              <p:cNvSpPr/>
              <p:nvPr/>
            </p:nvSpPr>
            <p:spPr>
              <a:xfrm flipH="1">
                <a:off x="2415387" y="3556049"/>
                <a:ext cx="128987" cy="128329"/>
              </a:xfrm>
              <a:custGeom>
                <a:avLst/>
                <a:gdLst/>
                <a:ahLst/>
                <a:cxnLst/>
                <a:rect l="l" t="t" r="r" b="b"/>
                <a:pathLst>
                  <a:path w="6472" h="6439" extrusionOk="0">
                    <a:moveTo>
                      <a:pt x="3236" y="0"/>
                    </a:moveTo>
                    <a:cubicBezTo>
                      <a:pt x="1434" y="0"/>
                      <a:pt x="0" y="1468"/>
                      <a:pt x="0" y="3236"/>
                    </a:cubicBezTo>
                    <a:cubicBezTo>
                      <a:pt x="33" y="5017"/>
                      <a:pt x="1435" y="6439"/>
                      <a:pt x="3208" y="6439"/>
                    </a:cubicBezTo>
                    <a:cubicBezTo>
                      <a:pt x="3228" y="6439"/>
                      <a:pt x="3249" y="6438"/>
                      <a:pt x="3269" y="6438"/>
                    </a:cubicBezTo>
                    <a:cubicBezTo>
                      <a:pt x="5037" y="6438"/>
                      <a:pt x="6471" y="5004"/>
                      <a:pt x="6471" y="3202"/>
                    </a:cubicBezTo>
                    <a:cubicBezTo>
                      <a:pt x="6471" y="1435"/>
                      <a:pt x="5004" y="0"/>
                      <a:pt x="32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9"/>
              <p:cNvSpPr/>
              <p:nvPr/>
            </p:nvSpPr>
            <p:spPr>
              <a:xfrm flipH="1">
                <a:off x="2451281" y="3571335"/>
                <a:ext cx="60527" cy="92435"/>
              </a:xfrm>
              <a:custGeom>
                <a:avLst/>
                <a:gdLst/>
                <a:ahLst/>
                <a:cxnLst/>
                <a:rect l="l" t="t" r="r" b="b"/>
                <a:pathLst>
                  <a:path w="3037" h="4638" extrusionOk="0">
                    <a:moveTo>
                      <a:pt x="1435" y="0"/>
                    </a:moveTo>
                    <a:cubicBezTo>
                      <a:pt x="1335" y="0"/>
                      <a:pt x="1268" y="67"/>
                      <a:pt x="1235" y="134"/>
                    </a:cubicBezTo>
                    <a:cubicBezTo>
                      <a:pt x="1235" y="167"/>
                      <a:pt x="1235" y="201"/>
                      <a:pt x="1235" y="201"/>
                    </a:cubicBezTo>
                    <a:lnTo>
                      <a:pt x="1235" y="234"/>
                    </a:lnTo>
                    <a:cubicBezTo>
                      <a:pt x="1235" y="334"/>
                      <a:pt x="1235" y="401"/>
                      <a:pt x="1235" y="501"/>
                    </a:cubicBezTo>
                    <a:lnTo>
                      <a:pt x="1235" y="668"/>
                    </a:lnTo>
                    <a:lnTo>
                      <a:pt x="1235" y="801"/>
                    </a:lnTo>
                    <a:cubicBezTo>
                      <a:pt x="1101" y="801"/>
                      <a:pt x="968" y="834"/>
                      <a:pt x="835" y="868"/>
                    </a:cubicBezTo>
                    <a:cubicBezTo>
                      <a:pt x="401" y="1034"/>
                      <a:pt x="1" y="1468"/>
                      <a:pt x="267" y="1935"/>
                    </a:cubicBezTo>
                    <a:cubicBezTo>
                      <a:pt x="534" y="2502"/>
                      <a:pt x="1201" y="2402"/>
                      <a:pt x="1702" y="2469"/>
                    </a:cubicBezTo>
                    <a:cubicBezTo>
                      <a:pt x="1935" y="2502"/>
                      <a:pt x="2202" y="2569"/>
                      <a:pt x="2369" y="2769"/>
                    </a:cubicBezTo>
                    <a:cubicBezTo>
                      <a:pt x="2502" y="2936"/>
                      <a:pt x="2536" y="3169"/>
                      <a:pt x="2402" y="3336"/>
                    </a:cubicBezTo>
                    <a:cubicBezTo>
                      <a:pt x="2202" y="3603"/>
                      <a:pt x="1894" y="3678"/>
                      <a:pt x="1568" y="3678"/>
                    </a:cubicBezTo>
                    <a:cubicBezTo>
                      <a:pt x="1243" y="3678"/>
                      <a:pt x="901" y="3603"/>
                      <a:pt x="634" y="3570"/>
                    </a:cubicBezTo>
                    <a:cubicBezTo>
                      <a:pt x="611" y="3562"/>
                      <a:pt x="587" y="3558"/>
                      <a:pt x="564" y="3558"/>
                    </a:cubicBezTo>
                    <a:cubicBezTo>
                      <a:pt x="491" y="3558"/>
                      <a:pt x="426" y="3601"/>
                      <a:pt x="401" y="3703"/>
                    </a:cubicBezTo>
                    <a:cubicBezTo>
                      <a:pt x="368" y="3803"/>
                      <a:pt x="434" y="3937"/>
                      <a:pt x="534" y="3970"/>
                    </a:cubicBezTo>
                    <a:cubicBezTo>
                      <a:pt x="835" y="4003"/>
                      <a:pt x="1168" y="4070"/>
                      <a:pt x="1468" y="4070"/>
                    </a:cubicBezTo>
                    <a:lnTo>
                      <a:pt x="1468" y="4170"/>
                    </a:lnTo>
                    <a:cubicBezTo>
                      <a:pt x="1502" y="4303"/>
                      <a:pt x="1502" y="4404"/>
                      <a:pt x="1535" y="4504"/>
                    </a:cubicBezTo>
                    <a:cubicBezTo>
                      <a:pt x="1568" y="4604"/>
                      <a:pt x="1635" y="4637"/>
                      <a:pt x="1735" y="4637"/>
                    </a:cubicBezTo>
                    <a:cubicBezTo>
                      <a:pt x="1835" y="4637"/>
                      <a:pt x="1902" y="4537"/>
                      <a:pt x="1902" y="4437"/>
                    </a:cubicBezTo>
                    <a:cubicBezTo>
                      <a:pt x="1902" y="4370"/>
                      <a:pt x="1902" y="4270"/>
                      <a:pt x="1869" y="4170"/>
                    </a:cubicBezTo>
                    <a:cubicBezTo>
                      <a:pt x="1869" y="4137"/>
                      <a:pt x="1869" y="4103"/>
                      <a:pt x="1869" y="4037"/>
                    </a:cubicBezTo>
                    <a:cubicBezTo>
                      <a:pt x="2002" y="4037"/>
                      <a:pt x="2135" y="4003"/>
                      <a:pt x="2269" y="3937"/>
                    </a:cubicBezTo>
                    <a:cubicBezTo>
                      <a:pt x="2736" y="3736"/>
                      <a:pt x="3036" y="3236"/>
                      <a:pt x="2836" y="2736"/>
                    </a:cubicBezTo>
                    <a:cubicBezTo>
                      <a:pt x="2602" y="2235"/>
                      <a:pt x="2035" y="2069"/>
                      <a:pt x="1535" y="2035"/>
                    </a:cubicBezTo>
                    <a:cubicBezTo>
                      <a:pt x="1459" y="2035"/>
                      <a:pt x="1380" y="2038"/>
                      <a:pt x="1300" y="2038"/>
                    </a:cubicBezTo>
                    <a:cubicBezTo>
                      <a:pt x="1102" y="2038"/>
                      <a:pt x="901" y="2021"/>
                      <a:pt x="734" y="1902"/>
                    </a:cubicBezTo>
                    <a:cubicBezTo>
                      <a:pt x="568" y="1768"/>
                      <a:pt x="534" y="1568"/>
                      <a:pt x="701" y="1435"/>
                    </a:cubicBezTo>
                    <a:cubicBezTo>
                      <a:pt x="868" y="1235"/>
                      <a:pt x="1135" y="1168"/>
                      <a:pt x="1402" y="1168"/>
                    </a:cubicBezTo>
                    <a:cubicBezTo>
                      <a:pt x="1526" y="1154"/>
                      <a:pt x="1662" y="1146"/>
                      <a:pt x="1800" y="1146"/>
                    </a:cubicBezTo>
                    <a:cubicBezTo>
                      <a:pt x="1994" y="1146"/>
                      <a:pt x="2193" y="1162"/>
                      <a:pt x="2369" y="1201"/>
                    </a:cubicBezTo>
                    <a:cubicBezTo>
                      <a:pt x="2381" y="1204"/>
                      <a:pt x="2392" y="1206"/>
                      <a:pt x="2403" y="1206"/>
                    </a:cubicBezTo>
                    <a:cubicBezTo>
                      <a:pt x="2513" y="1206"/>
                      <a:pt x="2560" y="1062"/>
                      <a:pt x="2469" y="1001"/>
                    </a:cubicBezTo>
                    <a:cubicBezTo>
                      <a:pt x="2202" y="901"/>
                      <a:pt x="1935" y="801"/>
                      <a:pt x="1635" y="768"/>
                    </a:cubicBezTo>
                    <a:cubicBezTo>
                      <a:pt x="1668" y="734"/>
                      <a:pt x="1668" y="701"/>
                      <a:pt x="1668" y="668"/>
                    </a:cubicBezTo>
                    <a:lnTo>
                      <a:pt x="1668" y="501"/>
                    </a:lnTo>
                    <a:cubicBezTo>
                      <a:pt x="1668" y="401"/>
                      <a:pt x="1668" y="267"/>
                      <a:pt x="1635" y="134"/>
                    </a:cubicBezTo>
                    <a:cubicBezTo>
                      <a:pt x="1635" y="100"/>
                      <a:pt x="1602" y="34"/>
                      <a:pt x="1535" y="34"/>
                    </a:cubicBezTo>
                    <a:cubicBezTo>
                      <a:pt x="1502" y="0"/>
                      <a:pt x="1468" y="0"/>
                      <a:pt x="14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9"/>
              <p:cNvSpPr/>
              <p:nvPr/>
            </p:nvSpPr>
            <p:spPr>
              <a:xfrm flipH="1">
                <a:off x="2720535" y="3556049"/>
                <a:ext cx="128987" cy="128329"/>
              </a:xfrm>
              <a:custGeom>
                <a:avLst/>
                <a:gdLst/>
                <a:ahLst/>
                <a:cxnLst/>
                <a:rect l="l" t="t" r="r" b="b"/>
                <a:pathLst>
                  <a:path w="6472" h="6439" extrusionOk="0">
                    <a:moveTo>
                      <a:pt x="3236" y="0"/>
                    </a:moveTo>
                    <a:cubicBezTo>
                      <a:pt x="1435" y="0"/>
                      <a:pt x="0" y="1468"/>
                      <a:pt x="34" y="3236"/>
                    </a:cubicBezTo>
                    <a:cubicBezTo>
                      <a:pt x="34" y="5017"/>
                      <a:pt x="1435" y="6439"/>
                      <a:pt x="3208" y="6439"/>
                    </a:cubicBezTo>
                    <a:cubicBezTo>
                      <a:pt x="3228" y="6439"/>
                      <a:pt x="3249" y="6438"/>
                      <a:pt x="3269" y="6438"/>
                    </a:cubicBezTo>
                    <a:cubicBezTo>
                      <a:pt x="5037" y="6438"/>
                      <a:pt x="6471" y="5004"/>
                      <a:pt x="6471" y="3202"/>
                    </a:cubicBezTo>
                    <a:cubicBezTo>
                      <a:pt x="6471" y="1435"/>
                      <a:pt x="5004" y="0"/>
                      <a:pt x="32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9"/>
              <p:cNvSpPr/>
              <p:nvPr/>
            </p:nvSpPr>
            <p:spPr>
              <a:xfrm flipH="1">
                <a:off x="2756429" y="3571335"/>
                <a:ext cx="60527" cy="92435"/>
              </a:xfrm>
              <a:custGeom>
                <a:avLst/>
                <a:gdLst/>
                <a:ahLst/>
                <a:cxnLst/>
                <a:rect l="l" t="t" r="r" b="b"/>
                <a:pathLst>
                  <a:path w="3037" h="4638" extrusionOk="0">
                    <a:moveTo>
                      <a:pt x="1435" y="0"/>
                    </a:moveTo>
                    <a:cubicBezTo>
                      <a:pt x="1335" y="0"/>
                      <a:pt x="1268" y="67"/>
                      <a:pt x="1268" y="134"/>
                    </a:cubicBezTo>
                    <a:cubicBezTo>
                      <a:pt x="1268" y="167"/>
                      <a:pt x="1235" y="201"/>
                      <a:pt x="1235" y="201"/>
                    </a:cubicBezTo>
                    <a:lnTo>
                      <a:pt x="1235" y="234"/>
                    </a:lnTo>
                    <a:cubicBezTo>
                      <a:pt x="1235" y="334"/>
                      <a:pt x="1235" y="401"/>
                      <a:pt x="1235" y="501"/>
                    </a:cubicBezTo>
                    <a:lnTo>
                      <a:pt x="1235" y="668"/>
                    </a:lnTo>
                    <a:lnTo>
                      <a:pt x="1235" y="801"/>
                    </a:lnTo>
                    <a:cubicBezTo>
                      <a:pt x="1101" y="801"/>
                      <a:pt x="968" y="834"/>
                      <a:pt x="868" y="868"/>
                    </a:cubicBezTo>
                    <a:cubicBezTo>
                      <a:pt x="434" y="1034"/>
                      <a:pt x="1" y="1468"/>
                      <a:pt x="268" y="1935"/>
                    </a:cubicBezTo>
                    <a:cubicBezTo>
                      <a:pt x="534" y="2502"/>
                      <a:pt x="1202" y="2402"/>
                      <a:pt x="1702" y="2469"/>
                    </a:cubicBezTo>
                    <a:cubicBezTo>
                      <a:pt x="1969" y="2502"/>
                      <a:pt x="2236" y="2569"/>
                      <a:pt x="2369" y="2769"/>
                    </a:cubicBezTo>
                    <a:cubicBezTo>
                      <a:pt x="2536" y="2936"/>
                      <a:pt x="2536" y="3169"/>
                      <a:pt x="2402" y="3336"/>
                    </a:cubicBezTo>
                    <a:cubicBezTo>
                      <a:pt x="2219" y="3603"/>
                      <a:pt x="1919" y="3678"/>
                      <a:pt x="1598" y="3678"/>
                    </a:cubicBezTo>
                    <a:cubicBezTo>
                      <a:pt x="1277" y="3678"/>
                      <a:pt x="935" y="3603"/>
                      <a:pt x="668" y="3570"/>
                    </a:cubicBezTo>
                    <a:cubicBezTo>
                      <a:pt x="636" y="3562"/>
                      <a:pt x="607" y="3558"/>
                      <a:pt x="579" y="3558"/>
                    </a:cubicBezTo>
                    <a:cubicBezTo>
                      <a:pt x="491" y="3558"/>
                      <a:pt x="426" y="3601"/>
                      <a:pt x="401" y="3703"/>
                    </a:cubicBezTo>
                    <a:cubicBezTo>
                      <a:pt x="368" y="3803"/>
                      <a:pt x="434" y="3937"/>
                      <a:pt x="534" y="3970"/>
                    </a:cubicBezTo>
                    <a:cubicBezTo>
                      <a:pt x="835" y="4003"/>
                      <a:pt x="1168" y="4070"/>
                      <a:pt x="1502" y="4070"/>
                    </a:cubicBezTo>
                    <a:lnTo>
                      <a:pt x="1502" y="4170"/>
                    </a:lnTo>
                    <a:cubicBezTo>
                      <a:pt x="1502" y="4303"/>
                      <a:pt x="1502" y="4404"/>
                      <a:pt x="1535" y="4504"/>
                    </a:cubicBezTo>
                    <a:cubicBezTo>
                      <a:pt x="1568" y="4604"/>
                      <a:pt x="1669" y="4637"/>
                      <a:pt x="1735" y="4637"/>
                    </a:cubicBezTo>
                    <a:cubicBezTo>
                      <a:pt x="1835" y="4637"/>
                      <a:pt x="1935" y="4537"/>
                      <a:pt x="1902" y="4437"/>
                    </a:cubicBezTo>
                    <a:cubicBezTo>
                      <a:pt x="1902" y="4370"/>
                      <a:pt x="1902" y="4270"/>
                      <a:pt x="1902" y="4170"/>
                    </a:cubicBezTo>
                    <a:cubicBezTo>
                      <a:pt x="1902" y="4137"/>
                      <a:pt x="1902" y="4103"/>
                      <a:pt x="1869" y="4037"/>
                    </a:cubicBezTo>
                    <a:cubicBezTo>
                      <a:pt x="2035" y="4037"/>
                      <a:pt x="2169" y="4003"/>
                      <a:pt x="2269" y="3937"/>
                    </a:cubicBezTo>
                    <a:cubicBezTo>
                      <a:pt x="2736" y="3736"/>
                      <a:pt x="3036" y="3236"/>
                      <a:pt x="2836" y="2736"/>
                    </a:cubicBezTo>
                    <a:cubicBezTo>
                      <a:pt x="2636" y="2235"/>
                      <a:pt x="2035" y="2069"/>
                      <a:pt x="1535" y="2035"/>
                    </a:cubicBezTo>
                    <a:cubicBezTo>
                      <a:pt x="1459" y="2035"/>
                      <a:pt x="1380" y="2038"/>
                      <a:pt x="1301" y="2038"/>
                    </a:cubicBezTo>
                    <a:cubicBezTo>
                      <a:pt x="1102" y="2038"/>
                      <a:pt x="901" y="2021"/>
                      <a:pt x="735" y="1902"/>
                    </a:cubicBezTo>
                    <a:cubicBezTo>
                      <a:pt x="568" y="1768"/>
                      <a:pt x="534" y="1568"/>
                      <a:pt x="701" y="1435"/>
                    </a:cubicBezTo>
                    <a:cubicBezTo>
                      <a:pt x="868" y="1235"/>
                      <a:pt x="1168" y="1168"/>
                      <a:pt x="1402" y="1168"/>
                    </a:cubicBezTo>
                    <a:cubicBezTo>
                      <a:pt x="1540" y="1154"/>
                      <a:pt x="1678" y="1146"/>
                      <a:pt x="1814" y="1146"/>
                    </a:cubicBezTo>
                    <a:cubicBezTo>
                      <a:pt x="2006" y="1146"/>
                      <a:pt x="2193" y="1162"/>
                      <a:pt x="2369" y="1201"/>
                    </a:cubicBezTo>
                    <a:cubicBezTo>
                      <a:pt x="2381" y="1204"/>
                      <a:pt x="2393" y="1206"/>
                      <a:pt x="2404" y="1206"/>
                    </a:cubicBezTo>
                    <a:cubicBezTo>
                      <a:pt x="2518" y="1206"/>
                      <a:pt x="2591" y="1062"/>
                      <a:pt x="2469" y="1001"/>
                    </a:cubicBezTo>
                    <a:cubicBezTo>
                      <a:pt x="2202" y="901"/>
                      <a:pt x="1935" y="801"/>
                      <a:pt x="1669" y="768"/>
                    </a:cubicBezTo>
                    <a:cubicBezTo>
                      <a:pt x="1669" y="734"/>
                      <a:pt x="1669" y="701"/>
                      <a:pt x="1669" y="668"/>
                    </a:cubicBezTo>
                    <a:lnTo>
                      <a:pt x="1669" y="501"/>
                    </a:lnTo>
                    <a:cubicBezTo>
                      <a:pt x="1669" y="401"/>
                      <a:pt x="1669" y="267"/>
                      <a:pt x="1635" y="134"/>
                    </a:cubicBezTo>
                    <a:cubicBezTo>
                      <a:pt x="1635" y="100"/>
                      <a:pt x="1602" y="34"/>
                      <a:pt x="1568" y="34"/>
                    </a:cubicBezTo>
                    <a:cubicBezTo>
                      <a:pt x="1502" y="0"/>
                      <a:pt x="1468" y="0"/>
                      <a:pt x="14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9"/>
              <p:cNvSpPr/>
              <p:nvPr/>
            </p:nvSpPr>
            <p:spPr>
              <a:xfrm flipH="1">
                <a:off x="3025684" y="3556049"/>
                <a:ext cx="128987" cy="128329"/>
              </a:xfrm>
              <a:custGeom>
                <a:avLst/>
                <a:gdLst/>
                <a:ahLst/>
                <a:cxnLst/>
                <a:rect l="l" t="t" r="r" b="b"/>
                <a:pathLst>
                  <a:path w="6472" h="6439" extrusionOk="0">
                    <a:moveTo>
                      <a:pt x="3236" y="0"/>
                    </a:moveTo>
                    <a:cubicBezTo>
                      <a:pt x="1468" y="0"/>
                      <a:pt x="0" y="1468"/>
                      <a:pt x="34" y="3236"/>
                    </a:cubicBezTo>
                    <a:cubicBezTo>
                      <a:pt x="34" y="5017"/>
                      <a:pt x="1468" y="6439"/>
                      <a:pt x="3209" y="6439"/>
                    </a:cubicBezTo>
                    <a:cubicBezTo>
                      <a:pt x="3229" y="6439"/>
                      <a:pt x="3249" y="6438"/>
                      <a:pt x="3269" y="6438"/>
                    </a:cubicBezTo>
                    <a:cubicBezTo>
                      <a:pt x="5037" y="6438"/>
                      <a:pt x="6472" y="5004"/>
                      <a:pt x="6472" y="3202"/>
                    </a:cubicBezTo>
                    <a:cubicBezTo>
                      <a:pt x="6472" y="1435"/>
                      <a:pt x="5004" y="0"/>
                      <a:pt x="32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9"/>
              <p:cNvSpPr/>
              <p:nvPr/>
            </p:nvSpPr>
            <p:spPr>
              <a:xfrm flipH="1">
                <a:off x="3061578" y="3571335"/>
                <a:ext cx="60527" cy="92435"/>
              </a:xfrm>
              <a:custGeom>
                <a:avLst/>
                <a:gdLst/>
                <a:ahLst/>
                <a:cxnLst/>
                <a:rect l="l" t="t" r="r" b="b"/>
                <a:pathLst>
                  <a:path w="3037" h="4638" extrusionOk="0">
                    <a:moveTo>
                      <a:pt x="1435" y="0"/>
                    </a:moveTo>
                    <a:cubicBezTo>
                      <a:pt x="1368" y="0"/>
                      <a:pt x="1268" y="67"/>
                      <a:pt x="1268" y="134"/>
                    </a:cubicBezTo>
                    <a:cubicBezTo>
                      <a:pt x="1268" y="167"/>
                      <a:pt x="1235" y="201"/>
                      <a:pt x="1235" y="201"/>
                    </a:cubicBezTo>
                    <a:lnTo>
                      <a:pt x="1235" y="234"/>
                    </a:lnTo>
                    <a:cubicBezTo>
                      <a:pt x="1235" y="334"/>
                      <a:pt x="1235" y="401"/>
                      <a:pt x="1235" y="501"/>
                    </a:cubicBezTo>
                    <a:lnTo>
                      <a:pt x="1235" y="668"/>
                    </a:lnTo>
                    <a:lnTo>
                      <a:pt x="1235" y="801"/>
                    </a:lnTo>
                    <a:cubicBezTo>
                      <a:pt x="1102" y="801"/>
                      <a:pt x="968" y="834"/>
                      <a:pt x="868" y="868"/>
                    </a:cubicBezTo>
                    <a:cubicBezTo>
                      <a:pt x="434" y="1034"/>
                      <a:pt x="1" y="1468"/>
                      <a:pt x="268" y="1935"/>
                    </a:cubicBezTo>
                    <a:cubicBezTo>
                      <a:pt x="568" y="2502"/>
                      <a:pt x="1202" y="2402"/>
                      <a:pt x="1735" y="2469"/>
                    </a:cubicBezTo>
                    <a:cubicBezTo>
                      <a:pt x="1969" y="2502"/>
                      <a:pt x="2236" y="2569"/>
                      <a:pt x="2369" y="2769"/>
                    </a:cubicBezTo>
                    <a:cubicBezTo>
                      <a:pt x="2536" y="2936"/>
                      <a:pt x="2536" y="3169"/>
                      <a:pt x="2402" y="3336"/>
                    </a:cubicBezTo>
                    <a:cubicBezTo>
                      <a:pt x="2219" y="3603"/>
                      <a:pt x="1919" y="3678"/>
                      <a:pt x="1598" y="3678"/>
                    </a:cubicBezTo>
                    <a:cubicBezTo>
                      <a:pt x="1277" y="3678"/>
                      <a:pt x="935" y="3603"/>
                      <a:pt x="668" y="3570"/>
                    </a:cubicBezTo>
                    <a:cubicBezTo>
                      <a:pt x="636" y="3562"/>
                      <a:pt x="607" y="3558"/>
                      <a:pt x="579" y="3558"/>
                    </a:cubicBezTo>
                    <a:cubicBezTo>
                      <a:pt x="491" y="3558"/>
                      <a:pt x="427" y="3601"/>
                      <a:pt x="401" y="3703"/>
                    </a:cubicBezTo>
                    <a:cubicBezTo>
                      <a:pt x="368" y="3803"/>
                      <a:pt x="434" y="3937"/>
                      <a:pt x="534" y="3970"/>
                    </a:cubicBezTo>
                    <a:cubicBezTo>
                      <a:pt x="835" y="4003"/>
                      <a:pt x="1168" y="4070"/>
                      <a:pt x="1502" y="4070"/>
                    </a:cubicBezTo>
                    <a:lnTo>
                      <a:pt x="1502" y="4170"/>
                    </a:lnTo>
                    <a:cubicBezTo>
                      <a:pt x="1502" y="4303"/>
                      <a:pt x="1502" y="4404"/>
                      <a:pt x="1535" y="4504"/>
                    </a:cubicBezTo>
                    <a:cubicBezTo>
                      <a:pt x="1569" y="4604"/>
                      <a:pt x="1669" y="4637"/>
                      <a:pt x="1735" y="4637"/>
                    </a:cubicBezTo>
                    <a:cubicBezTo>
                      <a:pt x="1835" y="4637"/>
                      <a:pt x="1935" y="4537"/>
                      <a:pt x="1935" y="4437"/>
                    </a:cubicBezTo>
                    <a:cubicBezTo>
                      <a:pt x="1902" y="4370"/>
                      <a:pt x="1902" y="4270"/>
                      <a:pt x="1902" y="4170"/>
                    </a:cubicBezTo>
                    <a:cubicBezTo>
                      <a:pt x="1902" y="4137"/>
                      <a:pt x="1902" y="4103"/>
                      <a:pt x="1869" y="4037"/>
                    </a:cubicBezTo>
                    <a:cubicBezTo>
                      <a:pt x="2036" y="4037"/>
                      <a:pt x="2169" y="4003"/>
                      <a:pt x="2302" y="3937"/>
                    </a:cubicBezTo>
                    <a:cubicBezTo>
                      <a:pt x="2736" y="3736"/>
                      <a:pt x="3036" y="3236"/>
                      <a:pt x="2836" y="2736"/>
                    </a:cubicBezTo>
                    <a:cubicBezTo>
                      <a:pt x="2636" y="2235"/>
                      <a:pt x="2036" y="2069"/>
                      <a:pt x="1535" y="2035"/>
                    </a:cubicBezTo>
                    <a:cubicBezTo>
                      <a:pt x="1459" y="2035"/>
                      <a:pt x="1380" y="2038"/>
                      <a:pt x="1301" y="2038"/>
                    </a:cubicBezTo>
                    <a:cubicBezTo>
                      <a:pt x="1102" y="2038"/>
                      <a:pt x="901" y="2021"/>
                      <a:pt x="735" y="1902"/>
                    </a:cubicBezTo>
                    <a:cubicBezTo>
                      <a:pt x="568" y="1768"/>
                      <a:pt x="534" y="1568"/>
                      <a:pt x="701" y="1435"/>
                    </a:cubicBezTo>
                    <a:cubicBezTo>
                      <a:pt x="901" y="1235"/>
                      <a:pt x="1168" y="1168"/>
                      <a:pt x="1402" y="1168"/>
                    </a:cubicBezTo>
                    <a:cubicBezTo>
                      <a:pt x="1540" y="1154"/>
                      <a:pt x="1678" y="1146"/>
                      <a:pt x="1816" y="1146"/>
                    </a:cubicBezTo>
                    <a:cubicBezTo>
                      <a:pt x="2012" y="1146"/>
                      <a:pt x="2207" y="1162"/>
                      <a:pt x="2402" y="1201"/>
                    </a:cubicBezTo>
                    <a:cubicBezTo>
                      <a:pt x="2411" y="1204"/>
                      <a:pt x="2420" y="1206"/>
                      <a:pt x="2429" y="1206"/>
                    </a:cubicBezTo>
                    <a:cubicBezTo>
                      <a:pt x="2519" y="1206"/>
                      <a:pt x="2591" y="1062"/>
                      <a:pt x="2469" y="1001"/>
                    </a:cubicBezTo>
                    <a:cubicBezTo>
                      <a:pt x="2236" y="901"/>
                      <a:pt x="1935" y="801"/>
                      <a:pt x="1669" y="768"/>
                    </a:cubicBezTo>
                    <a:cubicBezTo>
                      <a:pt x="1669" y="734"/>
                      <a:pt x="1669" y="701"/>
                      <a:pt x="1669" y="668"/>
                    </a:cubicBezTo>
                    <a:lnTo>
                      <a:pt x="1669" y="501"/>
                    </a:lnTo>
                    <a:cubicBezTo>
                      <a:pt x="1669" y="401"/>
                      <a:pt x="1669" y="267"/>
                      <a:pt x="1635" y="134"/>
                    </a:cubicBezTo>
                    <a:cubicBezTo>
                      <a:pt x="1635" y="100"/>
                      <a:pt x="1602" y="34"/>
                      <a:pt x="1569" y="34"/>
                    </a:cubicBezTo>
                    <a:cubicBezTo>
                      <a:pt x="1502" y="0"/>
                      <a:pt x="1468" y="0"/>
                      <a:pt x="14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9"/>
              <p:cNvSpPr/>
              <p:nvPr/>
            </p:nvSpPr>
            <p:spPr>
              <a:xfrm flipH="1">
                <a:off x="2101609" y="3260865"/>
                <a:ext cx="128987" cy="128987"/>
              </a:xfrm>
              <a:custGeom>
                <a:avLst/>
                <a:gdLst/>
                <a:ahLst/>
                <a:cxnLst/>
                <a:rect l="l" t="t" r="r" b="b"/>
                <a:pathLst>
                  <a:path w="6472" h="6472" extrusionOk="0">
                    <a:moveTo>
                      <a:pt x="3203" y="1"/>
                    </a:moveTo>
                    <a:cubicBezTo>
                      <a:pt x="1435" y="34"/>
                      <a:pt x="1" y="1468"/>
                      <a:pt x="1" y="3270"/>
                    </a:cubicBezTo>
                    <a:cubicBezTo>
                      <a:pt x="1" y="5038"/>
                      <a:pt x="1468" y="6472"/>
                      <a:pt x="3236" y="6472"/>
                    </a:cubicBezTo>
                    <a:cubicBezTo>
                      <a:pt x="5004" y="6439"/>
                      <a:pt x="6472" y="5004"/>
                      <a:pt x="6439" y="3236"/>
                    </a:cubicBezTo>
                    <a:cubicBezTo>
                      <a:pt x="6439" y="1435"/>
                      <a:pt x="4971" y="1"/>
                      <a:pt x="32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9"/>
              <p:cNvSpPr/>
              <p:nvPr/>
            </p:nvSpPr>
            <p:spPr>
              <a:xfrm flipH="1">
                <a:off x="2138161" y="3276152"/>
                <a:ext cx="59850" cy="92615"/>
              </a:xfrm>
              <a:custGeom>
                <a:avLst/>
                <a:gdLst/>
                <a:ahLst/>
                <a:cxnLst/>
                <a:rect l="l" t="t" r="r" b="b"/>
                <a:pathLst>
                  <a:path w="3003" h="4647" extrusionOk="0">
                    <a:moveTo>
                      <a:pt x="1401" y="1"/>
                    </a:moveTo>
                    <a:cubicBezTo>
                      <a:pt x="1334" y="34"/>
                      <a:pt x="1268" y="67"/>
                      <a:pt x="1234" y="168"/>
                    </a:cubicBezTo>
                    <a:cubicBezTo>
                      <a:pt x="1234" y="168"/>
                      <a:pt x="1234" y="201"/>
                      <a:pt x="1234" y="201"/>
                    </a:cubicBezTo>
                    <a:lnTo>
                      <a:pt x="1234" y="234"/>
                    </a:lnTo>
                    <a:cubicBezTo>
                      <a:pt x="1201" y="334"/>
                      <a:pt x="1201" y="434"/>
                      <a:pt x="1201" y="534"/>
                    </a:cubicBezTo>
                    <a:lnTo>
                      <a:pt x="1201" y="668"/>
                    </a:lnTo>
                    <a:lnTo>
                      <a:pt x="1201" y="801"/>
                    </a:lnTo>
                    <a:cubicBezTo>
                      <a:pt x="1101" y="835"/>
                      <a:pt x="968" y="835"/>
                      <a:pt x="834" y="901"/>
                    </a:cubicBezTo>
                    <a:cubicBezTo>
                      <a:pt x="400" y="1035"/>
                      <a:pt x="0" y="1469"/>
                      <a:pt x="234" y="1969"/>
                    </a:cubicBezTo>
                    <a:cubicBezTo>
                      <a:pt x="534" y="2503"/>
                      <a:pt x="1168" y="2403"/>
                      <a:pt x="1701" y="2469"/>
                    </a:cubicBezTo>
                    <a:cubicBezTo>
                      <a:pt x="1935" y="2503"/>
                      <a:pt x="2202" y="2569"/>
                      <a:pt x="2369" y="2769"/>
                    </a:cubicBezTo>
                    <a:cubicBezTo>
                      <a:pt x="2502" y="2936"/>
                      <a:pt x="2502" y="3170"/>
                      <a:pt x="2369" y="3337"/>
                    </a:cubicBezTo>
                    <a:cubicBezTo>
                      <a:pt x="2185" y="3603"/>
                      <a:pt x="1885" y="3678"/>
                      <a:pt x="1564" y="3678"/>
                    </a:cubicBezTo>
                    <a:cubicBezTo>
                      <a:pt x="1243" y="3678"/>
                      <a:pt x="901" y="3603"/>
                      <a:pt x="634" y="3570"/>
                    </a:cubicBezTo>
                    <a:cubicBezTo>
                      <a:pt x="616" y="3564"/>
                      <a:pt x="597" y="3561"/>
                      <a:pt x="578" y="3561"/>
                    </a:cubicBezTo>
                    <a:cubicBezTo>
                      <a:pt x="490" y="3561"/>
                      <a:pt x="395" y="3621"/>
                      <a:pt x="367" y="3703"/>
                    </a:cubicBezTo>
                    <a:cubicBezTo>
                      <a:pt x="334" y="3804"/>
                      <a:pt x="400" y="3937"/>
                      <a:pt x="534" y="3970"/>
                    </a:cubicBezTo>
                    <a:cubicBezTo>
                      <a:pt x="834" y="4004"/>
                      <a:pt x="1134" y="4070"/>
                      <a:pt x="1468" y="4070"/>
                    </a:cubicBezTo>
                    <a:lnTo>
                      <a:pt x="1468" y="4204"/>
                    </a:lnTo>
                    <a:cubicBezTo>
                      <a:pt x="1468" y="4304"/>
                      <a:pt x="1501" y="4404"/>
                      <a:pt x="1535" y="4504"/>
                    </a:cubicBezTo>
                    <a:cubicBezTo>
                      <a:pt x="1535" y="4586"/>
                      <a:pt x="1602" y="4646"/>
                      <a:pt x="1682" y="4646"/>
                    </a:cubicBezTo>
                    <a:cubicBezTo>
                      <a:pt x="1699" y="4646"/>
                      <a:pt x="1717" y="4643"/>
                      <a:pt x="1735" y="4637"/>
                    </a:cubicBezTo>
                    <a:cubicBezTo>
                      <a:pt x="1801" y="4637"/>
                      <a:pt x="1902" y="4571"/>
                      <a:pt x="1902" y="4471"/>
                    </a:cubicBezTo>
                    <a:cubicBezTo>
                      <a:pt x="1868" y="4371"/>
                      <a:pt x="1868" y="4271"/>
                      <a:pt x="1868" y="4170"/>
                    </a:cubicBezTo>
                    <a:cubicBezTo>
                      <a:pt x="1868" y="4137"/>
                      <a:pt x="1868" y="4104"/>
                      <a:pt x="1868" y="4070"/>
                    </a:cubicBezTo>
                    <a:cubicBezTo>
                      <a:pt x="2002" y="4037"/>
                      <a:pt x="2135" y="4004"/>
                      <a:pt x="2268" y="3937"/>
                    </a:cubicBezTo>
                    <a:cubicBezTo>
                      <a:pt x="2702" y="3737"/>
                      <a:pt x="3002" y="3236"/>
                      <a:pt x="2802" y="2769"/>
                    </a:cubicBezTo>
                    <a:cubicBezTo>
                      <a:pt x="2602" y="2236"/>
                      <a:pt x="2002" y="2069"/>
                      <a:pt x="1501" y="2036"/>
                    </a:cubicBezTo>
                    <a:cubicBezTo>
                      <a:pt x="1425" y="2036"/>
                      <a:pt x="1346" y="2038"/>
                      <a:pt x="1267" y="2038"/>
                    </a:cubicBezTo>
                    <a:cubicBezTo>
                      <a:pt x="1071" y="2038"/>
                      <a:pt x="877" y="2021"/>
                      <a:pt x="734" y="1902"/>
                    </a:cubicBezTo>
                    <a:cubicBezTo>
                      <a:pt x="567" y="1769"/>
                      <a:pt x="534" y="1602"/>
                      <a:pt x="667" y="1435"/>
                    </a:cubicBezTo>
                    <a:cubicBezTo>
                      <a:pt x="867" y="1268"/>
                      <a:pt x="1134" y="1202"/>
                      <a:pt x="1368" y="1168"/>
                    </a:cubicBezTo>
                    <a:cubicBezTo>
                      <a:pt x="1457" y="1159"/>
                      <a:pt x="1547" y="1155"/>
                      <a:pt x="1636" y="1155"/>
                    </a:cubicBezTo>
                    <a:cubicBezTo>
                      <a:pt x="1880" y="1155"/>
                      <a:pt x="2124" y="1186"/>
                      <a:pt x="2369" y="1235"/>
                    </a:cubicBezTo>
                    <a:cubicBezTo>
                      <a:pt x="2376" y="1238"/>
                      <a:pt x="2384" y="1239"/>
                      <a:pt x="2391" y="1239"/>
                    </a:cubicBezTo>
                    <a:cubicBezTo>
                      <a:pt x="2483" y="1239"/>
                      <a:pt x="2558" y="1066"/>
                      <a:pt x="2435" y="1035"/>
                    </a:cubicBezTo>
                    <a:cubicBezTo>
                      <a:pt x="2202" y="901"/>
                      <a:pt x="1902" y="801"/>
                      <a:pt x="1635" y="801"/>
                    </a:cubicBezTo>
                    <a:cubicBezTo>
                      <a:pt x="1635" y="768"/>
                      <a:pt x="1635" y="701"/>
                      <a:pt x="1635" y="668"/>
                    </a:cubicBezTo>
                    <a:lnTo>
                      <a:pt x="1635" y="534"/>
                    </a:lnTo>
                    <a:cubicBezTo>
                      <a:pt x="1635" y="401"/>
                      <a:pt x="1635" y="268"/>
                      <a:pt x="1635" y="168"/>
                    </a:cubicBezTo>
                    <a:cubicBezTo>
                      <a:pt x="1601" y="101"/>
                      <a:pt x="1568" y="67"/>
                      <a:pt x="1535" y="34"/>
                    </a:cubicBezTo>
                    <a:cubicBezTo>
                      <a:pt x="1501" y="1"/>
                      <a:pt x="1435" y="1"/>
                      <a:pt x="14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9"/>
              <p:cNvSpPr/>
              <p:nvPr/>
            </p:nvSpPr>
            <p:spPr>
              <a:xfrm flipH="1">
                <a:off x="2415387" y="3260865"/>
                <a:ext cx="128987" cy="128987"/>
              </a:xfrm>
              <a:custGeom>
                <a:avLst/>
                <a:gdLst/>
                <a:ahLst/>
                <a:cxnLst/>
                <a:rect l="l" t="t" r="r" b="b"/>
                <a:pathLst>
                  <a:path w="6472" h="6472" extrusionOk="0">
                    <a:moveTo>
                      <a:pt x="3236" y="1"/>
                    </a:moveTo>
                    <a:cubicBezTo>
                      <a:pt x="1434" y="34"/>
                      <a:pt x="0" y="1468"/>
                      <a:pt x="0" y="3270"/>
                    </a:cubicBezTo>
                    <a:cubicBezTo>
                      <a:pt x="33" y="5038"/>
                      <a:pt x="1468" y="6472"/>
                      <a:pt x="3269" y="6472"/>
                    </a:cubicBezTo>
                    <a:cubicBezTo>
                      <a:pt x="5037" y="6439"/>
                      <a:pt x="6471" y="5004"/>
                      <a:pt x="6471" y="3236"/>
                    </a:cubicBezTo>
                    <a:cubicBezTo>
                      <a:pt x="6471" y="1435"/>
                      <a:pt x="5004" y="1"/>
                      <a:pt x="32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9"/>
              <p:cNvSpPr/>
              <p:nvPr/>
            </p:nvSpPr>
            <p:spPr>
              <a:xfrm flipH="1">
                <a:off x="2451281" y="3276152"/>
                <a:ext cx="60527" cy="92615"/>
              </a:xfrm>
              <a:custGeom>
                <a:avLst/>
                <a:gdLst/>
                <a:ahLst/>
                <a:cxnLst/>
                <a:rect l="l" t="t" r="r" b="b"/>
                <a:pathLst>
                  <a:path w="3037" h="4647" extrusionOk="0">
                    <a:moveTo>
                      <a:pt x="1435" y="1"/>
                    </a:moveTo>
                    <a:cubicBezTo>
                      <a:pt x="1335" y="34"/>
                      <a:pt x="1268" y="67"/>
                      <a:pt x="1235" y="168"/>
                    </a:cubicBezTo>
                    <a:cubicBezTo>
                      <a:pt x="1235" y="168"/>
                      <a:pt x="1235" y="201"/>
                      <a:pt x="1235" y="201"/>
                    </a:cubicBezTo>
                    <a:lnTo>
                      <a:pt x="1235" y="234"/>
                    </a:lnTo>
                    <a:cubicBezTo>
                      <a:pt x="1235" y="334"/>
                      <a:pt x="1235" y="434"/>
                      <a:pt x="1235" y="534"/>
                    </a:cubicBezTo>
                    <a:lnTo>
                      <a:pt x="1235" y="668"/>
                    </a:lnTo>
                    <a:lnTo>
                      <a:pt x="1235" y="801"/>
                    </a:lnTo>
                    <a:cubicBezTo>
                      <a:pt x="1101" y="835"/>
                      <a:pt x="968" y="835"/>
                      <a:pt x="835" y="901"/>
                    </a:cubicBezTo>
                    <a:cubicBezTo>
                      <a:pt x="401" y="1035"/>
                      <a:pt x="1" y="1469"/>
                      <a:pt x="267" y="1969"/>
                    </a:cubicBezTo>
                    <a:cubicBezTo>
                      <a:pt x="534" y="2503"/>
                      <a:pt x="1201" y="2403"/>
                      <a:pt x="1702" y="2469"/>
                    </a:cubicBezTo>
                    <a:cubicBezTo>
                      <a:pt x="1935" y="2503"/>
                      <a:pt x="2202" y="2569"/>
                      <a:pt x="2369" y="2769"/>
                    </a:cubicBezTo>
                    <a:cubicBezTo>
                      <a:pt x="2502" y="2936"/>
                      <a:pt x="2536" y="3170"/>
                      <a:pt x="2402" y="3337"/>
                    </a:cubicBezTo>
                    <a:cubicBezTo>
                      <a:pt x="2202" y="3603"/>
                      <a:pt x="1894" y="3678"/>
                      <a:pt x="1568" y="3678"/>
                    </a:cubicBezTo>
                    <a:cubicBezTo>
                      <a:pt x="1243" y="3678"/>
                      <a:pt x="901" y="3603"/>
                      <a:pt x="634" y="3570"/>
                    </a:cubicBezTo>
                    <a:cubicBezTo>
                      <a:pt x="617" y="3564"/>
                      <a:pt x="599" y="3561"/>
                      <a:pt x="582" y="3561"/>
                    </a:cubicBezTo>
                    <a:cubicBezTo>
                      <a:pt x="501" y="3561"/>
                      <a:pt x="428" y="3621"/>
                      <a:pt x="401" y="3703"/>
                    </a:cubicBezTo>
                    <a:cubicBezTo>
                      <a:pt x="368" y="3804"/>
                      <a:pt x="434" y="3937"/>
                      <a:pt x="534" y="3970"/>
                    </a:cubicBezTo>
                    <a:cubicBezTo>
                      <a:pt x="835" y="4004"/>
                      <a:pt x="1168" y="4070"/>
                      <a:pt x="1468" y="4070"/>
                    </a:cubicBezTo>
                    <a:lnTo>
                      <a:pt x="1468" y="4204"/>
                    </a:lnTo>
                    <a:cubicBezTo>
                      <a:pt x="1502" y="4304"/>
                      <a:pt x="1502" y="4404"/>
                      <a:pt x="1535" y="4504"/>
                    </a:cubicBezTo>
                    <a:cubicBezTo>
                      <a:pt x="1562" y="4586"/>
                      <a:pt x="1613" y="4646"/>
                      <a:pt x="1685" y="4646"/>
                    </a:cubicBezTo>
                    <a:cubicBezTo>
                      <a:pt x="1701" y="4646"/>
                      <a:pt x="1717" y="4643"/>
                      <a:pt x="1735" y="4637"/>
                    </a:cubicBezTo>
                    <a:cubicBezTo>
                      <a:pt x="1835" y="4637"/>
                      <a:pt x="1902" y="4571"/>
                      <a:pt x="1902" y="4471"/>
                    </a:cubicBezTo>
                    <a:cubicBezTo>
                      <a:pt x="1902" y="4371"/>
                      <a:pt x="1902" y="4271"/>
                      <a:pt x="1869" y="4170"/>
                    </a:cubicBezTo>
                    <a:cubicBezTo>
                      <a:pt x="1869" y="4137"/>
                      <a:pt x="1869" y="4104"/>
                      <a:pt x="1869" y="4070"/>
                    </a:cubicBezTo>
                    <a:cubicBezTo>
                      <a:pt x="2002" y="4037"/>
                      <a:pt x="2135" y="4004"/>
                      <a:pt x="2269" y="3937"/>
                    </a:cubicBezTo>
                    <a:cubicBezTo>
                      <a:pt x="2736" y="3737"/>
                      <a:pt x="3036" y="3236"/>
                      <a:pt x="2836" y="2769"/>
                    </a:cubicBezTo>
                    <a:cubicBezTo>
                      <a:pt x="2602" y="2236"/>
                      <a:pt x="2035" y="2069"/>
                      <a:pt x="1535" y="2036"/>
                    </a:cubicBezTo>
                    <a:cubicBezTo>
                      <a:pt x="1459" y="2036"/>
                      <a:pt x="1380" y="2038"/>
                      <a:pt x="1300" y="2038"/>
                    </a:cubicBezTo>
                    <a:cubicBezTo>
                      <a:pt x="1102" y="2038"/>
                      <a:pt x="901" y="2021"/>
                      <a:pt x="734" y="1902"/>
                    </a:cubicBezTo>
                    <a:cubicBezTo>
                      <a:pt x="568" y="1769"/>
                      <a:pt x="534" y="1602"/>
                      <a:pt x="701" y="1435"/>
                    </a:cubicBezTo>
                    <a:cubicBezTo>
                      <a:pt x="868" y="1268"/>
                      <a:pt x="1135" y="1202"/>
                      <a:pt x="1402" y="1168"/>
                    </a:cubicBezTo>
                    <a:cubicBezTo>
                      <a:pt x="1482" y="1159"/>
                      <a:pt x="1567" y="1155"/>
                      <a:pt x="1655" y="1155"/>
                    </a:cubicBezTo>
                    <a:cubicBezTo>
                      <a:pt x="1894" y="1155"/>
                      <a:pt x="2149" y="1186"/>
                      <a:pt x="2369" y="1235"/>
                    </a:cubicBezTo>
                    <a:cubicBezTo>
                      <a:pt x="2379" y="1238"/>
                      <a:pt x="2389" y="1239"/>
                      <a:pt x="2398" y="1239"/>
                    </a:cubicBezTo>
                    <a:cubicBezTo>
                      <a:pt x="2512" y="1239"/>
                      <a:pt x="2561" y="1066"/>
                      <a:pt x="2469" y="1035"/>
                    </a:cubicBezTo>
                    <a:cubicBezTo>
                      <a:pt x="2202" y="901"/>
                      <a:pt x="1935" y="801"/>
                      <a:pt x="1635" y="801"/>
                    </a:cubicBezTo>
                    <a:cubicBezTo>
                      <a:pt x="1668" y="768"/>
                      <a:pt x="1668" y="701"/>
                      <a:pt x="1668" y="668"/>
                    </a:cubicBezTo>
                    <a:lnTo>
                      <a:pt x="1668" y="534"/>
                    </a:lnTo>
                    <a:cubicBezTo>
                      <a:pt x="1668" y="401"/>
                      <a:pt x="1668" y="268"/>
                      <a:pt x="1635" y="168"/>
                    </a:cubicBezTo>
                    <a:cubicBezTo>
                      <a:pt x="1635" y="101"/>
                      <a:pt x="1602" y="67"/>
                      <a:pt x="1535" y="34"/>
                    </a:cubicBezTo>
                    <a:cubicBezTo>
                      <a:pt x="1502" y="1"/>
                      <a:pt x="1468" y="1"/>
                      <a:pt x="14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9"/>
              <p:cNvSpPr/>
              <p:nvPr/>
            </p:nvSpPr>
            <p:spPr>
              <a:xfrm flipH="1">
                <a:off x="2720535" y="3260865"/>
                <a:ext cx="128987" cy="128987"/>
              </a:xfrm>
              <a:custGeom>
                <a:avLst/>
                <a:gdLst/>
                <a:ahLst/>
                <a:cxnLst/>
                <a:rect l="l" t="t" r="r" b="b"/>
                <a:pathLst>
                  <a:path w="6472" h="6472" extrusionOk="0">
                    <a:moveTo>
                      <a:pt x="3236" y="1"/>
                    </a:moveTo>
                    <a:cubicBezTo>
                      <a:pt x="1435" y="34"/>
                      <a:pt x="0" y="1468"/>
                      <a:pt x="34" y="3270"/>
                    </a:cubicBezTo>
                    <a:cubicBezTo>
                      <a:pt x="34" y="5038"/>
                      <a:pt x="1468" y="6472"/>
                      <a:pt x="3269" y="6472"/>
                    </a:cubicBezTo>
                    <a:cubicBezTo>
                      <a:pt x="5037" y="6439"/>
                      <a:pt x="6471" y="5004"/>
                      <a:pt x="6471" y="3236"/>
                    </a:cubicBezTo>
                    <a:cubicBezTo>
                      <a:pt x="6471" y="1435"/>
                      <a:pt x="5004" y="1"/>
                      <a:pt x="32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9"/>
              <p:cNvSpPr/>
              <p:nvPr/>
            </p:nvSpPr>
            <p:spPr>
              <a:xfrm flipH="1">
                <a:off x="2756429" y="3276152"/>
                <a:ext cx="60527" cy="92615"/>
              </a:xfrm>
              <a:custGeom>
                <a:avLst/>
                <a:gdLst/>
                <a:ahLst/>
                <a:cxnLst/>
                <a:rect l="l" t="t" r="r" b="b"/>
                <a:pathLst>
                  <a:path w="3037" h="4647" extrusionOk="0">
                    <a:moveTo>
                      <a:pt x="1435" y="1"/>
                    </a:moveTo>
                    <a:cubicBezTo>
                      <a:pt x="1335" y="34"/>
                      <a:pt x="1268" y="67"/>
                      <a:pt x="1268" y="168"/>
                    </a:cubicBezTo>
                    <a:cubicBezTo>
                      <a:pt x="1268" y="168"/>
                      <a:pt x="1235" y="201"/>
                      <a:pt x="1235" y="201"/>
                    </a:cubicBezTo>
                    <a:lnTo>
                      <a:pt x="1235" y="234"/>
                    </a:lnTo>
                    <a:cubicBezTo>
                      <a:pt x="1235" y="334"/>
                      <a:pt x="1235" y="434"/>
                      <a:pt x="1235" y="534"/>
                    </a:cubicBezTo>
                    <a:lnTo>
                      <a:pt x="1235" y="668"/>
                    </a:lnTo>
                    <a:lnTo>
                      <a:pt x="1235" y="801"/>
                    </a:lnTo>
                    <a:cubicBezTo>
                      <a:pt x="1101" y="835"/>
                      <a:pt x="968" y="835"/>
                      <a:pt x="868" y="901"/>
                    </a:cubicBezTo>
                    <a:cubicBezTo>
                      <a:pt x="434" y="1035"/>
                      <a:pt x="1" y="1469"/>
                      <a:pt x="268" y="1969"/>
                    </a:cubicBezTo>
                    <a:cubicBezTo>
                      <a:pt x="534" y="2503"/>
                      <a:pt x="1202" y="2403"/>
                      <a:pt x="1702" y="2469"/>
                    </a:cubicBezTo>
                    <a:cubicBezTo>
                      <a:pt x="1969" y="2503"/>
                      <a:pt x="2236" y="2569"/>
                      <a:pt x="2369" y="2769"/>
                    </a:cubicBezTo>
                    <a:cubicBezTo>
                      <a:pt x="2536" y="2936"/>
                      <a:pt x="2536" y="3170"/>
                      <a:pt x="2402" y="3337"/>
                    </a:cubicBezTo>
                    <a:cubicBezTo>
                      <a:pt x="2219" y="3603"/>
                      <a:pt x="1919" y="3678"/>
                      <a:pt x="1598" y="3678"/>
                    </a:cubicBezTo>
                    <a:cubicBezTo>
                      <a:pt x="1277" y="3678"/>
                      <a:pt x="935" y="3603"/>
                      <a:pt x="668" y="3570"/>
                    </a:cubicBezTo>
                    <a:cubicBezTo>
                      <a:pt x="644" y="3564"/>
                      <a:pt x="622" y="3561"/>
                      <a:pt x="600" y="3561"/>
                    </a:cubicBezTo>
                    <a:cubicBezTo>
                      <a:pt x="501" y="3561"/>
                      <a:pt x="428" y="3621"/>
                      <a:pt x="401" y="3703"/>
                    </a:cubicBezTo>
                    <a:cubicBezTo>
                      <a:pt x="368" y="3804"/>
                      <a:pt x="434" y="3937"/>
                      <a:pt x="534" y="3970"/>
                    </a:cubicBezTo>
                    <a:cubicBezTo>
                      <a:pt x="835" y="4004"/>
                      <a:pt x="1168" y="4070"/>
                      <a:pt x="1502" y="4070"/>
                    </a:cubicBezTo>
                    <a:lnTo>
                      <a:pt x="1502" y="4204"/>
                    </a:lnTo>
                    <a:cubicBezTo>
                      <a:pt x="1502" y="4304"/>
                      <a:pt x="1502" y="4404"/>
                      <a:pt x="1535" y="4504"/>
                    </a:cubicBezTo>
                    <a:cubicBezTo>
                      <a:pt x="1563" y="4586"/>
                      <a:pt x="1635" y="4646"/>
                      <a:pt x="1697" y="4646"/>
                    </a:cubicBezTo>
                    <a:cubicBezTo>
                      <a:pt x="1711" y="4646"/>
                      <a:pt x="1723" y="4643"/>
                      <a:pt x="1735" y="4637"/>
                    </a:cubicBezTo>
                    <a:cubicBezTo>
                      <a:pt x="1835" y="4637"/>
                      <a:pt x="1935" y="4571"/>
                      <a:pt x="1902" y="4471"/>
                    </a:cubicBezTo>
                    <a:cubicBezTo>
                      <a:pt x="1902" y="4371"/>
                      <a:pt x="1902" y="4271"/>
                      <a:pt x="1902" y="4170"/>
                    </a:cubicBezTo>
                    <a:cubicBezTo>
                      <a:pt x="1902" y="4137"/>
                      <a:pt x="1902" y="4104"/>
                      <a:pt x="1869" y="4070"/>
                    </a:cubicBezTo>
                    <a:cubicBezTo>
                      <a:pt x="2035" y="4037"/>
                      <a:pt x="2169" y="4004"/>
                      <a:pt x="2269" y="3937"/>
                    </a:cubicBezTo>
                    <a:cubicBezTo>
                      <a:pt x="2736" y="3737"/>
                      <a:pt x="3036" y="3236"/>
                      <a:pt x="2836" y="2769"/>
                    </a:cubicBezTo>
                    <a:cubicBezTo>
                      <a:pt x="2636" y="2236"/>
                      <a:pt x="2035" y="2069"/>
                      <a:pt x="1535" y="2036"/>
                    </a:cubicBezTo>
                    <a:cubicBezTo>
                      <a:pt x="1459" y="2036"/>
                      <a:pt x="1380" y="2038"/>
                      <a:pt x="1301" y="2038"/>
                    </a:cubicBezTo>
                    <a:cubicBezTo>
                      <a:pt x="1102" y="2038"/>
                      <a:pt x="901" y="2021"/>
                      <a:pt x="735" y="1902"/>
                    </a:cubicBezTo>
                    <a:cubicBezTo>
                      <a:pt x="568" y="1769"/>
                      <a:pt x="534" y="1602"/>
                      <a:pt x="701" y="1435"/>
                    </a:cubicBezTo>
                    <a:cubicBezTo>
                      <a:pt x="868" y="1268"/>
                      <a:pt x="1168" y="1202"/>
                      <a:pt x="1402" y="1168"/>
                    </a:cubicBezTo>
                    <a:cubicBezTo>
                      <a:pt x="1491" y="1159"/>
                      <a:pt x="1580" y="1155"/>
                      <a:pt x="1669" y="1155"/>
                    </a:cubicBezTo>
                    <a:cubicBezTo>
                      <a:pt x="1912" y="1155"/>
                      <a:pt x="2149" y="1186"/>
                      <a:pt x="2369" y="1235"/>
                    </a:cubicBezTo>
                    <a:cubicBezTo>
                      <a:pt x="2379" y="1238"/>
                      <a:pt x="2389" y="1239"/>
                      <a:pt x="2399" y="1239"/>
                    </a:cubicBezTo>
                    <a:cubicBezTo>
                      <a:pt x="2516" y="1239"/>
                      <a:pt x="2592" y="1066"/>
                      <a:pt x="2469" y="1035"/>
                    </a:cubicBezTo>
                    <a:cubicBezTo>
                      <a:pt x="2202" y="901"/>
                      <a:pt x="1935" y="801"/>
                      <a:pt x="1669" y="801"/>
                    </a:cubicBezTo>
                    <a:cubicBezTo>
                      <a:pt x="1669" y="768"/>
                      <a:pt x="1669" y="701"/>
                      <a:pt x="1669" y="668"/>
                    </a:cubicBezTo>
                    <a:lnTo>
                      <a:pt x="1669" y="534"/>
                    </a:lnTo>
                    <a:cubicBezTo>
                      <a:pt x="1669" y="401"/>
                      <a:pt x="1669" y="268"/>
                      <a:pt x="1635" y="168"/>
                    </a:cubicBezTo>
                    <a:cubicBezTo>
                      <a:pt x="1635" y="101"/>
                      <a:pt x="1602" y="67"/>
                      <a:pt x="1568" y="34"/>
                    </a:cubicBezTo>
                    <a:cubicBezTo>
                      <a:pt x="1502" y="1"/>
                      <a:pt x="1468" y="1"/>
                      <a:pt x="14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9"/>
              <p:cNvSpPr/>
              <p:nvPr/>
            </p:nvSpPr>
            <p:spPr>
              <a:xfrm flipH="1">
                <a:off x="3025684" y="3260865"/>
                <a:ext cx="128987" cy="128987"/>
              </a:xfrm>
              <a:custGeom>
                <a:avLst/>
                <a:gdLst/>
                <a:ahLst/>
                <a:cxnLst/>
                <a:rect l="l" t="t" r="r" b="b"/>
                <a:pathLst>
                  <a:path w="6472" h="6472" extrusionOk="0">
                    <a:moveTo>
                      <a:pt x="3236" y="1"/>
                    </a:moveTo>
                    <a:cubicBezTo>
                      <a:pt x="1468" y="34"/>
                      <a:pt x="0" y="1468"/>
                      <a:pt x="34" y="3270"/>
                    </a:cubicBezTo>
                    <a:cubicBezTo>
                      <a:pt x="34" y="5038"/>
                      <a:pt x="1501" y="6472"/>
                      <a:pt x="3269" y="6472"/>
                    </a:cubicBezTo>
                    <a:cubicBezTo>
                      <a:pt x="5037" y="6439"/>
                      <a:pt x="6472" y="5004"/>
                      <a:pt x="6472" y="3236"/>
                    </a:cubicBezTo>
                    <a:cubicBezTo>
                      <a:pt x="6472" y="1435"/>
                      <a:pt x="5004" y="1"/>
                      <a:pt x="32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9"/>
              <p:cNvSpPr/>
              <p:nvPr/>
            </p:nvSpPr>
            <p:spPr>
              <a:xfrm flipH="1">
                <a:off x="3061578" y="3276152"/>
                <a:ext cx="60527" cy="92615"/>
              </a:xfrm>
              <a:custGeom>
                <a:avLst/>
                <a:gdLst/>
                <a:ahLst/>
                <a:cxnLst/>
                <a:rect l="l" t="t" r="r" b="b"/>
                <a:pathLst>
                  <a:path w="3037" h="4647" extrusionOk="0">
                    <a:moveTo>
                      <a:pt x="1435" y="1"/>
                    </a:moveTo>
                    <a:cubicBezTo>
                      <a:pt x="1368" y="34"/>
                      <a:pt x="1268" y="67"/>
                      <a:pt x="1268" y="168"/>
                    </a:cubicBezTo>
                    <a:cubicBezTo>
                      <a:pt x="1268" y="168"/>
                      <a:pt x="1235" y="201"/>
                      <a:pt x="1235" y="201"/>
                    </a:cubicBezTo>
                    <a:lnTo>
                      <a:pt x="1235" y="234"/>
                    </a:lnTo>
                    <a:cubicBezTo>
                      <a:pt x="1235" y="334"/>
                      <a:pt x="1235" y="434"/>
                      <a:pt x="1235" y="534"/>
                    </a:cubicBezTo>
                    <a:lnTo>
                      <a:pt x="1235" y="668"/>
                    </a:lnTo>
                    <a:lnTo>
                      <a:pt x="1235" y="801"/>
                    </a:lnTo>
                    <a:cubicBezTo>
                      <a:pt x="1102" y="835"/>
                      <a:pt x="968" y="835"/>
                      <a:pt x="868" y="901"/>
                    </a:cubicBezTo>
                    <a:cubicBezTo>
                      <a:pt x="434" y="1035"/>
                      <a:pt x="1" y="1469"/>
                      <a:pt x="268" y="1969"/>
                    </a:cubicBezTo>
                    <a:cubicBezTo>
                      <a:pt x="568" y="2503"/>
                      <a:pt x="1202" y="2403"/>
                      <a:pt x="1735" y="2469"/>
                    </a:cubicBezTo>
                    <a:cubicBezTo>
                      <a:pt x="1969" y="2503"/>
                      <a:pt x="2236" y="2569"/>
                      <a:pt x="2369" y="2769"/>
                    </a:cubicBezTo>
                    <a:cubicBezTo>
                      <a:pt x="2536" y="2936"/>
                      <a:pt x="2536" y="3170"/>
                      <a:pt x="2402" y="3337"/>
                    </a:cubicBezTo>
                    <a:cubicBezTo>
                      <a:pt x="2219" y="3603"/>
                      <a:pt x="1919" y="3678"/>
                      <a:pt x="1598" y="3678"/>
                    </a:cubicBezTo>
                    <a:cubicBezTo>
                      <a:pt x="1277" y="3678"/>
                      <a:pt x="935" y="3603"/>
                      <a:pt x="668" y="3570"/>
                    </a:cubicBezTo>
                    <a:cubicBezTo>
                      <a:pt x="644" y="3564"/>
                      <a:pt x="622" y="3561"/>
                      <a:pt x="600" y="3561"/>
                    </a:cubicBezTo>
                    <a:cubicBezTo>
                      <a:pt x="501" y="3561"/>
                      <a:pt x="428" y="3621"/>
                      <a:pt x="401" y="3703"/>
                    </a:cubicBezTo>
                    <a:cubicBezTo>
                      <a:pt x="368" y="3804"/>
                      <a:pt x="434" y="3937"/>
                      <a:pt x="534" y="3970"/>
                    </a:cubicBezTo>
                    <a:cubicBezTo>
                      <a:pt x="835" y="4004"/>
                      <a:pt x="1168" y="4070"/>
                      <a:pt x="1502" y="4070"/>
                    </a:cubicBezTo>
                    <a:lnTo>
                      <a:pt x="1502" y="4204"/>
                    </a:lnTo>
                    <a:cubicBezTo>
                      <a:pt x="1502" y="4304"/>
                      <a:pt x="1502" y="4404"/>
                      <a:pt x="1535" y="4504"/>
                    </a:cubicBezTo>
                    <a:cubicBezTo>
                      <a:pt x="1563" y="4586"/>
                      <a:pt x="1635" y="4646"/>
                      <a:pt x="1697" y="4646"/>
                    </a:cubicBezTo>
                    <a:cubicBezTo>
                      <a:pt x="1711" y="4646"/>
                      <a:pt x="1724" y="4643"/>
                      <a:pt x="1735" y="4637"/>
                    </a:cubicBezTo>
                    <a:cubicBezTo>
                      <a:pt x="1835" y="4637"/>
                      <a:pt x="1935" y="4571"/>
                      <a:pt x="1935" y="4471"/>
                    </a:cubicBezTo>
                    <a:cubicBezTo>
                      <a:pt x="1902" y="4371"/>
                      <a:pt x="1902" y="4271"/>
                      <a:pt x="1902" y="4170"/>
                    </a:cubicBezTo>
                    <a:cubicBezTo>
                      <a:pt x="1902" y="4137"/>
                      <a:pt x="1902" y="4104"/>
                      <a:pt x="1869" y="4070"/>
                    </a:cubicBezTo>
                    <a:cubicBezTo>
                      <a:pt x="2036" y="4037"/>
                      <a:pt x="2169" y="4004"/>
                      <a:pt x="2302" y="3937"/>
                    </a:cubicBezTo>
                    <a:cubicBezTo>
                      <a:pt x="2736" y="3737"/>
                      <a:pt x="3036" y="3236"/>
                      <a:pt x="2836" y="2769"/>
                    </a:cubicBezTo>
                    <a:cubicBezTo>
                      <a:pt x="2636" y="2236"/>
                      <a:pt x="2036" y="2069"/>
                      <a:pt x="1535" y="2036"/>
                    </a:cubicBezTo>
                    <a:cubicBezTo>
                      <a:pt x="1459" y="2036"/>
                      <a:pt x="1380" y="2038"/>
                      <a:pt x="1301" y="2038"/>
                    </a:cubicBezTo>
                    <a:cubicBezTo>
                      <a:pt x="1102" y="2038"/>
                      <a:pt x="901" y="2021"/>
                      <a:pt x="735" y="1902"/>
                    </a:cubicBezTo>
                    <a:cubicBezTo>
                      <a:pt x="568" y="1769"/>
                      <a:pt x="534" y="1602"/>
                      <a:pt x="701" y="1435"/>
                    </a:cubicBezTo>
                    <a:cubicBezTo>
                      <a:pt x="901" y="1268"/>
                      <a:pt x="1168" y="1202"/>
                      <a:pt x="1402" y="1168"/>
                    </a:cubicBezTo>
                    <a:cubicBezTo>
                      <a:pt x="1491" y="1159"/>
                      <a:pt x="1581" y="1155"/>
                      <a:pt x="1670" y="1155"/>
                    </a:cubicBezTo>
                    <a:cubicBezTo>
                      <a:pt x="1914" y="1155"/>
                      <a:pt x="2158" y="1186"/>
                      <a:pt x="2402" y="1235"/>
                    </a:cubicBezTo>
                    <a:cubicBezTo>
                      <a:pt x="2410" y="1238"/>
                      <a:pt x="2418" y="1239"/>
                      <a:pt x="2425" y="1239"/>
                    </a:cubicBezTo>
                    <a:cubicBezTo>
                      <a:pt x="2516" y="1239"/>
                      <a:pt x="2592" y="1066"/>
                      <a:pt x="2469" y="1035"/>
                    </a:cubicBezTo>
                    <a:cubicBezTo>
                      <a:pt x="2236" y="901"/>
                      <a:pt x="1935" y="801"/>
                      <a:pt x="1669" y="801"/>
                    </a:cubicBezTo>
                    <a:cubicBezTo>
                      <a:pt x="1669" y="768"/>
                      <a:pt x="1669" y="701"/>
                      <a:pt x="1669" y="668"/>
                    </a:cubicBezTo>
                    <a:lnTo>
                      <a:pt x="1669" y="534"/>
                    </a:lnTo>
                    <a:cubicBezTo>
                      <a:pt x="1669" y="401"/>
                      <a:pt x="1669" y="268"/>
                      <a:pt x="1635" y="168"/>
                    </a:cubicBezTo>
                    <a:cubicBezTo>
                      <a:pt x="1635" y="101"/>
                      <a:pt x="1602" y="67"/>
                      <a:pt x="1569" y="34"/>
                    </a:cubicBezTo>
                    <a:cubicBezTo>
                      <a:pt x="1502" y="1"/>
                      <a:pt x="1468" y="1"/>
                      <a:pt x="14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9"/>
              <p:cNvSpPr/>
              <p:nvPr/>
            </p:nvSpPr>
            <p:spPr>
              <a:xfrm flipH="1">
                <a:off x="2247198" y="3396489"/>
                <a:ext cx="128987" cy="128987"/>
              </a:xfrm>
              <a:custGeom>
                <a:avLst/>
                <a:gdLst/>
                <a:ahLst/>
                <a:cxnLst/>
                <a:rect l="l" t="t" r="r" b="b"/>
                <a:pathLst>
                  <a:path w="6472" h="6472" extrusionOk="0">
                    <a:moveTo>
                      <a:pt x="3203" y="0"/>
                    </a:moveTo>
                    <a:cubicBezTo>
                      <a:pt x="1435" y="34"/>
                      <a:pt x="0" y="1468"/>
                      <a:pt x="0" y="3236"/>
                    </a:cubicBezTo>
                    <a:cubicBezTo>
                      <a:pt x="0" y="5037"/>
                      <a:pt x="1468" y="6472"/>
                      <a:pt x="3236" y="6472"/>
                    </a:cubicBezTo>
                    <a:cubicBezTo>
                      <a:pt x="5004" y="6438"/>
                      <a:pt x="6472" y="5004"/>
                      <a:pt x="6438" y="3203"/>
                    </a:cubicBezTo>
                    <a:cubicBezTo>
                      <a:pt x="6438" y="1435"/>
                      <a:pt x="5004" y="0"/>
                      <a:pt x="32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9"/>
              <p:cNvSpPr/>
              <p:nvPr/>
            </p:nvSpPr>
            <p:spPr>
              <a:xfrm flipH="1">
                <a:off x="2283750" y="3411775"/>
                <a:ext cx="59870" cy="92595"/>
              </a:xfrm>
              <a:custGeom>
                <a:avLst/>
                <a:gdLst/>
                <a:ahLst/>
                <a:cxnLst/>
                <a:rect l="l" t="t" r="r" b="b"/>
                <a:pathLst>
                  <a:path w="3004" h="4646" extrusionOk="0">
                    <a:moveTo>
                      <a:pt x="1402" y="1"/>
                    </a:moveTo>
                    <a:cubicBezTo>
                      <a:pt x="1335" y="34"/>
                      <a:pt x="1269" y="101"/>
                      <a:pt x="1235" y="167"/>
                    </a:cubicBezTo>
                    <a:cubicBezTo>
                      <a:pt x="1235" y="167"/>
                      <a:pt x="1235" y="201"/>
                      <a:pt x="1235" y="201"/>
                    </a:cubicBezTo>
                    <a:lnTo>
                      <a:pt x="1235" y="234"/>
                    </a:lnTo>
                    <a:cubicBezTo>
                      <a:pt x="1202" y="334"/>
                      <a:pt x="1202" y="434"/>
                      <a:pt x="1202" y="534"/>
                    </a:cubicBezTo>
                    <a:lnTo>
                      <a:pt x="1202" y="668"/>
                    </a:lnTo>
                    <a:lnTo>
                      <a:pt x="1202" y="801"/>
                    </a:lnTo>
                    <a:cubicBezTo>
                      <a:pt x="1102" y="835"/>
                      <a:pt x="968" y="868"/>
                      <a:pt x="835" y="901"/>
                    </a:cubicBezTo>
                    <a:cubicBezTo>
                      <a:pt x="401" y="1035"/>
                      <a:pt x="1" y="1468"/>
                      <a:pt x="234" y="1969"/>
                    </a:cubicBezTo>
                    <a:cubicBezTo>
                      <a:pt x="535" y="2502"/>
                      <a:pt x="1202" y="2402"/>
                      <a:pt x="1702" y="2469"/>
                    </a:cubicBezTo>
                    <a:cubicBezTo>
                      <a:pt x="1936" y="2502"/>
                      <a:pt x="2203" y="2569"/>
                      <a:pt x="2369" y="2769"/>
                    </a:cubicBezTo>
                    <a:cubicBezTo>
                      <a:pt x="2503" y="2936"/>
                      <a:pt x="2503" y="3170"/>
                      <a:pt x="2369" y="3336"/>
                    </a:cubicBezTo>
                    <a:cubicBezTo>
                      <a:pt x="2186" y="3603"/>
                      <a:pt x="1886" y="3678"/>
                      <a:pt x="1565" y="3678"/>
                    </a:cubicBezTo>
                    <a:cubicBezTo>
                      <a:pt x="1244" y="3678"/>
                      <a:pt x="902" y="3603"/>
                      <a:pt x="635" y="3570"/>
                    </a:cubicBezTo>
                    <a:cubicBezTo>
                      <a:pt x="617" y="3564"/>
                      <a:pt x="598" y="3561"/>
                      <a:pt x="579" y="3561"/>
                    </a:cubicBezTo>
                    <a:cubicBezTo>
                      <a:pt x="491" y="3561"/>
                      <a:pt x="395" y="3621"/>
                      <a:pt x="368" y="3703"/>
                    </a:cubicBezTo>
                    <a:cubicBezTo>
                      <a:pt x="368" y="3803"/>
                      <a:pt x="401" y="3937"/>
                      <a:pt x="535" y="3970"/>
                    </a:cubicBezTo>
                    <a:cubicBezTo>
                      <a:pt x="835" y="4004"/>
                      <a:pt x="1135" y="4070"/>
                      <a:pt x="1469" y="4070"/>
                    </a:cubicBezTo>
                    <a:lnTo>
                      <a:pt x="1469" y="4204"/>
                    </a:lnTo>
                    <a:cubicBezTo>
                      <a:pt x="1469" y="4304"/>
                      <a:pt x="1502" y="4404"/>
                      <a:pt x="1535" y="4504"/>
                    </a:cubicBezTo>
                    <a:cubicBezTo>
                      <a:pt x="1535" y="4586"/>
                      <a:pt x="1603" y="4646"/>
                      <a:pt x="1683" y="4646"/>
                    </a:cubicBezTo>
                    <a:cubicBezTo>
                      <a:pt x="1700" y="4646"/>
                      <a:pt x="1718" y="4643"/>
                      <a:pt x="1736" y="4637"/>
                    </a:cubicBezTo>
                    <a:cubicBezTo>
                      <a:pt x="1802" y="4637"/>
                      <a:pt x="1902" y="4571"/>
                      <a:pt x="1902" y="4471"/>
                    </a:cubicBezTo>
                    <a:cubicBezTo>
                      <a:pt x="1869" y="4370"/>
                      <a:pt x="1869" y="4270"/>
                      <a:pt x="1869" y="4170"/>
                    </a:cubicBezTo>
                    <a:cubicBezTo>
                      <a:pt x="1869" y="4137"/>
                      <a:pt x="1869" y="4104"/>
                      <a:pt x="1869" y="4070"/>
                    </a:cubicBezTo>
                    <a:cubicBezTo>
                      <a:pt x="2002" y="4037"/>
                      <a:pt x="2136" y="4004"/>
                      <a:pt x="2269" y="3937"/>
                    </a:cubicBezTo>
                    <a:cubicBezTo>
                      <a:pt x="2703" y="3737"/>
                      <a:pt x="3003" y="3236"/>
                      <a:pt x="2803" y="2769"/>
                    </a:cubicBezTo>
                    <a:cubicBezTo>
                      <a:pt x="2603" y="2236"/>
                      <a:pt x="2036" y="2069"/>
                      <a:pt x="1502" y="2035"/>
                    </a:cubicBezTo>
                    <a:cubicBezTo>
                      <a:pt x="1426" y="2035"/>
                      <a:pt x="1347" y="2038"/>
                      <a:pt x="1268" y="2038"/>
                    </a:cubicBezTo>
                    <a:cubicBezTo>
                      <a:pt x="1072" y="2038"/>
                      <a:pt x="878" y="2021"/>
                      <a:pt x="735" y="1902"/>
                    </a:cubicBezTo>
                    <a:cubicBezTo>
                      <a:pt x="568" y="1769"/>
                      <a:pt x="535" y="1602"/>
                      <a:pt x="668" y="1435"/>
                    </a:cubicBezTo>
                    <a:cubicBezTo>
                      <a:pt x="868" y="1268"/>
                      <a:pt x="1135" y="1202"/>
                      <a:pt x="1369" y="1168"/>
                    </a:cubicBezTo>
                    <a:cubicBezTo>
                      <a:pt x="1458" y="1159"/>
                      <a:pt x="1547" y="1155"/>
                      <a:pt x="1637" y="1155"/>
                    </a:cubicBezTo>
                    <a:cubicBezTo>
                      <a:pt x="1881" y="1155"/>
                      <a:pt x="2125" y="1186"/>
                      <a:pt x="2369" y="1235"/>
                    </a:cubicBezTo>
                    <a:cubicBezTo>
                      <a:pt x="2377" y="1237"/>
                      <a:pt x="2385" y="1239"/>
                      <a:pt x="2392" y="1239"/>
                    </a:cubicBezTo>
                    <a:cubicBezTo>
                      <a:pt x="2483" y="1239"/>
                      <a:pt x="2559" y="1066"/>
                      <a:pt x="2436" y="1035"/>
                    </a:cubicBezTo>
                    <a:cubicBezTo>
                      <a:pt x="2203" y="901"/>
                      <a:pt x="1902" y="835"/>
                      <a:pt x="1635" y="801"/>
                    </a:cubicBezTo>
                    <a:cubicBezTo>
                      <a:pt x="1635" y="768"/>
                      <a:pt x="1635" y="735"/>
                      <a:pt x="1635" y="701"/>
                    </a:cubicBezTo>
                    <a:lnTo>
                      <a:pt x="1635" y="534"/>
                    </a:lnTo>
                    <a:cubicBezTo>
                      <a:pt x="1635" y="401"/>
                      <a:pt x="1635" y="268"/>
                      <a:pt x="1635" y="167"/>
                    </a:cubicBezTo>
                    <a:cubicBezTo>
                      <a:pt x="1602" y="101"/>
                      <a:pt x="1569" y="67"/>
                      <a:pt x="1535" y="34"/>
                    </a:cubicBezTo>
                    <a:cubicBezTo>
                      <a:pt x="1502" y="34"/>
                      <a:pt x="1435" y="1"/>
                      <a:pt x="140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9"/>
              <p:cNvSpPr/>
              <p:nvPr/>
            </p:nvSpPr>
            <p:spPr>
              <a:xfrm flipH="1">
                <a:off x="2552346" y="3396489"/>
                <a:ext cx="128987" cy="128987"/>
              </a:xfrm>
              <a:custGeom>
                <a:avLst/>
                <a:gdLst/>
                <a:ahLst/>
                <a:cxnLst/>
                <a:rect l="l" t="t" r="r" b="b"/>
                <a:pathLst>
                  <a:path w="6472" h="6472" extrusionOk="0">
                    <a:moveTo>
                      <a:pt x="3203" y="0"/>
                    </a:moveTo>
                    <a:cubicBezTo>
                      <a:pt x="1435" y="34"/>
                      <a:pt x="1" y="1468"/>
                      <a:pt x="1" y="3236"/>
                    </a:cubicBezTo>
                    <a:cubicBezTo>
                      <a:pt x="1" y="5037"/>
                      <a:pt x="1468" y="6472"/>
                      <a:pt x="3236" y="6472"/>
                    </a:cubicBezTo>
                    <a:cubicBezTo>
                      <a:pt x="5037" y="6438"/>
                      <a:pt x="6472" y="5004"/>
                      <a:pt x="6472" y="3203"/>
                    </a:cubicBezTo>
                    <a:cubicBezTo>
                      <a:pt x="6438" y="1435"/>
                      <a:pt x="5004" y="0"/>
                      <a:pt x="32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9"/>
              <p:cNvSpPr/>
              <p:nvPr/>
            </p:nvSpPr>
            <p:spPr>
              <a:xfrm flipH="1">
                <a:off x="2588898" y="3411775"/>
                <a:ext cx="59850" cy="92595"/>
              </a:xfrm>
              <a:custGeom>
                <a:avLst/>
                <a:gdLst/>
                <a:ahLst/>
                <a:cxnLst/>
                <a:rect l="l" t="t" r="r" b="b"/>
                <a:pathLst>
                  <a:path w="3003" h="4646" extrusionOk="0">
                    <a:moveTo>
                      <a:pt x="1401" y="1"/>
                    </a:moveTo>
                    <a:cubicBezTo>
                      <a:pt x="1334" y="34"/>
                      <a:pt x="1268" y="101"/>
                      <a:pt x="1234" y="167"/>
                    </a:cubicBezTo>
                    <a:cubicBezTo>
                      <a:pt x="1234" y="167"/>
                      <a:pt x="1234" y="201"/>
                      <a:pt x="1234" y="201"/>
                    </a:cubicBezTo>
                    <a:lnTo>
                      <a:pt x="1234" y="234"/>
                    </a:lnTo>
                    <a:cubicBezTo>
                      <a:pt x="1201" y="334"/>
                      <a:pt x="1201" y="434"/>
                      <a:pt x="1201" y="534"/>
                    </a:cubicBezTo>
                    <a:lnTo>
                      <a:pt x="1201" y="668"/>
                    </a:lnTo>
                    <a:lnTo>
                      <a:pt x="1201" y="801"/>
                    </a:lnTo>
                    <a:cubicBezTo>
                      <a:pt x="1101" y="835"/>
                      <a:pt x="967" y="868"/>
                      <a:pt x="834" y="901"/>
                    </a:cubicBezTo>
                    <a:cubicBezTo>
                      <a:pt x="400" y="1035"/>
                      <a:pt x="0" y="1468"/>
                      <a:pt x="234" y="1969"/>
                    </a:cubicBezTo>
                    <a:cubicBezTo>
                      <a:pt x="534" y="2502"/>
                      <a:pt x="1201" y="2402"/>
                      <a:pt x="1701" y="2469"/>
                    </a:cubicBezTo>
                    <a:cubicBezTo>
                      <a:pt x="1935" y="2502"/>
                      <a:pt x="2202" y="2569"/>
                      <a:pt x="2368" y="2769"/>
                    </a:cubicBezTo>
                    <a:cubicBezTo>
                      <a:pt x="2502" y="2936"/>
                      <a:pt x="2502" y="3170"/>
                      <a:pt x="2368" y="3336"/>
                    </a:cubicBezTo>
                    <a:cubicBezTo>
                      <a:pt x="2185" y="3603"/>
                      <a:pt x="1885" y="3678"/>
                      <a:pt x="1564" y="3678"/>
                    </a:cubicBezTo>
                    <a:cubicBezTo>
                      <a:pt x="1243" y="3678"/>
                      <a:pt x="901" y="3603"/>
                      <a:pt x="634" y="3570"/>
                    </a:cubicBezTo>
                    <a:cubicBezTo>
                      <a:pt x="616" y="3564"/>
                      <a:pt x="597" y="3561"/>
                      <a:pt x="578" y="3561"/>
                    </a:cubicBezTo>
                    <a:cubicBezTo>
                      <a:pt x="490" y="3561"/>
                      <a:pt x="394" y="3621"/>
                      <a:pt x="367" y="3703"/>
                    </a:cubicBezTo>
                    <a:cubicBezTo>
                      <a:pt x="367" y="3803"/>
                      <a:pt x="400" y="3937"/>
                      <a:pt x="534" y="3970"/>
                    </a:cubicBezTo>
                    <a:cubicBezTo>
                      <a:pt x="834" y="4004"/>
                      <a:pt x="1134" y="4070"/>
                      <a:pt x="1468" y="4070"/>
                    </a:cubicBezTo>
                    <a:lnTo>
                      <a:pt x="1468" y="4204"/>
                    </a:lnTo>
                    <a:cubicBezTo>
                      <a:pt x="1468" y="4304"/>
                      <a:pt x="1501" y="4404"/>
                      <a:pt x="1534" y="4504"/>
                    </a:cubicBezTo>
                    <a:cubicBezTo>
                      <a:pt x="1534" y="4586"/>
                      <a:pt x="1602" y="4646"/>
                      <a:pt x="1682" y="4646"/>
                    </a:cubicBezTo>
                    <a:cubicBezTo>
                      <a:pt x="1699" y="4646"/>
                      <a:pt x="1717" y="4643"/>
                      <a:pt x="1735" y="4637"/>
                    </a:cubicBezTo>
                    <a:cubicBezTo>
                      <a:pt x="1801" y="4637"/>
                      <a:pt x="1901" y="4571"/>
                      <a:pt x="1901" y="4471"/>
                    </a:cubicBezTo>
                    <a:cubicBezTo>
                      <a:pt x="1868" y="4370"/>
                      <a:pt x="1868" y="4270"/>
                      <a:pt x="1868" y="4170"/>
                    </a:cubicBezTo>
                    <a:cubicBezTo>
                      <a:pt x="1868" y="4137"/>
                      <a:pt x="1868" y="4104"/>
                      <a:pt x="1868" y="4070"/>
                    </a:cubicBezTo>
                    <a:cubicBezTo>
                      <a:pt x="2001" y="4037"/>
                      <a:pt x="2135" y="4004"/>
                      <a:pt x="2268" y="3937"/>
                    </a:cubicBezTo>
                    <a:cubicBezTo>
                      <a:pt x="2702" y="3737"/>
                      <a:pt x="3002" y="3236"/>
                      <a:pt x="2802" y="2769"/>
                    </a:cubicBezTo>
                    <a:lnTo>
                      <a:pt x="2835" y="2769"/>
                    </a:lnTo>
                    <a:cubicBezTo>
                      <a:pt x="2602" y="2236"/>
                      <a:pt x="2035" y="2069"/>
                      <a:pt x="1501" y="2035"/>
                    </a:cubicBezTo>
                    <a:cubicBezTo>
                      <a:pt x="1425" y="2035"/>
                      <a:pt x="1346" y="2038"/>
                      <a:pt x="1267" y="2038"/>
                    </a:cubicBezTo>
                    <a:cubicBezTo>
                      <a:pt x="1071" y="2038"/>
                      <a:pt x="877" y="2021"/>
                      <a:pt x="734" y="1902"/>
                    </a:cubicBezTo>
                    <a:cubicBezTo>
                      <a:pt x="567" y="1769"/>
                      <a:pt x="534" y="1602"/>
                      <a:pt x="667" y="1435"/>
                    </a:cubicBezTo>
                    <a:cubicBezTo>
                      <a:pt x="867" y="1268"/>
                      <a:pt x="1134" y="1202"/>
                      <a:pt x="1368" y="1168"/>
                    </a:cubicBezTo>
                    <a:cubicBezTo>
                      <a:pt x="1457" y="1159"/>
                      <a:pt x="1546" y="1155"/>
                      <a:pt x="1636" y="1155"/>
                    </a:cubicBezTo>
                    <a:cubicBezTo>
                      <a:pt x="1880" y="1155"/>
                      <a:pt x="2124" y="1186"/>
                      <a:pt x="2368" y="1235"/>
                    </a:cubicBezTo>
                    <a:cubicBezTo>
                      <a:pt x="2376" y="1237"/>
                      <a:pt x="2384" y="1239"/>
                      <a:pt x="2391" y="1239"/>
                    </a:cubicBezTo>
                    <a:cubicBezTo>
                      <a:pt x="2483" y="1239"/>
                      <a:pt x="2561" y="1066"/>
                      <a:pt x="2468" y="1035"/>
                    </a:cubicBezTo>
                    <a:cubicBezTo>
                      <a:pt x="2202" y="901"/>
                      <a:pt x="1935" y="835"/>
                      <a:pt x="1635" y="801"/>
                    </a:cubicBezTo>
                    <a:cubicBezTo>
                      <a:pt x="1635" y="768"/>
                      <a:pt x="1635" y="735"/>
                      <a:pt x="1635" y="701"/>
                    </a:cubicBezTo>
                    <a:lnTo>
                      <a:pt x="1635" y="534"/>
                    </a:lnTo>
                    <a:cubicBezTo>
                      <a:pt x="1635" y="401"/>
                      <a:pt x="1635" y="268"/>
                      <a:pt x="1635" y="167"/>
                    </a:cubicBezTo>
                    <a:cubicBezTo>
                      <a:pt x="1601" y="101"/>
                      <a:pt x="1568" y="67"/>
                      <a:pt x="1534" y="34"/>
                    </a:cubicBezTo>
                    <a:cubicBezTo>
                      <a:pt x="1501" y="34"/>
                      <a:pt x="1468" y="1"/>
                      <a:pt x="14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9"/>
              <p:cNvSpPr/>
              <p:nvPr/>
            </p:nvSpPr>
            <p:spPr>
              <a:xfrm flipH="1">
                <a:off x="2857494" y="3396489"/>
                <a:ext cx="128987" cy="128987"/>
              </a:xfrm>
              <a:custGeom>
                <a:avLst/>
                <a:gdLst/>
                <a:ahLst/>
                <a:cxnLst/>
                <a:rect l="l" t="t" r="r" b="b"/>
                <a:pathLst>
                  <a:path w="6472" h="6472" extrusionOk="0">
                    <a:moveTo>
                      <a:pt x="3203" y="0"/>
                    </a:moveTo>
                    <a:cubicBezTo>
                      <a:pt x="1435" y="34"/>
                      <a:pt x="1" y="1468"/>
                      <a:pt x="1" y="3236"/>
                    </a:cubicBezTo>
                    <a:cubicBezTo>
                      <a:pt x="34" y="5037"/>
                      <a:pt x="1468" y="6472"/>
                      <a:pt x="3236" y="6472"/>
                    </a:cubicBezTo>
                    <a:cubicBezTo>
                      <a:pt x="5038" y="6438"/>
                      <a:pt x="6472" y="5004"/>
                      <a:pt x="6472" y="3203"/>
                    </a:cubicBezTo>
                    <a:cubicBezTo>
                      <a:pt x="6439" y="1435"/>
                      <a:pt x="5004" y="0"/>
                      <a:pt x="32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9"/>
              <p:cNvSpPr/>
              <p:nvPr/>
            </p:nvSpPr>
            <p:spPr>
              <a:xfrm flipH="1">
                <a:off x="2894046" y="3411775"/>
                <a:ext cx="59850" cy="92595"/>
              </a:xfrm>
              <a:custGeom>
                <a:avLst/>
                <a:gdLst/>
                <a:ahLst/>
                <a:cxnLst/>
                <a:rect l="l" t="t" r="r" b="b"/>
                <a:pathLst>
                  <a:path w="3003" h="4646" extrusionOk="0">
                    <a:moveTo>
                      <a:pt x="1401" y="1"/>
                    </a:moveTo>
                    <a:cubicBezTo>
                      <a:pt x="1334" y="34"/>
                      <a:pt x="1268" y="101"/>
                      <a:pt x="1234" y="167"/>
                    </a:cubicBezTo>
                    <a:cubicBezTo>
                      <a:pt x="1234" y="167"/>
                      <a:pt x="1234" y="201"/>
                      <a:pt x="1234" y="201"/>
                    </a:cubicBezTo>
                    <a:lnTo>
                      <a:pt x="1234" y="234"/>
                    </a:lnTo>
                    <a:cubicBezTo>
                      <a:pt x="1234" y="334"/>
                      <a:pt x="1234" y="434"/>
                      <a:pt x="1234" y="534"/>
                    </a:cubicBezTo>
                    <a:lnTo>
                      <a:pt x="1234" y="668"/>
                    </a:lnTo>
                    <a:lnTo>
                      <a:pt x="1234" y="801"/>
                    </a:lnTo>
                    <a:cubicBezTo>
                      <a:pt x="1101" y="835"/>
                      <a:pt x="967" y="868"/>
                      <a:pt x="834" y="901"/>
                    </a:cubicBezTo>
                    <a:cubicBezTo>
                      <a:pt x="400" y="1035"/>
                      <a:pt x="0" y="1468"/>
                      <a:pt x="267" y="1969"/>
                    </a:cubicBezTo>
                    <a:cubicBezTo>
                      <a:pt x="534" y="2502"/>
                      <a:pt x="1201" y="2402"/>
                      <a:pt x="1701" y="2469"/>
                    </a:cubicBezTo>
                    <a:cubicBezTo>
                      <a:pt x="1935" y="2502"/>
                      <a:pt x="2202" y="2569"/>
                      <a:pt x="2368" y="2769"/>
                    </a:cubicBezTo>
                    <a:cubicBezTo>
                      <a:pt x="2502" y="2936"/>
                      <a:pt x="2502" y="3170"/>
                      <a:pt x="2402" y="3336"/>
                    </a:cubicBezTo>
                    <a:cubicBezTo>
                      <a:pt x="2202" y="3603"/>
                      <a:pt x="1893" y="3678"/>
                      <a:pt x="1568" y="3678"/>
                    </a:cubicBezTo>
                    <a:cubicBezTo>
                      <a:pt x="1243" y="3678"/>
                      <a:pt x="901" y="3603"/>
                      <a:pt x="634" y="3570"/>
                    </a:cubicBezTo>
                    <a:cubicBezTo>
                      <a:pt x="616" y="3564"/>
                      <a:pt x="598" y="3561"/>
                      <a:pt x="581" y="3561"/>
                    </a:cubicBezTo>
                    <a:cubicBezTo>
                      <a:pt x="500" y="3561"/>
                      <a:pt x="428" y="3621"/>
                      <a:pt x="400" y="3703"/>
                    </a:cubicBezTo>
                    <a:cubicBezTo>
                      <a:pt x="367" y="3803"/>
                      <a:pt x="434" y="3937"/>
                      <a:pt x="534" y="3970"/>
                    </a:cubicBezTo>
                    <a:cubicBezTo>
                      <a:pt x="834" y="4004"/>
                      <a:pt x="1168" y="4070"/>
                      <a:pt x="1468" y="4070"/>
                    </a:cubicBezTo>
                    <a:lnTo>
                      <a:pt x="1468" y="4204"/>
                    </a:lnTo>
                    <a:cubicBezTo>
                      <a:pt x="1501" y="4304"/>
                      <a:pt x="1501" y="4404"/>
                      <a:pt x="1535" y="4504"/>
                    </a:cubicBezTo>
                    <a:cubicBezTo>
                      <a:pt x="1562" y="4586"/>
                      <a:pt x="1612" y="4646"/>
                      <a:pt x="1685" y="4646"/>
                    </a:cubicBezTo>
                    <a:cubicBezTo>
                      <a:pt x="1700" y="4646"/>
                      <a:pt x="1717" y="4643"/>
                      <a:pt x="1735" y="4637"/>
                    </a:cubicBezTo>
                    <a:cubicBezTo>
                      <a:pt x="1835" y="4637"/>
                      <a:pt x="1901" y="4571"/>
                      <a:pt x="1901" y="4471"/>
                    </a:cubicBezTo>
                    <a:cubicBezTo>
                      <a:pt x="1901" y="4370"/>
                      <a:pt x="1868" y="4270"/>
                      <a:pt x="1868" y="4170"/>
                    </a:cubicBezTo>
                    <a:cubicBezTo>
                      <a:pt x="1868" y="4137"/>
                      <a:pt x="1868" y="4104"/>
                      <a:pt x="1868" y="4070"/>
                    </a:cubicBezTo>
                    <a:cubicBezTo>
                      <a:pt x="2002" y="4037"/>
                      <a:pt x="2135" y="4004"/>
                      <a:pt x="2268" y="3937"/>
                    </a:cubicBezTo>
                    <a:cubicBezTo>
                      <a:pt x="2702" y="3737"/>
                      <a:pt x="3002" y="3236"/>
                      <a:pt x="2835" y="2769"/>
                    </a:cubicBezTo>
                    <a:cubicBezTo>
                      <a:pt x="2602" y="2236"/>
                      <a:pt x="2035" y="2069"/>
                      <a:pt x="1501" y="2035"/>
                    </a:cubicBezTo>
                    <a:cubicBezTo>
                      <a:pt x="1434" y="2035"/>
                      <a:pt x="1360" y="2038"/>
                      <a:pt x="1282" y="2038"/>
                    </a:cubicBezTo>
                    <a:cubicBezTo>
                      <a:pt x="1088" y="2038"/>
                      <a:pt x="877" y="2021"/>
                      <a:pt x="734" y="1902"/>
                    </a:cubicBezTo>
                    <a:cubicBezTo>
                      <a:pt x="567" y="1769"/>
                      <a:pt x="534" y="1602"/>
                      <a:pt x="701" y="1435"/>
                    </a:cubicBezTo>
                    <a:cubicBezTo>
                      <a:pt x="867" y="1268"/>
                      <a:pt x="1134" y="1202"/>
                      <a:pt x="1401" y="1168"/>
                    </a:cubicBezTo>
                    <a:cubicBezTo>
                      <a:pt x="1482" y="1159"/>
                      <a:pt x="1567" y="1155"/>
                      <a:pt x="1654" y="1155"/>
                    </a:cubicBezTo>
                    <a:cubicBezTo>
                      <a:pt x="1893" y="1155"/>
                      <a:pt x="2149" y="1186"/>
                      <a:pt x="2368" y="1235"/>
                    </a:cubicBezTo>
                    <a:cubicBezTo>
                      <a:pt x="2379" y="1237"/>
                      <a:pt x="2388" y="1239"/>
                      <a:pt x="2398" y="1239"/>
                    </a:cubicBezTo>
                    <a:cubicBezTo>
                      <a:pt x="2511" y="1239"/>
                      <a:pt x="2561" y="1066"/>
                      <a:pt x="2469" y="1035"/>
                    </a:cubicBezTo>
                    <a:cubicBezTo>
                      <a:pt x="2202" y="901"/>
                      <a:pt x="1935" y="835"/>
                      <a:pt x="1635" y="801"/>
                    </a:cubicBezTo>
                    <a:cubicBezTo>
                      <a:pt x="1635" y="768"/>
                      <a:pt x="1635" y="735"/>
                      <a:pt x="1635" y="701"/>
                    </a:cubicBezTo>
                    <a:lnTo>
                      <a:pt x="1635" y="534"/>
                    </a:lnTo>
                    <a:cubicBezTo>
                      <a:pt x="1635" y="401"/>
                      <a:pt x="1635" y="268"/>
                      <a:pt x="1635" y="167"/>
                    </a:cubicBezTo>
                    <a:cubicBezTo>
                      <a:pt x="1635" y="101"/>
                      <a:pt x="1568" y="67"/>
                      <a:pt x="1535" y="34"/>
                    </a:cubicBezTo>
                    <a:cubicBezTo>
                      <a:pt x="1501" y="34"/>
                      <a:pt x="1468" y="1"/>
                      <a:pt x="14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9"/>
              <p:cNvSpPr/>
              <p:nvPr/>
            </p:nvSpPr>
            <p:spPr>
              <a:xfrm flipH="1">
                <a:off x="2247198" y="3095327"/>
                <a:ext cx="128987" cy="128987"/>
              </a:xfrm>
              <a:custGeom>
                <a:avLst/>
                <a:gdLst/>
                <a:ahLst/>
                <a:cxnLst/>
                <a:rect l="l" t="t" r="r" b="b"/>
                <a:pathLst>
                  <a:path w="6472" h="6472" extrusionOk="0">
                    <a:moveTo>
                      <a:pt x="3203" y="1"/>
                    </a:moveTo>
                    <a:cubicBezTo>
                      <a:pt x="1435" y="34"/>
                      <a:pt x="0" y="1468"/>
                      <a:pt x="0" y="3236"/>
                    </a:cubicBezTo>
                    <a:cubicBezTo>
                      <a:pt x="0" y="5038"/>
                      <a:pt x="1468" y="6472"/>
                      <a:pt x="3236" y="6472"/>
                    </a:cubicBezTo>
                    <a:cubicBezTo>
                      <a:pt x="5004" y="6439"/>
                      <a:pt x="6472" y="5004"/>
                      <a:pt x="6438" y="3236"/>
                    </a:cubicBezTo>
                    <a:cubicBezTo>
                      <a:pt x="6438" y="1435"/>
                      <a:pt x="5004" y="1"/>
                      <a:pt x="32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9"/>
              <p:cNvSpPr/>
              <p:nvPr/>
            </p:nvSpPr>
            <p:spPr>
              <a:xfrm flipH="1">
                <a:off x="2283750" y="3110613"/>
                <a:ext cx="59870" cy="92615"/>
              </a:xfrm>
              <a:custGeom>
                <a:avLst/>
                <a:gdLst/>
                <a:ahLst/>
                <a:cxnLst/>
                <a:rect l="l" t="t" r="r" b="b"/>
                <a:pathLst>
                  <a:path w="3004" h="4647" extrusionOk="0">
                    <a:moveTo>
                      <a:pt x="1402" y="1"/>
                    </a:moveTo>
                    <a:cubicBezTo>
                      <a:pt x="1335" y="34"/>
                      <a:pt x="1269" y="101"/>
                      <a:pt x="1235" y="168"/>
                    </a:cubicBezTo>
                    <a:cubicBezTo>
                      <a:pt x="1235" y="201"/>
                      <a:pt x="1235" y="201"/>
                      <a:pt x="1235" y="201"/>
                    </a:cubicBezTo>
                    <a:lnTo>
                      <a:pt x="1235" y="234"/>
                    </a:lnTo>
                    <a:cubicBezTo>
                      <a:pt x="1202" y="334"/>
                      <a:pt x="1202" y="434"/>
                      <a:pt x="1202" y="535"/>
                    </a:cubicBezTo>
                    <a:lnTo>
                      <a:pt x="1202" y="668"/>
                    </a:lnTo>
                    <a:lnTo>
                      <a:pt x="1202" y="801"/>
                    </a:lnTo>
                    <a:cubicBezTo>
                      <a:pt x="1102" y="835"/>
                      <a:pt x="968" y="868"/>
                      <a:pt x="835" y="901"/>
                    </a:cubicBezTo>
                    <a:cubicBezTo>
                      <a:pt x="401" y="1035"/>
                      <a:pt x="1" y="1469"/>
                      <a:pt x="234" y="1969"/>
                    </a:cubicBezTo>
                    <a:cubicBezTo>
                      <a:pt x="535" y="2503"/>
                      <a:pt x="1202" y="2403"/>
                      <a:pt x="1702" y="2469"/>
                    </a:cubicBezTo>
                    <a:cubicBezTo>
                      <a:pt x="1936" y="2503"/>
                      <a:pt x="2203" y="2569"/>
                      <a:pt x="2369" y="2769"/>
                    </a:cubicBezTo>
                    <a:cubicBezTo>
                      <a:pt x="2503" y="2936"/>
                      <a:pt x="2503" y="3170"/>
                      <a:pt x="2369" y="3337"/>
                    </a:cubicBezTo>
                    <a:cubicBezTo>
                      <a:pt x="2186" y="3603"/>
                      <a:pt x="1886" y="3678"/>
                      <a:pt x="1565" y="3678"/>
                    </a:cubicBezTo>
                    <a:cubicBezTo>
                      <a:pt x="1244" y="3678"/>
                      <a:pt x="902" y="3603"/>
                      <a:pt x="635" y="3570"/>
                    </a:cubicBezTo>
                    <a:cubicBezTo>
                      <a:pt x="617" y="3564"/>
                      <a:pt x="598" y="3561"/>
                      <a:pt x="579" y="3561"/>
                    </a:cubicBezTo>
                    <a:cubicBezTo>
                      <a:pt x="491" y="3561"/>
                      <a:pt x="395" y="3621"/>
                      <a:pt x="368" y="3703"/>
                    </a:cubicBezTo>
                    <a:cubicBezTo>
                      <a:pt x="368" y="3804"/>
                      <a:pt x="401" y="3970"/>
                      <a:pt x="535" y="3970"/>
                    </a:cubicBezTo>
                    <a:cubicBezTo>
                      <a:pt x="835" y="4004"/>
                      <a:pt x="1135" y="4070"/>
                      <a:pt x="1469" y="4070"/>
                    </a:cubicBezTo>
                    <a:lnTo>
                      <a:pt x="1469" y="4204"/>
                    </a:lnTo>
                    <a:cubicBezTo>
                      <a:pt x="1469" y="4304"/>
                      <a:pt x="1502" y="4404"/>
                      <a:pt x="1535" y="4504"/>
                    </a:cubicBezTo>
                    <a:cubicBezTo>
                      <a:pt x="1535" y="4586"/>
                      <a:pt x="1603" y="4646"/>
                      <a:pt x="1683" y="4646"/>
                    </a:cubicBezTo>
                    <a:cubicBezTo>
                      <a:pt x="1700" y="4646"/>
                      <a:pt x="1718" y="4643"/>
                      <a:pt x="1736" y="4637"/>
                    </a:cubicBezTo>
                    <a:cubicBezTo>
                      <a:pt x="1802" y="4637"/>
                      <a:pt x="1902" y="4571"/>
                      <a:pt x="1902" y="4471"/>
                    </a:cubicBezTo>
                    <a:cubicBezTo>
                      <a:pt x="1869" y="4371"/>
                      <a:pt x="1869" y="4271"/>
                      <a:pt x="1869" y="4170"/>
                    </a:cubicBezTo>
                    <a:cubicBezTo>
                      <a:pt x="1869" y="4137"/>
                      <a:pt x="1869" y="4104"/>
                      <a:pt x="1869" y="4070"/>
                    </a:cubicBezTo>
                    <a:cubicBezTo>
                      <a:pt x="2002" y="4037"/>
                      <a:pt x="2136" y="4004"/>
                      <a:pt x="2269" y="3937"/>
                    </a:cubicBezTo>
                    <a:cubicBezTo>
                      <a:pt x="2703" y="3737"/>
                      <a:pt x="3003" y="3236"/>
                      <a:pt x="2803" y="2769"/>
                    </a:cubicBezTo>
                    <a:cubicBezTo>
                      <a:pt x="2603" y="2236"/>
                      <a:pt x="2036" y="2069"/>
                      <a:pt x="1502" y="2069"/>
                    </a:cubicBezTo>
                    <a:cubicBezTo>
                      <a:pt x="1235" y="2036"/>
                      <a:pt x="935" y="2069"/>
                      <a:pt x="735" y="1902"/>
                    </a:cubicBezTo>
                    <a:cubicBezTo>
                      <a:pt x="568" y="1769"/>
                      <a:pt x="535" y="1602"/>
                      <a:pt x="668" y="1435"/>
                    </a:cubicBezTo>
                    <a:cubicBezTo>
                      <a:pt x="868" y="1268"/>
                      <a:pt x="1135" y="1202"/>
                      <a:pt x="1369" y="1168"/>
                    </a:cubicBezTo>
                    <a:cubicBezTo>
                      <a:pt x="1458" y="1159"/>
                      <a:pt x="1547" y="1155"/>
                      <a:pt x="1637" y="1155"/>
                    </a:cubicBezTo>
                    <a:cubicBezTo>
                      <a:pt x="1881" y="1155"/>
                      <a:pt x="2125" y="1186"/>
                      <a:pt x="2369" y="1235"/>
                    </a:cubicBezTo>
                    <a:cubicBezTo>
                      <a:pt x="2377" y="1238"/>
                      <a:pt x="2385" y="1239"/>
                      <a:pt x="2392" y="1239"/>
                    </a:cubicBezTo>
                    <a:cubicBezTo>
                      <a:pt x="2483" y="1239"/>
                      <a:pt x="2559" y="1066"/>
                      <a:pt x="2436" y="1035"/>
                    </a:cubicBezTo>
                    <a:cubicBezTo>
                      <a:pt x="2203" y="901"/>
                      <a:pt x="1902" y="835"/>
                      <a:pt x="1635" y="801"/>
                    </a:cubicBezTo>
                    <a:cubicBezTo>
                      <a:pt x="1635" y="768"/>
                      <a:pt x="1635" y="735"/>
                      <a:pt x="1635" y="701"/>
                    </a:cubicBezTo>
                    <a:lnTo>
                      <a:pt x="1635" y="535"/>
                    </a:lnTo>
                    <a:cubicBezTo>
                      <a:pt x="1635" y="401"/>
                      <a:pt x="1635" y="268"/>
                      <a:pt x="1635" y="168"/>
                    </a:cubicBezTo>
                    <a:cubicBezTo>
                      <a:pt x="1602" y="101"/>
                      <a:pt x="1569" y="68"/>
                      <a:pt x="1535" y="34"/>
                    </a:cubicBezTo>
                    <a:cubicBezTo>
                      <a:pt x="1502" y="34"/>
                      <a:pt x="1435" y="1"/>
                      <a:pt x="140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9"/>
              <p:cNvSpPr/>
              <p:nvPr/>
            </p:nvSpPr>
            <p:spPr>
              <a:xfrm flipH="1">
                <a:off x="2552346" y="3095327"/>
                <a:ext cx="128987" cy="128987"/>
              </a:xfrm>
              <a:custGeom>
                <a:avLst/>
                <a:gdLst/>
                <a:ahLst/>
                <a:cxnLst/>
                <a:rect l="l" t="t" r="r" b="b"/>
                <a:pathLst>
                  <a:path w="6472" h="6472" extrusionOk="0">
                    <a:moveTo>
                      <a:pt x="3203" y="1"/>
                    </a:moveTo>
                    <a:cubicBezTo>
                      <a:pt x="1435" y="34"/>
                      <a:pt x="1" y="1468"/>
                      <a:pt x="1" y="3236"/>
                    </a:cubicBezTo>
                    <a:cubicBezTo>
                      <a:pt x="1" y="5038"/>
                      <a:pt x="1468" y="6472"/>
                      <a:pt x="3236" y="6472"/>
                    </a:cubicBezTo>
                    <a:cubicBezTo>
                      <a:pt x="5037" y="6439"/>
                      <a:pt x="6472" y="5004"/>
                      <a:pt x="6472" y="3236"/>
                    </a:cubicBezTo>
                    <a:cubicBezTo>
                      <a:pt x="6438" y="1435"/>
                      <a:pt x="5004" y="1"/>
                      <a:pt x="32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9"/>
              <p:cNvSpPr/>
              <p:nvPr/>
            </p:nvSpPr>
            <p:spPr>
              <a:xfrm flipH="1">
                <a:off x="2588898" y="3110613"/>
                <a:ext cx="59850" cy="92615"/>
              </a:xfrm>
              <a:custGeom>
                <a:avLst/>
                <a:gdLst/>
                <a:ahLst/>
                <a:cxnLst/>
                <a:rect l="l" t="t" r="r" b="b"/>
                <a:pathLst>
                  <a:path w="3003" h="4647" extrusionOk="0">
                    <a:moveTo>
                      <a:pt x="1401" y="1"/>
                    </a:moveTo>
                    <a:cubicBezTo>
                      <a:pt x="1334" y="34"/>
                      <a:pt x="1268" y="101"/>
                      <a:pt x="1234" y="168"/>
                    </a:cubicBezTo>
                    <a:cubicBezTo>
                      <a:pt x="1234" y="201"/>
                      <a:pt x="1234" y="201"/>
                      <a:pt x="1234" y="201"/>
                    </a:cubicBezTo>
                    <a:lnTo>
                      <a:pt x="1234" y="234"/>
                    </a:lnTo>
                    <a:cubicBezTo>
                      <a:pt x="1201" y="334"/>
                      <a:pt x="1201" y="434"/>
                      <a:pt x="1201" y="535"/>
                    </a:cubicBezTo>
                    <a:lnTo>
                      <a:pt x="1201" y="668"/>
                    </a:lnTo>
                    <a:lnTo>
                      <a:pt x="1201" y="801"/>
                    </a:lnTo>
                    <a:cubicBezTo>
                      <a:pt x="1101" y="835"/>
                      <a:pt x="967" y="868"/>
                      <a:pt x="834" y="901"/>
                    </a:cubicBezTo>
                    <a:cubicBezTo>
                      <a:pt x="400" y="1035"/>
                      <a:pt x="0" y="1469"/>
                      <a:pt x="234" y="1969"/>
                    </a:cubicBezTo>
                    <a:cubicBezTo>
                      <a:pt x="534" y="2503"/>
                      <a:pt x="1201" y="2403"/>
                      <a:pt x="1701" y="2469"/>
                    </a:cubicBezTo>
                    <a:cubicBezTo>
                      <a:pt x="1935" y="2503"/>
                      <a:pt x="2202" y="2569"/>
                      <a:pt x="2368" y="2769"/>
                    </a:cubicBezTo>
                    <a:cubicBezTo>
                      <a:pt x="2502" y="2936"/>
                      <a:pt x="2502" y="3170"/>
                      <a:pt x="2368" y="3337"/>
                    </a:cubicBezTo>
                    <a:cubicBezTo>
                      <a:pt x="2185" y="3603"/>
                      <a:pt x="1885" y="3678"/>
                      <a:pt x="1564" y="3678"/>
                    </a:cubicBezTo>
                    <a:cubicBezTo>
                      <a:pt x="1243" y="3678"/>
                      <a:pt x="901" y="3603"/>
                      <a:pt x="634" y="3570"/>
                    </a:cubicBezTo>
                    <a:cubicBezTo>
                      <a:pt x="616" y="3564"/>
                      <a:pt x="597" y="3561"/>
                      <a:pt x="578" y="3561"/>
                    </a:cubicBezTo>
                    <a:cubicBezTo>
                      <a:pt x="490" y="3561"/>
                      <a:pt x="394" y="3621"/>
                      <a:pt x="367" y="3703"/>
                    </a:cubicBezTo>
                    <a:cubicBezTo>
                      <a:pt x="367" y="3804"/>
                      <a:pt x="400" y="3970"/>
                      <a:pt x="534" y="3970"/>
                    </a:cubicBezTo>
                    <a:cubicBezTo>
                      <a:pt x="834" y="4004"/>
                      <a:pt x="1134" y="4070"/>
                      <a:pt x="1468" y="4070"/>
                    </a:cubicBezTo>
                    <a:lnTo>
                      <a:pt x="1468" y="4204"/>
                    </a:lnTo>
                    <a:cubicBezTo>
                      <a:pt x="1468" y="4304"/>
                      <a:pt x="1501" y="4404"/>
                      <a:pt x="1534" y="4504"/>
                    </a:cubicBezTo>
                    <a:cubicBezTo>
                      <a:pt x="1534" y="4586"/>
                      <a:pt x="1602" y="4646"/>
                      <a:pt x="1682" y="4646"/>
                    </a:cubicBezTo>
                    <a:cubicBezTo>
                      <a:pt x="1699" y="4646"/>
                      <a:pt x="1717" y="4643"/>
                      <a:pt x="1735" y="4637"/>
                    </a:cubicBezTo>
                    <a:cubicBezTo>
                      <a:pt x="1801" y="4637"/>
                      <a:pt x="1901" y="4571"/>
                      <a:pt x="1901" y="4471"/>
                    </a:cubicBezTo>
                    <a:cubicBezTo>
                      <a:pt x="1868" y="4371"/>
                      <a:pt x="1868" y="4271"/>
                      <a:pt x="1868" y="4170"/>
                    </a:cubicBezTo>
                    <a:cubicBezTo>
                      <a:pt x="1868" y="4137"/>
                      <a:pt x="1868" y="4104"/>
                      <a:pt x="1868" y="4070"/>
                    </a:cubicBezTo>
                    <a:cubicBezTo>
                      <a:pt x="2001" y="4037"/>
                      <a:pt x="2135" y="4004"/>
                      <a:pt x="2268" y="3937"/>
                    </a:cubicBezTo>
                    <a:cubicBezTo>
                      <a:pt x="2702" y="3737"/>
                      <a:pt x="3002" y="3236"/>
                      <a:pt x="2802" y="2769"/>
                    </a:cubicBezTo>
                    <a:lnTo>
                      <a:pt x="2835" y="2769"/>
                    </a:lnTo>
                    <a:cubicBezTo>
                      <a:pt x="2602" y="2236"/>
                      <a:pt x="2035" y="2069"/>
                      <a:pt x="1501" y="2069"/>
                    </a:cubicBezTo>
                    <a:cubicBezTo>
                      <a:pt x="1234" y="2036"/>
                      <a:pt x="934" y="2069"/>
                      <a:pt x="734" y="1902"/>
                    </a:cubicBezTo>
                    <a:cubicBezTo>
                      <a:pt x="567" y="1769"/>
                      <a:pt x="534" y="1602"/>
                      <a:pt x="667" y="1435"/>
                    </a:cubicBezTo>
                    <a:cubicBezTo>
                      <a:pt x="867" y="1268"/>
                      <a:pt x="1134" y="1202"/>
                      <a:pt x="1368" y="1168"/>
                    </a:cubicBezTo>
                    <a:cubicBezTo>
                      <a:pt x="1457" y="1159"/>
                      <a:pt x="1546" y="1155"/>
                      <a:pt x="1636" y="1155"/>
                    </a:cubicBezTo>
                    <a:cubicBezTo>
                      <a:pt x="1880" y="1155"/>
                      <a:pt x="2124" y="1186"/>
                      <a:pt x="2368" y="1235"/>
                    </a:cubicBezTo>
                    <a:cubicBezTo>
                      <a:pt x="2376" y="1238"/>
                      <a:pt x="2384" y="1239"/>
                      <a:pt x="2391" y="1239"/>
                    </a:cubicBezTo>
                    <a:cubicBezTo>
                      <a:pt x="2483" y="1239"/>
                      <a:pt x="2561" y="1066"/>
                      <a:pt x="2468" y="1035"/>
                    </a:cubicBezTo>
                    <a:cubicBezTo>
                      <a:pt x="2202" y="901"/>
                      <a:pt x="1935" y="835"/>
                      <a:pt x="1635" y="801"/>
                    </a:cubicBezTo>
                    <a:cubicBezTo>
                      <a:pt x="1635" y="768"/>
                      <a:pt x="1635" y="735"/>
                      <a:pt x="1635" y="701"/>
                    </a:cubicBezTo>
                    <a:lnTo>
                      <a:pt x="1635" y="535"/>
                    </a:lnTo>
                    <a:cubicBezTo>
                      <a:pt x="1635" y="401"/>
                      <a:pt x="1635" y="268"/>
                      <a:pt x="1635" y="168"/>
                    </a:cubicBezTo>
                    <a:cubicBezTo>
                      <a:pt x="1601" y="101"/>
                      <a:pt x="1568" y="68"/>
                      <a:pt x="1534" y="34"/>
                    </a:cubicBezTo>
                    <a:cubicBezTo>
                      <a:pt x="1501" y="34"/>
                      <a:pt x="1468" y="1"/>
                      <a:pt x="14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9"/>
              <p:cNvSpPr/>
              <p:nvPr/>
            </p:nvSpPr>
            <p:spPr>
              <a:xfrm flipH="1">
                <a:off x="2857494" y="3095327"/>
                <a:ext cx="128987" cy="128987"/>
              </a:xfrm>
              <a:custGeom>
                <a:avLst/>
                <a:gdLst/>
                <a:ahLst/>
                <a:cxnLst/>
                <a:rect l="l" t="t" r="r" b="b"/>
                <a:pathLst>
                  <a:path w="6472" h="6472" extrusionOk="0">
                    <a:moveTo>
                      <a:pt x="3203" y="1"/>
                    </a:moveTo>
                    <a:cubicBezTo>
                      <a:pt x="1435" y="34"/>
                      <a:pt x="1" y="1468"/>
                      <a:pt x="1" y="3236"/>
                    </a:cubicBezTo>
                    <a:cubicBezTo>
                      <a:pt x="34" y="5038"/>
                      <a:pt x="1468" y="6472"/>
                      <a:pt x="3236" y="6472"/>
                    </a:cubicBezTo>
                    <a:cubicBezTo>
                      <a:pt x="5038" y="6439"/>
                      <a:pt x="6472" y="5004"/>
                      <a:pt x="6472" y="3236"/>
                    </a:cubicBezTo>
                    <a:cubicBezTo>
                      <a:pt x="6439" y="1435"/>
                      <a:pt x="5004" y="1"/>
                      <a:pt x="32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9"/>
              <p:cNvSpPr/>
              <p:nvPr/>
            </p:nvSpPr>
            <p:spPr>
              <a:xfrm flipH="1">
                <a:off x="2894046" y="3110613"/>
                <a:ext cx="59850" cy="92615"/>
              </a:xfrm>
              <a:custGeom>
                <a:avLst/>
                <a:gdLst/>
                <a:ahLst/>
                <a:cxnLst/>
                <a:rect l="l" t="t" r="r" b="b"/>
                <a:pathLst>
                  <a:path w="3003" h="4647" extrusionOk="0">
                    <a:moveTo>
                      <a:pt x="1401" y="1"/>
                    </a:moveTo>
                    <a:cubicBezTo>
                      <a:pt x="1334" y="34"/>
                      <a:pt x="1268" y="101"/>
                      <a:pt x="1234" y="168"/>
                    </a:cubicBezTo>
                    <a:cubicBezTo>
                      <a:pt x="1234" y="201"/>
                      <a:pt x="1234" y="201"/>
                      <a:pt x="1234" y="201"/>
                    </a:cubicBezTo>
                    <a:lnTo>
                      <a:pt x="1234" y="234"/>
                    </a:lnTo>
                    <a:cubicBezTo>
                      <a:pt x="1234" y="334"/>
                      <a:pt x="1234" y="434"/>
                      <a:pt x="1234" y="535"/>
                    </a:cubicBezTo>
                    <a:lnTo>
                      <a:pt x="1234" y="668"/>
                    </a:lnTo>
                    <a:lnTo>
                      <a:pt x="1234" y="801"/>
                    </a:lnTo>
                    <a:cubicBezTo>
                      <a:pt x="1101" y="835"/>
                      <a:pt x="967" y="868"/>
                      <a:pt x="834" y="901"/>
                    </a:cubicBezTo>
                    <a:cubicBezTo>
                      <a:pt x="400" y="1035"/>
                      <a:pt x="0" y="1469"/>
                      <a:pt x="267" y="1969"/>
                    </a:cubicBezTo>
                    <a:cubicBezTo>
                      <a:pt x="534" y="2503"/>
                      <a:pt x="1201" y="2403"/>
                      <a:pt x="1701" y="2469"/>
                    </a:cubicBezTo>
                    <a:cubicBezTo>
                      <a:pt x="1935" y="2503"/>
                      <a:pt x="2202" y="2569"/>
                      <a:pt x="2368" y="2769"/>
                    </a:cubicBezTo>
                    <a:cubicBezTo>
                      <a:pt x="2502" y="2936"/>
                      <a:pt x="2502" y="3170"/>
                      <a:pt x="2402" y="3337"/>
                    </a:cubicBezTo>
                    <a:cubicBezTo>
                      <a:pt x="2202" y="3603"/>
                      <a:pt x="1893" y="3678"/>
                      <a:pt x="1568" y="3678"/>
                    </a:cubicBezTo>
                    <a:cubicBezTo>
                      <a:pt x="1243" y="3678"/>
                      <a:pt x="901" y="3603"/>
                      <a:pt x="634" y="3570"/>
                    </a:cubicBezTo>
                    <a:cubicBezTo>
                      <a:pt x="616" y="3564"/>
                      <a:pt x="598" y="3561"/>
                      <a:pt x="581" y="3561"/>
                    </a:cubicBezTo>
                    <a:cubicBezTo>
                      <a:pt x="500" y="3561"/>
                      <a:pt x="428" y="3621"/>
                      <a:pt x="400" y="3703"/>
                    </a:cubicBezTo>
                    <a:cubicBezTo>
                      <a:pt x="367" y="3804"/>
                      <a:pt x="434" y="3970"/>
                      <a:pt x="534" y="3970"/>
                    </a:cubicBezTo>
                    <a:cubicBezTo>
                      <a:pt x="834" y="4004"/>
                      <a:pt x="1168" y="4070"/>
                      <a:pt x="1468" y="4070"/>
                    </a:cubicBezTo>
                    <a:lnTo>
                      <a:pt x="1468" y="4204"/>
                    </a:lnTo>
                    <a:cubicBezTo>
                      <a:pt x="1501" y="4304"/>
                      <a:pt x="1501" y="4404"/>
                      <a:pt x="1535" y="4504"/>
                    </a:cubicBezTo>
                    <a:cubicBezTo>
                      <a:pt x="1562" y="4586"/>
                      <a:pt x="1612" y="4646"/>
                      <a:pt x="1685" y="4646"/>
                    </a:cubicBezTo>
                    <a:cubicBezTo>
                      <a:pt x="1700" y="4646"/>
                      <a:pt x="1717" y="4643"/>
                      <a:pt x="1735" y="4637"/>
                    </a:cubicBezTo>
                    <a:cubicBezTo>
                      <a:pt x="1835" y="4637"/>
                      <a:pt x="1901" y="4571"/>
                      <a:pt x="1901" y="4471"/>
                    </a:cubicBezTo>
                    <a:cubicBezTo>
                      <a:pt x="1901" y="4371"/>
                      <a:pt x="1868" y="4271"/>
                      <a:pt x="1868" y="4170"/>
                    </a:cubicBezTo>
                    <a:cubicBezTo>
                      <a:pt x="1868" y="4137"/>
                      <a:pt x="1868" y="4104"/>
                      <a:pt x="1868" y="4070"/>
                    </a:cubicBezTo>
                    <a:cubicBezTo>
                      <a:pt x="2002" y="4037"/>
                      <a:pt x="2135" y="4004"/>
                      <a:pt x="2268" y="3937"/>
                    </a:cubicBezTo>
                    <a:cubicBezTo>
                      <a:pt x="2702" y="3737"/>
                      <a:pt x="3002" y="3236"/>
                      <a:pt x="2835" y="2769"/>
                    </a:cubicBezTo>
                    <a:cubicBezTo>
                      <a:pt x="2602" y="2236"/>
                      <a:pt x="2035" y="2069"/>
                      <a:pt x="1501" y="2069"/>
                    </a:cubicBezTo>
                    <a:cubicBezTo>
                      <a:pt x="1268" y="2036"/>
                      <a:pt x="934" y="2069"/>
                      <a:pt x="734" y="1902"/>
                    </a:cubicBezTo>
                    <a:cubicBezTo>
                      <a:pt x="567" y="1769"/>
                      <a:pt x="534" y="1602"/>
                      <a:pt x="701" y="1435"/>
                    </a:cubicBezTo>
                    <a:cubicBezTo>
                      <a:pt x="867" y="1268"/>
                      <a:pt x="1134" y="1202"/>
                      <a:pt x="1401" y="1168"/>
                    </a:cubicBezTo>
                    <a:cubicBezTo>
                      <a:pt x="1482" y="1159"/>
                      <a:pt x="1567" y="1155"/>
                      <a:pt x="1654" y="1155"/>
                    </a:cubicBezTo>
                    <a:cubicBezTo>
                      <a:pt x="1893" y="1155"/>
                      <a:pt x="2149" y="1186"/>
                      <a:pt x="2368" y="1235"/>
                    </a:cubicBezTo>
                    <a:cubicBezTo>
                      <a:pt x="2379" y="1238"/>
                      <a:pt x="2388" y="1239"/>
                      <a:pt x="2398" y="1239"/>
                    </a:cubicBezTo>
                    <a:cubicBezTo>
                      <a:pt x="2511" y="1239"/>
                      <a:pt x="2561" y="1066"/>
                      <a:pt x="2469" y="1035"/>
                    </a:cubicBezTo>
                    <a:cubicBezTo>
                      <a:pt x="2202" y="901"/>
                      <a:pt x="1935" y="835"/>
                      <a:pt x="1635" y="801"/>
                    </a:cubicBezTo>
                    <a:cubicBezTo>
                      <a:pt x="1635" y="768"/>
                      <a:pt x="1635" y="735"/>
                      <a:pt x="1635" y="701"/>
                    </a:cubicBezTo>
                    <a:lnTo>
                      <a:pt x="1635" y="535"/>
                    </a:lnTo>
                    <a:cubicBezTo>
                      <a:pt x="1635" y="401"/>
                      <a:pt x="1635" y="268"/>
                      <a:pt x="1635" y="168"/>
                    </a:cubicBezTo>
                    <a:cubicBezTo>
                      <a:pt x="1635" y="101"/>
                      <a:pt x="1568" y="68"/>
                      <a:pt x="1535" y="34"/>
                    </a:cubicBezTo>
                    <a:cubicBezTo>
                      <a:pt x="1501" y="34"/>
                      <a:pt x="1468" y="1"/>
                      <a:pt x="14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9"/>
              <p:cNvSpPr/>
              <p:nvPr/>
            </p:nvSpPr>
            <p:spPr>
              <a:xfrm flipH="1">
                <a:off x="3127167" y="3218155"/>
                <a:ext cx="57857" cy="49327"/>
              </a:xfrm>
              <a:custGeom>
                <a:avLst/>
                <a:gdLst/>
                <a:ahLst/>
                <a:cxnLst/>
                <a:rect l="l" t="t" r="r" b="b"/>
                <a:pathLst>
                  <a:path w="2903" h="2475" extrusionOk="0">
                    <a:moveTo>
                      <a:pt x="181" y="0"/>
                    </a:moveTo>
                    <a:cubicBezTo>
                      <a:pt x="105" y="0"/>
                      <a:pt x="0" y="65"/>
                      <a:pt x="56" y="175"/>
                    </a:cubicBezTo>
                    <a:cubicBezTo>
                      <a:pt x="156" y="409"/>
                      <a:pt x="389" y="576"/>
                      <a:pt x="623" y="743"/>
                    </a:cubicBezTo>
                    <a:cubicBezTo>
                      <a:pt x="856" y="909"/>
                      <a:pt x="1090" y="1076"/>
                      <a:pt x="1323" y="1243"/>
                    </a:cubicBezTo>
                    <a:cubicBezTo>
                      <a:pt x="1790" y="1610"/>
                      <a:pt x="2224" y="2010"/>
                      <a:pt x="2657" y="2444"/>
                    </a:cubicBezTo>
                    <a:cubicBezTo>
                      <a:pt x="2679" y="2465"/>
                      <a:pt x="2704" y="2475"/>
                      <a:pt x="2729" y="2475"/>
                    </a:cubicBezTo>
                    <a:cubicBezTo>
                      <a:pt x="2817" y="2475"/>
                      <a:pt x="2903" y="2355"/>
                      <a:pt x="2824" y="2277"/>
                    </a:cubicBezTo>
                    <a:cubicBezTo>
                      <a:pt x="2457" y="1810"/>
                      <a:pt x="2057" y="1410"/>
                      <a:pt x="1590" y="1043"/>
                    </a:cubicBezTo>
                    <a:cubicBezTo>
                      <a:pt x="1356" y="843"/>
                      <a:pt x="1123" y="676"/>
                      <a:pt x="889" y="542"/>
                    </a:cubicBezTo>
                    <a:cubicBezTo>
                      <a:pt x="656" y="376"/>
                      <a:pt x="456" y="175"/>
                      <a:pt x="222" y="9"/>
                    </a:cubicBezTo>
                    <a:cubicBezTo>
                      <a:pt x="211" y="3"/>
                      <a:pt x="196" y="0"/>
                      <a:pt x="1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9"/>
              <p:cNvSpPr/>
              <p:nvPr/>
            </p:nvSpPr>
            <p:spPr>
              <a:xfrm flipH="1">
                <a:off x="3196205" y="3167015"/>
                <a:ext cx="64832" cy="44324"/>
              </a:xfrm>
              <a:custGeom>
                <a:avLst/>
                <a:gdLst/>
                <a:ahLst/>
                <a:cxnLst/>
                <a:rect l="l" t="t" r="r" b="b"/>
                <a:pathLst>
                  <a:path w="3253" h="2224" extrusionOk="0">
                    <a:moveTo>
                      <a:pt x="151" y="0"/>
                    </a:moveTo>
                    <a:cubicBezTo>
                      <a:pt x="77" y="0"/>
                      <a:pt x="0" y="57"/>
                      <a:pt x="0" y="140"/>
                    </a:cubicBezTo>
                    <a:cubicBezTo>
                      <a:pt x="0" y="406"/>
                      <a:pt x="300" y="540"/>
                      <a:pt x="500" y="673"/>
                    </a:cubicBezTo>
                    <a:cubicBezTo>
                      <a:pt x="801" y="840"/>
                      <a:pt x="1068" y="1007"/>
                      <a:pt x="1368" y="1207"/>
                    </a:cubicBezTo>
                    <a:cubicBezTo>
                      <a:pt x="1635" y="1374"/>
                      <a:pt x="1901" y="1541"/>
                      <a:pt x="2168" y="1674"/>
                    </a:cubicBezTo>
                    <a:cubicBezTo>
                      <a:pt x="2469" y="1874"/>
                      <a:pt x="2769" y="2008"/>
                      <a:pt x="3069" y="2208"/>
                    </a:cubicBezTo>
                    <a:cubicBezTo>
                      <a:pt x="3085" y="2219"/>
                      <a:pt x="3101" y="2223"/>
                      <a:pt x="3117" y="2223"/>
                    </a:cubicBezTo>
                    <a:cubicBezTo>
                      <a:pt x="3196" y="2223"/>
                      <a:pt x="3253" y="2097"/>
                      <a:pt x="3169" y="2041"/>
                    </a:cubicBezTo>
                    <a:cubicBezTo>
                      <a:pt x="2902" y="1874"/>
                      <a:pt x="2635" y="1674"/>
                      <a:pt x="2402" y="1507"/>
                    </a:cubicBezTo>
                    <a:cubicBezTo>
                      <a:pt x="2168" y="1340"/>
                      <a:pt x="1901" y="1174"/>
                      <a:pt x="1668" y="1007"/>
                    </a:cubicBezTo>
                    <a:cubicBezTo>
                      <a:pt x="1434" y="840"/>
                      <a:pt x="1168" y="707"/>
                      <a:pt x="934" y="540"/>
                    </a:cubicBezTo>
                    <a:cubicBezTo>
                      <a:pt x="801" y="440"/>
                      <a:pt x="667" y="373"/>
                      <a:pt x="534" y="273"/>
                    </a:cubicBezTo>
                    <a:cubicBezTo>
                      <a:pt x="434" y="240"/>
                      <a:pt x="334" y="173"/>
                      <a:pt x="267" y="73"/>
                    </a:cubicBezTo>
                    <a:cubicBezTo>
                      <a:pt x="241" y="22"/>
                      <a:pt x="197" y="0"/>
                      <a:pt x="1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9"/>
              <p:cNvSpPr/>
              <p:nvPr/>
            </p:nvSpPr>
            <p:spPr>
              <a:xfrm flipH="1">
                <a:off x="3278516" y="3123169"/>
                <a:ext cx="67423" cy="38764"/>
              </a:xfrm>
              <a:custGeom>
                <a:avLst/>
                <a:gdLst/>
                <a:ahLst/>
                <a:cxnLst/>
                <a:rect l="l" t="t" r="r" b="b"/>
                <a:pathLst>
                  <a:path w="3383" h="1945" extrusionOk="0">
                    <a:moveTo>
                      <a:pt x="227" y="1"/>
                    </a:moveTo>
                    <a:cubicBezTo>
                      <a:pt x="105" y="1"/>
                      <a:pt x="0" y="179"/>
                      <a:pt x="124" y="271"/>
                    </a:cubicBezTo>
                    <a:cubicBezTo>
                      <a:pt x="357" y="438"/>
                      <a:pt x="624" y="572"/>
                      <a:pt x="858" y="705"/>
                    </a:cubicBezTo>
                    <a:lnTo>
                      <a:pt x="1625" y="1105"/>
                    </a:lnTo>
                    <a:cubicBezTo>
                      <a:pt x="2125" y="1406"/>
                      <a:pt x="2659" y="1672"/>
                      <a:pt x="3193" y="1939"/>
                    </a:cubicBezTo>
                    <a:cubicBezTo>
                      <a:pt x="3203" y="1943"/>
                      <a:pt x="3214" y="1945"/>
                      <a:pt x="3225" y="1945"/>
                    </a:cubicBezTo>
                    <a:cubicBezTo>
                      <a:pt x="3312" y="1945"/>
                      <a:pt x="3382" y="1829"/>
                      <a:pt x="3293" y="1739"/>
                    </a:cubicBezTo>
                    <a:lnTo>
                      <a:pt x="3293" y="1739"/>
                    </a:lnTo>
                    <a:lnTo>
                      <a:pt x="3293" y="1773"/>
                    </a:lnTo>
                    <a:cubicBezTo>
                      <a:pt x="2826" y="1439"/>
                      <a:pt x="2292" y="1139"/>
                      <a:pt x="1792" y="839"/>
                    </a:cubicBezTo>
                    <a:lnTo>
                      <a:pt x="1024" y="405"/>
                    </a:lnTo>
                    <a:cubicBezTo>
                      <a:pt x="791" y="271"/>
                      <a:pt x="524" y="105"/>
                      <a:pt x="257" y="5"/>
                    </a:cubicBezTo>
                    <a:cubicBezTo>
                      <a:pt x="247" y="2"/>
                      <a:pt x="237" y="1"/>
                      <a:pt x="22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9"/>
              <p:cNvSpPr/>
              <p:nvPr/>
            </p:nvSpPr>
            <p:spPr>
              <a:xfrm flipH="1">
                <a:off x="3361504" y="3086617"/>
                <a:ext cx="56900" cy="27483"/>
              </a:xfrm>
              <a:custGeom>
                <a:avLst/>
                <a:gdLst/>
                <a:ahLst/>
                <a:cxnLst/>
                <a:rect l="l" t="t" r="r" b="b"/>
                <a:pathLst>
                  <a:path w="2855" h="1379" extrusionOk="0">
                    <a:moveTo>
                      <a:pt x="161" y="0"/>
                    </a:moveTo>
                    <a:cubicBezTo>
                      <a:pt x="48" y="0"/>
                      <a:pt x="1" y="176"/>
                      <a:pt x="124" y="237"/>
                    </a:cubicBezTo>
                    <a:cubicBezTo>
                      <a:pt x="324" y="371"/>
                      <a:pt x="558" y="471"/>
                      <a:pt x="758" y="571"/>
                    </a:cubicBezTo>
                    <a:lnTo>
                      <a:pt x="1425" y="838"/>
                    </a:lnTo>
                    <a:cubicBezTo>
                      <a:pt x="1858" y="1038"/>
                      <a:pt x="2325" y="1205"/>
                      <a:pt x="2759" y="1372"/>
                    </a:cubicBezTo>
                    <a:cubicBezTo>
                      <a:pt x="2768" y="1376"/>
                      <a:pt x="2777" y="1378"/>
                      <a:pt x="2784" y="1378"/>
                    </a:cubicBezTo>
                    <a:cubicBezTo>
                      <a:pt x="2834" y="1378"/>
                      <a:pt x="2855" y="1296"/>
                      <a:pt x="2826" y="1238"/>
                    </a:cubicBezTo>
                    <a:lnTo>
                      <a:pt x="2792" y="1238"/>
                    </a:lnTo>
                    <a:cubicBezTo>
                      <a:pt x="2392" y="1038"/>
                      <a:pt x="1959" y="805"/>
                      <a:pt x="1525" y="604"/>
                    </a:cubicBezTo>
                    <a:cubicBezTo>
                      <a:pt x="1291" y="504"/>
                      <a:pt x="1091" y="404"/>
                      <a:pt x="858" y="304"/>
                    </a:cubicBezTo>
                    <a:cubicBezTo>
                      <a:pt x="658" y="204"/>
                      <a:pt x="424" y="104"/>
                      <a:pt x="191" y="4"/>
                    </a:cubicBezTo>
                    <a:cubicBezTo>
                      <a:pt x="180" y="1"/>
                      <a:pt x="171" y="0"/>
                      <a:pt x="1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9"/>
              <p:cNvSpPr/>
              <p:nvPr/>
            </p:nvSpPr>
            <p:spPr>
              <a:xfrm flipH="1">
                <a:off x="3433412" y="3054769"/>
                <a:ext cx="56322" cy="26029"/>
              </a:xfrm>
              <a:custGeom>
                <a:avLst/>
                <a:gdLst/>
                <a:ahLst/>
                <a:cxnLst/>
                <a:rect l="l" t="t" r="r" b="b"/>
                <a:pathLst>
                  <a:path w="2826" h="1306" extrusionOk="0">
                    <a:moveTo>
                      <a:pt x="134" y="1"/>
                    </a:moveTo>
                    <a:cubicBezTo>
                      <a:pt x="34" y="34"/>
                      <a:pt x="0" y="101"/>
                      <a:pt x="34" y="201"/>
                    </a:cubicBezTo>
                    <a:cubicBezTo>
                      <a:pt x="100" y="401"/>
                      <a:pt x="434" y="501"/>
                      <a:pt x="601" y="568"/>
                    </a:cubicBezTo>
                    <a:cubicBezTo>
                      <a:pt x="834" y="701"/>
                      <a:pt x="1034" y="768"/>
                      <a:pt x="1268" y="868"/>
                    </a:cubicBezTo>
                    <a:cubicBezTo>
                      <a:pt x="1701" y="1068"/>
                      <a:pt x="2168" y="1202"/>
                      <a:pt x="2669" y="1302"/>
                    </a:cubicBezTo>
                    <a:cubicBezTo>
                      <a:pt x="2679" y="1304"/>
                      <a:pt x="2689" y="1305"/>
                      <a:pt x="2698" y="1305"/>
                    </a:cubicBezTo>
                    <a:cubicBezTo>
                      <a:pt x="2806" y="1305"/>
                      <a:pt x="2825" y="1132"/>
                      <a:pt x="2702" y="1102"/>
                    </a:cubicBezTo>
                    <a:cubicBezTo>
                      <a:pt x="2269" y="968"/>
                      <a:pt x="1802" y="801"/>
                      <a:pt x="1368" y="601"/>
                    </a:cubicBezTo>
                    <a:cubicBezTo>
                      <a:pt x="1168" y="501"/>
                      <a:pt x="968" y="401"/>
                      <a:pt x="734" y="301"/>
                    </a:cubicBezTo>
                    <a:cubicBezTo>
                      <a:pt x="634" y="234"/>
                      <a:pt x="534" y="168"/>
                      <a:pt x="434" y="134"/>
                    </a:cubicBezTo>
                    <a:cubicBezTo>
                      <a:pt x="334" y="68"/>
                      <a:pt x="234" y="1"/>
                      <a:pt x="1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9"/>
              <p:cNvSpPr/>
              <p:nvPr/>
            </p:nvSpPr>
            <p:spPr>
              <a:xfrm flipH="1">
                <a:off x="3506056" y="3016005"/>
                <a:ext cx="63098" cy="30413"/>
              </a:xfrm>
              <a:custGeom>
                <a:avLst/>
                <a:gdLst/>
                <a:ahLst/>
                <a:cxnLst/>
                <a:rect l="l" t="t" r="r" b="b"/>
                <a:pathLst>
                  <a:path w="3166" h="1526" extrusionOk="0">
                    <a:moveTo>
                      <a:pt x="230" y="1"/>
                    </a:moveTo>
                    <a:cubicBezTo>
                      <a:pt x="90" y="1"/>
                      <a:pt x="1" y="222"/>
                      <a:pt x="149" y="311"/>
                    </a:cubicBezTo>
                    <a:cubicBezTo>
                      <a:pt x="583" y="545"/>
                      <a:pt x="1083" y="712"/>
                      <a:pt x="1550" y="912"/>
                    </a:cubicBezTo>
                    <a:cubicBezTo>
                      <a:pt x="1784" y="1012"/>
                      <a:pt x="1984" y="1145"/>
                      <a:pt x="2217" y="1212"/>
                    </a:cubicBezTo>
                    <a:cubicBezTo>
                      <a:pt x="2451" y="1312"/>
                      <a:pt x="2718" y="1412"/>
                      <a:pt x="2951" y="1512"/>
                    </a:cubicBezTo>
                    <a:cubicBezTo>
                      <a:pt x="2965" y="1522"/>
                      <a:pt x="2980" y="1526"/>
                      <a:pt x="2995" y="1526"/>
                    </a:cubicBezTo>
                    <a:cubicBezTo>
                      <a:pt x="3084" y="1526"/>
                      <a:pt x="3166" y="1374"/>
                      <a:pt x="3051" y="1345"/>
                    </a:cubicBezTo>
                    <a:cubicBezTo>
                      <a:pt x="2818" y="1212"/>
                      <a:pt x="2618" y="1079"/>
                      <a:pt x="2384" y="978"/>
                    </a:cubicBezTo>
                    <a:cubicBezTo>
                      <a:pt x="2151" y="845"/>
                      <a:pt x="1917" y="745"/>
                      <a:pt x="1684" y="645"/>
                    </a:cubicBezTo>
                    <a:cubicBezTo>
                      <a:pt x="1217" y="411"/>
                      <a:pt x="750" y="178"/>
                      <a:pt x="283" y="11"/>
                    </a:cubicBezTo>
                    <a:cubicBezTo>
                      <a:pt x="264" y="4"/>
                      <a:pt x="247" y="1"/>
                      <a:pt x="2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9"/>
              <p:cNvSpPr/>
              <p:nvPr/>
            </p:nvSpPr>
            <p:spPr>
              <a:xfrm flipH="1">
                <a:off x="3581611" y="2978816"/>
                <a:ext cx="77906" cy="34858"/>
              </a:xfrm>
              <a:custGeom>
                <a:avLst/>
                <a:gdLst/>
                <a:ahLst/>
                <a:cxnLst/>
                <a:rect l="l" t="t" r="r" b="b"/>
                <a:pathLst>
                  <a:path w="3909" h="1749" extrusionOk="0">
                    <a:moveTo>
                      <a:pt x="229" y="0"/>
                    </a:moveTo>
                    <a:cubicBezTo>
                      <a:pt x="65" y="0"/>
                      <a:pt x="1" y="285"/>
                      <a:pt x="213" y="376"/>
                    </a:cubicBezTo>
                    <a:cubicBezTo>
                      <a:pt x="814" y="576"/>
                      <a:pt x="1414" y="776"/>
                      <a:pt x="2015" y="1043"/>
                    </a:cubicBezTo>
                    <a:cubicBezTo>
                      <a:pt x="2615" y="1277"/>
                      <a:pt x="3182" y="1544"/>
                      <a:pt x="3783" y="1744"/>
                    </a:cubicBezTo>
                    <a:cubicBezTo>
                      <a:pt x="3793" y="1747"/>
                      <a:pt x="3804" y="1749"/>
                      <a:pt x="3813" y="1749"/>
                    </a:cubicBezTo>
                    <a:cubicBezTo>
                      <a:pt x="3889" y="1749"/>
                      <a:pt x="3909" y="1640"/>
                      <a:pt x="3849" y="1610"/>
                    </a:cubicBezTo>
                    <a:cubicBezTo>
                      <a:pt x="3316" y="1210"/>
                      <a:pt x="2715" y="943"/>
                      <a:pt x="2115" y="710"/>
                    </a:cubicBezTo>
                    <a:cubicBezTo>
                      <a:pt x="1514" y="443"/>
                      <a:pt x="914" y="209"/>
                      <a:pt x="280" y="9"/>
                    </a:cubicBezTo>
                    <a:cubicBezTo>
                      <a:pt x="262" y="3"/>
                      <a:pt x="245" y="0"/>
                      <a:pt x="2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9"/>
              <p:cNvSpPr/>
              <p:nvPr/>
            </p:nvSpPr>
            <p:spPr>
              <a:xfrm flipH="1">
                <a:off x="3672053" y="2949539"/>
                <a:ext cx="71250" cy="28221"/>
              </a:xfrm>
              <a:custGeom>
                <a:avLst/>
                <a:gdLst/>
                <a:ahLst/>
                <a:cxnLst/>
                <a:rect l="l" t="t" r="r" b="b"/>
                <a:pathLst>
                  <a:path w="3575" h="1416" extrusionOk="0">
                    <a:moveTo>
                      <a:pt x="192" y="1"/>
                    </a:moveTo>
                    <a:cubicBezTo>
                      <a:pt x="37" y="1"/>
                      <a:pt x="1" y="250"/>
                      <a:pt x="181" y="311"/>
                    </a:cubicBezTo>
                    <a:cubicBezTo>
                      <a:pt x="715" y="544"/>
                      <a:pt x="1248" y="711"/>
                      <a:pt x="1782" y="878"/>
                    </a:cubicBezTo>
                    <a:cubicBezTo>
                      <a:pt x="2316" y="1078"/>
                      <a:pt x="2850" y="1245"/>
                      <a:pt x="3383" y="1411"/>
                    </a:cubicBezTo>
                    <a:cubicBezTo>
                      <a:pt x="3395" y="1414"/>
                      <a:pt x="3407" y="1416"/>
                      <a:pt x="3417" y="1416"/>
                    </a:cubicBezTo>
                    <a:cubicBezTo>
                      <a:pt x="3527" y="1416"/>
                      <a:pt x="3574" y="1272"/>
                      <a:pt x="3483" y="1211"/>
                    </a:cubicBezTo>
                    <a:cubicBezTo>
                      <a:pt x="2950" y="978"/>
                      <a:pt x="2416" y="811"/>
                      <a:pt x="1882" y="611"/>
                    </a:cubicBezTo>
                    <a:cubicBezTo>
                      <a:pt x="1348" y="411"/>
                      <a:pt x="815" y="177"/>
                      <a:pt x="248" y="10"/>
                    </a:cubicBezTo>
                    <a:cubicBezTo>
                      <a:pt x="228" y="4"/>
                      <a:pt x="209" y="1"/>
                      <a:pt x="1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9"/>
              <p:cNvSpPr/>
              <p:nvPr/>
            </p:nvSpPr>
            <p:spPr>
              <a:xfrm flipH="1">
                <a:off x="3755779" y="2918488"/>
                <a:ext cx="76332" cy="30712"/>
              </a:xfrm>
              <a:custGeom>
                <a:avLst/>
                <a:gdLst/>
                <a:ahLst/>
                <a:cxnLst/>
                <a:rect l="l" t="t" r="r" b="b"/>
                <a:pathLst>
                  <a:path w="3830" h="1541" extrusionOk="0">
                    <a:moveTo>
                      <a:pt x="134" y="1"/>
                    </a:moveTo>
                    <a:cubicBezTo>
                      <a:pt x="34" y="1"/>
                      <a:pt x="0" y="134"/>
                      <a:pt x="100" y="201"/>
                    </a:cubicBezTo>
                    <a:cubicBezTo>
                      <a:pt x="367" y="334"/>
                      <a:pt x="667" y="434"/>
                      <a:pt x="968" y="501"/>
                    </a:cubicBezTo>
                    <a:cubicBezTo>
                      <a:pt x="1268" y="601"/>
                      <a:pt x="1568" y="734"/>
                      <a:pt x="1868" y="835"/>
                    </a:cubicBezTo>
                    <a:cubicBezTo>
                      <a:pt x="2169" y="935"/>
                      <a:pt x="2469" y="1035"/>
                      <a:pt x="2769" y="1168"/>
                    </a:cubicBezTo>
                    <a:cubicBezTo>
                      <a:pt x="3069" y="1302"/>
                      <a:pt x="3403" y="1402"/>
                      <a:pt x="3703" y="1535"/>
                    </a:cubicBezTo>
                    <a:cubicBezTo>
                      <a:pt x="3710" y="1539"/>
                      <a:pt x="3718" y="1540"/>
                      <a:pt x="3725" y="1540"/>
                    </a:cubicBezTo>
                    <a:cubicBezTo>
                      <a:pt x="3783" y="1540"/>
                      <a:pt x="3829" y="1431"/>
                      <a:pt x="3770" y="1402"/>
                    </a:cubicBezTo>
                    <a:cubicBezTo>
                      <a:pt x="3469" y="1268"/>
                      <a:pt x="3169" y="1068"/>
                      <a:pt x="2836" y="935"/>
                    </a:cubicBezTo>
                    <a:cubicBezTo>
                      <a:pt x="2569" y="801"/>
                      <a:pt x="2269" y="701"/>
                      <a:pt x="2002" y="601"/>
                    </a:cubicBezTo>
                    <a:cubicBezTo>
                      <a:pt x="1702" y="468"/>
                      <a:pt x="1401" y="368"/>
                      <a:pt x="1101" y="267"/>
                    </a:cubicBezTo>
                    <a:cubicBezTo>
                      <a:pt x="801" y="134"/>
                      <a:pt x="467" y="1"/>
                      <a:pt x="1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9"/>
              <p:cNvSpPr/>
              <p:nvPr/>
            </p:nvSpPr>
            <p:spPr>
              <a:xfrm flipH="1">
                <a:off x="3846062" y="2890566"/>
                <a:ext cx="97079" cy="26607"/>
              </a:xfrm>
              <a:custGeom>
                <a:avLst/>
                <a:gdLst/>
                <a:ahLst/>
                <a:cxnLst/>
                <a:rect l="l" t="t" r="r" b="b"/>
                <a:pathLst>
                  <a:path w="4871" h="1335" extrusionOk="0">
                    <a:moveTo>
                      <a:pt x="201" y="1"/>
                    </a:moveTo>
                    <a:cubicBezTo>
                      <a:pt x="34" y="1"/>
                      <a:pt x="1" y="234"/>
                      <a:pt x="167" y="301"/>
                    </a:cubicBezTo>
                    <a:cubicBezTo>
                      <a:pt x="568" y="401"/>
                      <a:pt x="968" y="468"/>
                      <a:pt x="1368" y="534"/>
                    </a:cubicBezTo>
                    <a:cubicBezTo>
                      <a:pt x="1769" y="634"/>
                      <a:pt x="2136" y="701"/>
                      <a:pt x="2536" y="801"/>
                    </a:cubicBezTo>
                    <a:cubicBezTo>
                      <a:pt x="3270" y="968"/>
                      <a:pt x="4037" y="1268"/>
                      <a:pt x="4804" y="1335"/>
                    </a:cubicBezTo>
                    <a:cubicBezTo>
                      <a:pt x="4871" y="1335"/>
                      <a:pt x="4871" y="1268"/>
                      <a:pt x="4837" y="1235"/>
                    </a:cubicBezTo>
                    <a:cubicBezTo>
                      <a:pt x="4170" y="801"/>
                      <a:pt x="3336" y="634"/>
                      <a:pt x="2569" y="434"/>
                    </a:cubicBezTo>
                    <a:cubicBezTo>
                      <a:pt x="1802" y="234"/>
                      <a:pt x="1001" y="34"/>
                      <a:pt x="2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9"/>
              <p:cNvSpPr/>
              <p:nvPr/>
            </p:nvSpPr>
            <p:spPr>
              <a:xfrm flipH="1">
                <a:off x="3958408" y="2875220"/>
                <a:ext cx="68958" cy="16024"/>
              </a:xfrm>
              <a:custGeom>
                <a:avLst/>
                <a:gdLst/>
                <a:ahLst/>
                <a:cxnLst/>
                <a:rect l="l" t="t" r="r" b="b"/>
                <a:pathLst>
                  <a:path w="3460" h="804" extrusionOk="0">
                    <a:moveTo>
                      <a:pt x="198" y="1"/>
                    </a:moveTo>
                    <a:cubicBezTo>
                      <a:pt x="51" y="1"/>
                      <a:pt x="1" y="272"/>
                      <a:pt x="190" y="304"/>
                    </a:cubicBezTo>
                    <a:cubicBezTo>
                      <a:pt x="724" y="404"/>
                      <a:pt x="1258" y="470"/>
                      <a:pt x="1792" y="570"/>
                    </a:cubicBezTo>
                    <a:cubicBezTo>
                      <a:pt x="2325" y="637"/>
                      <a:pt x="2826" y="737"/>
                      <a:pt x="3359" y="804"/>
                    </a:cubicBezTo>
                    <a:cubicBezTo>
                      <a:pt x="3459" y="804"/>
                      <a:pt x="3459" y="671"/>
                      <a:pt x="3393" y="637"/>
                    </a:cubicBezTo>
                    <a:cubicBezTo>
                      <a:pt x="2859" y="470"/>
                      <a:pt x="2359" y="337"/>
                      <a:pt x="1825" y="237"/>
                    </a:cubicBezTo>
                    <a:cubicBezTo>
                      <a:pt x="1291" y="137"/>
                      <a:pt x="758" y="37"/>
                      <a:pt x="224" y="3"/>
                    </a:cubicBezTo>
                    <a:cubicBezTo>
                      <a:pt x="215" y="2"/>
                      <a:pt x="207" y="1"/>
                      <a:pt x="1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9"/>
              <p:cNvSpPr/>
              <p:nvPr/>
            </p:nvSpPr>
            <p:spPr>
              <a:xfrm flipH="1">
                <a:off x="4037091" y="2864737"/>
                <a:ext cx="87533" cy="15306"/>
              </a:xfrm>
              <a:custGeom>
                <a:avLst/>
                <a:gdLst/>
                <a:ahLst/>
                <a:cxnLst/>
                <a:rect l="l" t="t" r="r" b="b"/>
                <a:pathLst>
                  <a:path w="4392" h="768" extrusionOk="0">
                    <a:moveTo>
                      <a:pt x="485" y="0"/>
                    </a:moveTo>
                    <a:cubicBezTo>
                      <a:pt x="377" y="0"/>
                      <a:pt x="270" y="8"/>
                      <a:pt x="167" y="29"/>
                    </a:cubicBezTo>
                    <a:cubicBezTo>
                      <a:pt x="0" y="62"/>
                      <a:pt x="34" y="296"/>
                      <a:pt x="167" y="329"/>
                    </a:cubicBezTo>
                    <a:cubicBezTo>
                      <a:pt x="347" y="389"/>
                      <a:pt x="539" y="401"/>
                      <a:pt x="736" y="401"/>
                    </a:cubicBezTo>
                    <a:cubicBezTo>
                      <a:pt x="867" y="401"/>
                      <a:pt x="1001" y="396"/>
                      <a:pt x="1134" y="396"/>
                    </a:cubicBezTo>
                    <a:cubicBezTo>
                      <a:pt x="1468" y="429"/>
                      <a:pt x="1801" y="463"/>
                      <a:pt x="2135" y="496"/>
                    </a:cubicBezTo>
                    <a:cubicBezTo>
                      <a:pt x="2836" y="596"/>
                      <a:pt x="3536" y="663"/>
                      <a:pt x="4203" y="763"/>
                    </a:cubicBezTo>
                    <a:cubicBezTo>
                      <a:pt x="4215" y="766"/>
                      <a:pt x="4227" y="767"/>
                      <a:pt x="4238" y="767"/>
                    </a:cubicBezTo>
                    <a:cubicBezTo>
                      <a:pt x="4347" y="767"/>
                      <a:pt x="4391" y="626"/>
                      <a:pt x="4270" y="596"/>
                    </a:cubicBezTo>
                    <a:cubicBezTo>
                      <a:pt x="3603" y="396"/>
                      <a:pt x="2902" y="263"/>
                      <a:pt x="2235" y="162"/>
                    </a:cubicBezTo>
                    <a:cubicBezTo>
                      <a:pt x="1902" y="129"/>
                      <a:pt x="1568" y="96"/>
                      <a:pt x="1201" y="62"/>
                    </a:cubicBezTo>
                    <a:cubicBezTo>
                      <a:pt x="971" y="39"/>
                      <a:pt x="725" y="0"/>
                      <a:pt x="4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9"/>
              <p:cNvSpPr/>
              <p:nvPr/>
            </p:nvSpPr>
            <p:spPr>
              <a:xfrm flipH="1">
                <a:off x="988040" y="2327803"/>
                <a:ext cx="12656" cy="75236"/>
              </a:xfrm>
              <a:custGeom>
                <a:avLst/>
                <a:gdLst/>
                <a:ahLst/>
                <a:cxnLst/>
                <a:rect l="l" t="t" r="r" b="b"/>
                <a:pathLst>
                  <a:path w="635" h="3775" extrusionOk="0">
                    <a:moveTo>
                      <a:pt x="50" y="1"/>
                    </a:moveTo>
                    <a:cubicBezTo>
                      <a:pt x="25" y="1"/>
                      <a:pt x="0" y="17"/>
                      <a:pt x="0" y="51"/>
                    </a:cubicBezTo>
                    <a:cubicBezTo>
                      <a:pt x="67" y="651"/>
                      <a:pt x="167" y="1285"/>
                      <a:pt x="234" y="1885"/>
                    </a:cubicBezTo>
                    <a:cubicBezTo>
                      <a:pt x="267" y="2186"/>
                      <a:pt x="301" y="2486"/>
                      <a:pt x="301" y="2786"/>
                    </a:cubicBezTo>
                    <a:cubicBezTo>
                      <a:pt x="334" y="3086"/>
                      <a:pt x="301" y="3420"/>
                      <a:pt x="367" y="3687"/>
                    </a:cubicBezTo>
                    <a:cubicBezTo>
                      <a:pt x="367" y="3740"/>
                      <a:pt x="415" y="3775"/>
                      <a:pt x="465" y="3775"/>
                    </a:cubicBezTo>
                    <a:cubicBezTo>
                      <a:pt x="508" y="3775"/>
                      <a:pt x="552" y="3749"/>
                      <a:pt x="568" y="3687"/>
                    </a:cubicBezTo>
                    <a:cubicBezTo>
                      <a:pt x="634" y="3386"/>
                      <a:pt x="601" y="3086"/>
                      <a:pt x="568" y="2753"/>
                    </a:cubicBezTo>
                    <a:cubicBezTo>
                      <a:pt x="534" y="2452"/>
                      <a:pt x="501" y="2152"/>
                      <a:pt x="467" y="1852"/>
                    </a:cubicBezTo>
                    <a:cubicBezTo>
                      <a:pt x="401" y="1252"/>
                      <a:pt x="334" y="618"/>
                      <a:pt x="101" y="51"/>
                    </a:cubicBezTo>
                    <a:cubicBezTo>
                      <a:pt x="101" y="17"/>
                      <a:pt x="75" y="1"/>
                      <a:pt x="5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9"/>
              <p:cNvSpPr/>
              <p:nvPr/>
            </p:nvSpPr>
            <p:spPr>
              <a:xfrm flipH="1">
                <a:off x="985390" y="2417348"/>
                <a:ext cx="7992" cy="98614"/>
              </a:xfrm>
              <a:custGeom>
                <a:avLst/>
                <a:gdLst/>
                <a:ahLst/>
                <a:cxnLst/>
                <a:rect l="l" t="t" r="r" b="b"/>
                <a:pathLst>
                  <a:path w="401" h="4948" extrusionOk="0">
                    <a:moveTo>
                      <a:pt x="144" y="1"/>
                    </a:moveTo>
                    <a:cubicBezTo>
                      <a:pt x="90" y="1"/>
                      <a:pt x="34" y="36"/>
                      <a:pt x="34" y="94"/>
                    </a:cubicBezTo>
                    <a:cubicBezTo>
                      <a:pt x="0" y="895"/>
                      <a:pt x="67" y="1729"/>
                      <a:pt x="67" y="2563"/>
                    </a:cubicBezTo>
                    <a:cubicBezTo>
                      <a:pt x="67" y="2963"/>
                      <a:pt x="67" y="3363"/>
                      <a:pt x="67" y="3764"/>
                    </a:cubicBezTo>
                    <a:cubicBezTo>
                      <a:pt x="67" y="3964"/>
                      <a:pt x="34" y="4164"/>
                      <a:pt x="34" y="4364"/>
                    </a:cubicBezTo>
                    <a:cubicBezTo>
                      <a:pt x="34" y="4564"/>
                      <a:pt x="0" y="4731"/>
                      <a:pt x="100" y="4898"/>
                    </a:cubicBezTo>
                    <a:cubicBezTo>
                      <a:pt x="100" y="4931"/>
                      <a:pt x="134" y="4948"/>
                      <a:pt x="171" y="4948"/>
                    </a:cubicBezTo>
                    <a:cubicBezTo>
                      <a:pt x="209" y="4948"/>
                      <a:pt x="251" y="4931"/>
                      <a:pt x="267" y="4898"/>
                    </a:cubicBezTo>
                    <a:cubicBezTo>
                      <a:pt x="367" y="4731"/>
                      <a:pt x="334" y="4564"/>
                      <a:pt x="367" y="4397"/>
                    </a:cubicBezTo>
                    <a:cubicBezTo>
                      <a:pt x="367" y="4164"/>
                      <a:pt x="367" y="3964"/>
                      <a:pt x="401" y="3730"/>
                    </a:cubicBezTo>
                    <a:cubicBezTo>
                      <a:pt x="401" y="3330"/>
                      <a:pt x="401" y="2930"/>
                      <a:pt x="401" y="2529"/>
                    </a:cubicBezTo>
                    <a:cubicBezTo>
                      <a:pt x="367" y="1729"/>
                      <a:pt x="401" y="862"/>
                      <a:pt x="234" y="61"/>
                    </a:cubicBezTo>
                    <a:cubicBezTo>
                      <a:pt x="220" y="19"/>
                      <a:pt x="183" y="1"/>
                      <a:pt x="1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9"/>
              <p:cNvSpPr/>
              <p:nvPr/>
            </p:nvSpPr>
            <p:spPr>
              <a:xfrm flipH="1">
                <a:off x="987383" y="2534835"/>
                <a:ext cx="9985" cy="82211"/>
              </a:xfrm>
              <a:custGeom>
                <a:avLst/>
                <a:gdLst/>
                <a:ahLst/>
                <a:cxnLst/>
                <a:rect l="l" t="t" r="r" b="b"/>
                <a:pathLst>
                  <a:path w="501" h="4125" extrusionOk="0">
                    <a:moveTo>
                      <a:pt x="334" y="0"/>
                    </a:moveTo>
                    <a:cubicBezTo>
                      <a:pt x="305" y="0"/>
                      <a:pt x="267" y="29"/>
                      <a:pt x="267" y="70"/>
                    </a:cubicBezTo>
                    <a:cubicBezTo>
                      <a:pt x="234" y="370"/>
                      <a:pt x="234" y="737"/>
                      <a:pt x="234" y="1071"/>
                    </a:cubicBezTo>
                    <a:cubicBezTo>
                      <a:pt x="234" y="1404"/>
                      <a:pt x="234" y="1705"/>
                      <a:pt x="200" y="2038"/>
                    </a:cubicBezTo>
                    <a:cubicBezTo>
                      <a:pt x="167" y="2338"/>
                      <a:pt x="167" y="2672"/>
                      <a:pt x="134" y="3006"/>
                    </a:cubicBezTo>
                    <a:cubicBezTo>
                      <a:pt x="100" y="3339"/>
                      <a:pt x="0" y="3673"/>
                      <a:pt x="0" y="4006"/>
                    </a:cubicBezTo>
                    <a:cubicBezTo>
                      <a:pt x="0" y="4081"/>
                      <a:pt x="63" y="4125"/>
                      <a:pt x="125" y="4125"/>
                    </a:cubicBezTo>
                    <a:cubicBezTo>
                      <a:pt x="172" y="4125"/>
                      <a:pt x="219" y="4098"/>
                      <a:pt x="234" y="4040"/>
                    </a:cubicBezTo>
                    <a:cubicBezTo>
                      <a:pt x="334" y="3739"/>
                      <a:pt x="334" y="3406"/>
                      <a:pt x="367" y="3072"/>
                    </a:cubicBezTo>
                    <a:cubicBezTo>
                      <a:pt x="401" y="2739"/>
                      <a:pt x="434" y="2372"/>
                      <a:pt x="434" y="2038"/>
                    </a:cubicBezTo>
                    <a:cubicBezTo>
                      <a:pt x="467" y="1404"/>
                      <a:pt x="501" y="671"/>
                      <a:pt x="367" y="37"/>
                    </a:cubicBezTo>
                    <a:cubicBezTo>
                      <a:pt x="367" y="11"/>
                      <a:pt x="353" y="0"/>
                      <a:pt x="3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84"/>
        <p:cNvGrpSpPr/>
        <p:nvPr/>
      </p:nvGrpSpPr>
      <p:grpSpPr>
        <a:xfrm>
          <a:off x="0" y="0"/>
          <a:ext cx="0" cy="0"/>
          <a:chOff x="0" y="0"/>
          <a:chExt cx="0" cy="0"/>
        </a:xfrm>
      </p:grpSpPr>
      <p:sp>
        <p:nvSpPr>
          <p:cNvPr id="2385" name="Google Shape;2385;p60"/>
          <p:cNvSpPr txBox="1">
            <a:spLocks noGrp="1"/>
          </p:cNvSpPr>
          <p:nvPr>
            <p:ph type="title"/>
          </p:nvPr>
        </p:nvSpPr>
        <p:spPr>
          <a:xfrm>
            <a:off x="729300" y="445025"/>
            <a:ext cx="768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Purpose of model</a:t>
            </a:r>
            <a:endParaRPr/>
          </a:p>
        </p:txBody>
      </p:sp>
      <p:grpSp>
        <p:nvGrpSpPr>
          <p:cNvPr id="2386" name="Google Shape;2386;p60"/>
          <p:cNvGrpSpPr/>
          <p:nvPr/>
        </p:nvGrpSpPr>
        <p:grpSpPr>
          <a:xfrm>
            <a:off x="3273391" y="2025573"/>
            <a:ext cx="2404313" cy="2284233"/>
            <a:chOff x="6016591" y="1568373"/>
            <a:chExt cx="2404313" cy="2284233"/>
          </a:xfrm>
        </p:grpSpPr>
        <p:sp>
          <p:nvSpPr>
            <p:cNvPr id="2387" name="Google Shape;2387;p60"/>
            <p:cNvSpPr/>
            <p:nvPr/>
          </p:nvSpPr>
          <p:spPr>
            <a:xfrm>
              <a:off x="6601569" y="1847311"/>
              <a:ext cx="1208631" cy="709451"/>
            </a:xfrm>
            <a:custGeom>
              <a:avLst/>
              <a:gdLst/>
              <a:ahLst/>
              <a:cxnLst/>
              <a:rect l="l" t="t" r="r" b="b"/>
              <a:pathLst>
                <a:path w="28188" h="16546" extrusionOk="0">
                  <a:moveTo>
                    <a:pt x="8273" y="1"/>
                  </a:moveTo>
                  <a:cubicBezTo>
                    <a:pt x="3703" y="1"/>
                    <a:pt x="0" y="3703"/>
                    <a:pt x="0" y="8273"/>
                  </a:cubicBezTo>
                  <a:cubicBezTo>
                    <a:pt x="0" y="12843"/>
                    <a:pt x="3703" y="16546"/>
                    <a:pt x="8273" y="16546"/>
                  </a:cubicBezTo>
                  <a:lnTo>
                    <a:pt x="19915" y="16546"/>
                  </a:lnTo>
                  <a:cubicBezTo>
                    <a:pt x="24485" y="16546"/>
                    <a:pt x="28187" y="12843"/>
                    <a:pt x="28187" y="8273"/>
                  </a:cubicBezTo>
                  <a:cubicBezTo>
                    <a:pt x="28187" y="3703"/>
                    <a:pt x="24485" y="1"/>
                    <a:pt x="199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0"/>
            <p:cNvSpPr/>
            <p:nvPr/>
          </p:nvSpPr>
          <p:spPr>
            <a:xfrm>
              <a:off x="6917662" y="2080436"/>
              <a:ext cx="83011" cy="84426"/>
            </a:xfrm>
            <a:custGeom>
              <a:avLst/>
              <a:gdLst/>
              <a:ahLst/>
              <a:cxnLst/>
              <a:rect l="l" t="t" r="r" b="b"/>
              <a:pathLst>
                <a:path w="1936" h="1969" extrusionOk="0">
                  <a:moveTo>
                    <a:pt x="968" y="1"/>
                  </a:moveTo>
                  <a:cubicBezTo>
                    <a:pt x="434" y="1"/>
                    <a:pt x="0" y="468"/>
                    <a:pt x="0" y="1002"/>
                  </a:cubicBezTo>
                  <a:cubicBezTo>
                    <a:pt x="0" y="1535"/>
                    <a:pt x="434" y="1969"/>
                    <a:pt x="968" y="1969"/>
                  </a:cubicBezTo>
                  <a:cubicBezTo>
                    <a:pt x="1501" y="1969"/>
                    <a:pt x="1935" y="1535"/>
                    <a:pt x="1935" y="1002"/>
                  </a:cubicBezTo>
                  <a:cubicBezTo>
                    <a:pt x="1935" y="468"/>
                    <a:pt x="1501" y="1"/>
                    <a:pt x="9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0"/>
            <p:cNvSpPr/>
            <p:nvPr/>
          </p:nvSpPr>
          <p:spPr>
            <a:xfrm>
              <a:off x="7409681" y="2080436"/>
              <a:ext cx="84426" cy="84426"/>
            </a:xfrm>
            <a:custGeom>
              <a:avLst/>
              <a:gdLst/>
              <a:ahLst/>
              <a:cxnLst/>
              <a:rect l="l" t="t" r="r" b="b"/>
              <a:pathLst>
                <a:path w="1969" h="1969" extrusionOk="0">
                  <a:moveTo>
                    <a:pt x="1001" y="1"/>
                  </a:moveTo>
                  <a:cubicBezTo>
                    <a:pt x="467" y="1"/>
                    <a:pt x="0" y="468"/>
                    <a:pt x="0" y="1002"/>
                  </a:cubicBezTo>
                  <a:cubicBezTo>
                    <a:pt x="0" y="1535"/>
                    <a:pt x="467" y="1969"/>
                    <a:pt x="1001" y="1969"/>
                  </a:cubicBezTo>
                  <a:cubicBezTo>
                    <a:pt x="1535" y="1969"/>
                    <a:pt x="1968" y="1535"/>
                    <a:pt x="1968" y="1002"/>
                  </a:cubicBezTo>
                  <a:cubicBezTo>
                    <a:pt x="1968" y="468"/>
                    <a:pt x="1535" y="1"/>
                    <a:pt x="10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0"/>
            <p:cNvSpPr/>
            <p:nvPr/>
          </p:nvSpPr>
          <p:spPr>
            <a:xfrm>
              <a:off x="6701688" y="2615375"/>
              <a:ext cx="1026959" cy="1194310"/>
            </a:xfrm>
            <a:custGeom>
              <a:avLst/>
              <a:gdLst/>
              <a:ahLst/>
              <a:cxnLst/>
              <a:rect l="l" t="t" r="r" b="b"/>
              <a:pathLst>
                <a:path w="23951" h="27854" extrusionOk="0">
                  <a:moveTo>
                    <a:pt x="2602" y="0"/>
                  </a:moveTo>
                  <a:cubicBezTo>
                    <a:pt x="1168" y="0"/>
                    <a:pt x="0" y="1168"/>
                    <a:pt x="0" y="2636"/>
                  </a:cubicBezTo>
                  <a:lnTo>
                    <a:pt x="0" y="15845"/>
                  </a:lnTo>
                  <a:cubicBezTo>
                    <a:pt x="0" y="22483"/>
                    <a:pt x="5338" y="27854"/>
                    <a:pt x="11976" y="27854"/>
                  </a:cubicBezTo>
                  <a:cubicBezTo>
                    <a:pt x="18580" y="27854"/>
                    <a:pt x="23951" y="22483"/>
                    <a:pt x="23951" y="15845"/>
                  </a:cubicBezTo>
                  <a:lnTo>
                    <a:pt x="23951" y="2636"/>
                  </a:lnTo>
                  <a:cubicBezTo>
                    <a:pt x="23951" y="1168"/>
                    <a:pt x="22750" y="0"/>
                    <a:pt x="213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0"/>
            <p:cNvSpPr/>
            <p:nvPr/>
          </p:nvSpPr>
          <p:spPr>
            <a:xfrm>
              <a:off x="7009205" y="2448024"/>
              <a:ext cx="401934" cy="267513"/>
            </a:xfrm>
            <a:custGeom>
              <a:avLst/>
              <a:gdLst/>
              <a:ahLst/>
              <a:cxnLst/>
              <a:rect l="l" t="t" r="r" b="b"/>
              <a:pathLst>
                <a:path w="9374" h="6239" extrusionOk="0">
                  <a:moveTo>
                    <a:pt x="0" y="1"/>
                  </a:moveTo>
                  <a:lnTo>
                    <a:pt x="0" y="6238"/>
                  </a:lnTo>
                  <a:lnTo>
                    <a:pt x="9374" y="6238"/>
                  </a:lnTo>
                  <a:lnTo>
                    <a:pt x="9374" y="1"/>
                  </a:lnTo>
                  <a:close/>
                </a:path>
              </a:pathLst>
            </a:custGeom>
            <a:solidFill>
              <a:srgbClr val="B5C7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0"/>
            <p:cNvSpPr/>
            <p:nvPr/>
          </p:nvSpPr>
          <p:spPr>
            <a:xfrm>
              <a:off x="6016591" y="2982278"/>
              <a:ext cx="423415" cy="380624"/>
            </a:xfrm>
            <a:custGeom>
              <a:avLst/>
              <a:gdLst/>
              <a:ahLst/>
              <a:cxnLst/>
              <a:rect l="l" t="t" r="r" b="b"/>
              <a:pathLst>
                <a:path w="9875" h="8877" extrusionOk="0">
                  <a:moveTo>
                    <a:pt x="5222" y="1"/>
                  </a:moveTo>
                  <a:cubicBezTo>
                    <a:pt x="4258" y="1"/>
                    <a:pt x="3285" y="289"/>
                    <a:pt x="2469" y="850"/>
                  </a:cubicBezTo>
                  <a:cubicBezTo>
                    <a:pt x="1868" y="1284"/>
                    <a:pt x="1335" y="1818"/>
                    <a:pt x="901" y="2418"/>
                  </a:cubicBezTo>
                  <a:cubicBezTo>
                    <a:pt x="701" y="2685"/>
                    <a:pt x="534" y="2952"/>
                    <a:pt x="401" y="3219"/>
                  </a:cubicBezTo>
                  <a:cubicBezTo>
                    <a:pt x="167" y="3686"/>
                    <a:pt x="0" y="4053"/>
                    <a:pt x="100" y="4586"/>
                  </a:cubicBezTo>
                  <a:cubicBezTo>
                    <a:pt x="171" y="5055"/>
                    <a:pt x="570" y="5260"/>
                    <a:pt x="974" y="5260"/>
                  </a:cubicBezTo>
                  <a:cubicBezTo>
                    <a:pt x="1146" y="5260"/>
                    <a:pt x="1319" y="5223"/>
                    <a:pt x="1468" y="5153"/>
                  </a:cubicBezTo>
                  <a:cubicBezTo>
                    <a:pt x="1835" y="4987"/>
                    <a:pt x="2002" y="4620"/>
                    <a:pt x="2235" y="4286"/>
                  </a:cubicBezTo>
                  <a:cubicBezTo>
                    <a:pt x="2269" y="4219"/>
                    <a:pt x="2335" y="4153"/>
                    <a:pt x="2369" y="4119"/>
                  </a:cubicBezTo>
                  <a:lnTo>
                    <a:pt x="2369" y="4119"/>
                  </a:lnTo>
                  <a:cubicBezTo>
                    <a:pt x="2345" y="4143"/>
                    <a:pt x="2330" y="4154"/>
                    <a:pt x="2324" y="4154"/>
                  </a:cubicBezTo>
                  <a:cubicBezTo>
                    <a:pt x="2315" y="4154"/>
                    <a:pt x="2337" y="4117"/>
                    <a:pt x="2402" y="4053"/>
                  </a:cubicBezTo>
                  <a:cubicBezTo>
                    <a:pt x="2469" y="3952"/>
                    <a:pt x="2569" y="3852"/>
                    <a:pt x="2636" y="3752"/>
                  </a:cubicBezTo>
                  <a:cubicBezTo>
                    <a:pt x="2669" y="3702"/>
                    <a:pt x="2694" y="3677"/>
                    <a:pt x="2702" y="3673"/>
                  </a:cubicBezTo>
                  <a:lnTo>
                    <a:pt x="2702" y="3673"/>
                  </a:lnTo>
                  <a:cubicBezTo>
                    <a:pt x="2691" y="3688"/>
                    <a:pt x="2680" y="3703"/>
                    <a:pt x="2669" y="3719"/>
                  </a:cubicBezTo>
                  <a:cubicBezTo>
                    <a:pt x="2699" y="3689"/>
                    <a:pt x="2709" y="3672"/>
                    <a:pt x="2704" y="3672"/>
                  </a:cubicBezTo>
                  <a:lnTo>
                    <a:pt x="2704" y="3672"/>
                  </a:lnTo>
                  <a:cubicBezTo>
                    <a:pt x="2704" y="3672"/>
                    <a:pt x="2703" y="3673"/>
                    <a:pt x="2702" y="3673"/>
                  </a:cubicBezTo>
                  <a:lnTo>
                    <a:pt x="2702" y="3673"/>
                  </a:lnTo>
                  <a:cubicBezTo>
                    <a:pt x="2862" y="3459"/>
                    <a:pt x="3051" y="3272"/>
                    <a:pt x="3269" y="3085"/>
                  </a:cubicBezTo>
                  <a:cubicBezTo>
                    <a:pt x="3269" y="3052"/>
                    <a:pt x="3469" y="2885"/>
                    <a:pt x="3503" y="2885"/>
                  </a:cubicBezTo>
                  <a:cubicBezTo>
                    <a:pt x="3603" y="2818"/>
                    <a:pt x="3703" y="2752"/>
                    <a:pt x="3803" y="2685"/>
                  </a:cubicBezTo>
                  <a:cubicBezTo>
                    <a:pt x="4237" y="2418"/>
                    <a:pt x="4637" y="2318"/>
                    <a:pt x="5071" y="2318"/>
                  </a:cubicBezTo>
                  <a:lnTo>
                    <a:pt x="5404" y="2318"/>
                  </a:lnTo>
                  <a:cubicBezTo>
                    <a:pt x="5438" y="2351"/>
                    <a:pt x="5638" y="2385"/>
                    <a:pt x="5704" y="2385"/>
                  </a:cubicBezTo>
                  <a:cubicBezTo>
                    <a:pt x="5738" y="2418"/>
                    <a:pt x="5771" y="2418"/>
                    <a:pt x="5838" y="2451"/>
                  </a:cubicBezTo>
                  <a:lnTo>
                    <a:pt x="5905" y="2451"/>
                  </a:lnTo>
                  <a:cubicBezTo>
                    <a:pt x="5938" y="2485"/>
                    <a:pt x="6138" y="2618"/>
                    <a:pt x="6138" y="2618"/>
                  </a:cubicBezTo>
                  <a:cubicBezTo>
                    <a:pt x="6205" y="2685"/>
                    <a:pt x="6271" y="2752"/>
                    <a:pt x="6338" y="2818"/>
                  </a:cubicBezTo>
                  <a:lnTo>
                    <a:pt x="6372" y="2852"/>
                  </a:lnTo>
                  <a:lnTo>
                    <a:pt x="6438" y="2952"/>
                  </a:lnTo>
                  <a:cubicBezTo>
                    <a:pt x="6505" y="3052"/>
                    <a:pt x="6538" y="3118"/>
                    <a:pt x="6572" y="3219"/>
                  </a:cubicBezTo>
                  <a:cubicBezTo>
                    <a:pt x="6572" y="3252"/>
                    <a:pt x="6672" y="3419"/>
                    <a:pt x="6672" y="3485"/>
                  </a:cubicBezTo>
                  <a:cubicBezTo>
                    <a:pt x="6705" y="3552"/>
                    <a:pt x="6705" y="3652"/>
                    <a:pt x="6738" y="3752"/>
                  </a:cubicBezTo>
                  <a:cubicBezTo>
                    <a:pt x="6738" y="3786"/>
                    <a:pt x="6738" y="3986"/>
                    <a:pt x="6738" y="4019"/>
                  </a:cubicBezTo>
                  <a:cubicBezTo>
                    <a:pt x="6738" y="4119"/>
                    <a:pt x="6738" y="4219"/>
                    <a:pt x="6738" y="4286"/>
                  </a:cubicBezTo>
                  <a:cubicBezTo>
                    <a:pt x="6738" y="4319"/>
                    <a:pt x="6705" y="4520"/>
                    <a:pt x="6705" y="4553"/>
                  </a:cubicBezTo>
                  <a:cubicBezTo>
                    <a:pt x="6672" y="4653"/>
                    <a:pt x="6638" y="4786"/>
                    <a:pt x="6572" y="4853"/>
                  </a:cubicBezTo>
                  <a:cubicBezTo>
                    <a:pt x="6572" y="4920"/>
                    <a:pt x="6472" y="5087"/>
                    <a:pt x="6472" y="5120"/>
                  </a:cubicBezTo>
                  <a:cubicBezTo>
                    <a:pt x="6405" y="5220"/>
                    <a:pt x="6338" y="5320"/>
                    <a:pt x="6271" y="5387"/>
                  </a:cubicBezTo>
                  <a:cubicBezTo>
                    <a:pt x="6271" y="5387"/>
                    <a:pt x="6138" y="5587"/>
                    <a:pt x="6105" y="5620"/>
                  </a:cubicBezTo>
                  <a:cubicBezTo>
                    <a:pt x="6005" y="5754"/>
                    <a:pt x="5905" y="5854"/>
                    <a:pt x="5804" y="5921"/>
                  </a:cubicBezTo>
                  <a:cubicBezTo>
                    <a:pt x="5771" y="5954"/>
                    <a:pt x="5638" y="6054"/>
                    <a:pt x="5571" y="6121"/>
                  </a:cubicBezTo>
                  <a:cubicBezTo>
                    <a:pt x="5371" y="6254"/>
                    <a:pt x="5137" y="6388"/>
                    <a:pt x="4937" y="6521"/>
                  </a:cubicBezTo>
                  <a:cubicBezTo>
                    <a:pt x="4537" y="6721"/>
                    <a:pt x="4303" y="7188"/>
                    <a:pt x="4303" y="7622"/>
                  </a:cubicBezTo>
                  <a:cubicBezTo>
                    <a:pt x="4270" y="8089"/>
                    <a:pt x="4537" y="8456"/>
                    <a:pt x="4937" y="8689"/>
                  </a:cubicBezTo>
                  <a:cubicBezTo>
                    <a:pt x="5115" y="8818"/>
                    <a:pt x="5323" y="8877"/>
                    <a:pt x="5536" y="8877"/>
                  </a:cubicBezTo>
                  <a:cubicBezTo>
                    <a:pt x="5764" y="8877"/>
                    <a:pt x="5998" y="8810"/>
                    <a:pt x="6205" y="8689"/>
                  </a:cubicBezTo>
                  <a:cubicBezTo>
                    <a:pt x="8340" y="7522"/>
                    <a:pt x="9874" y="4987"/>
                    <a:pt x="8907" y="2551"/>
                  </a:cubicBezTo>
                  <a:cubicBezTo>
                    <a:pt x="8440" y="1351"/>
                    <a:pt x="7439" y="350"/>
                    <a:pt x="6105" y="83"/>
                  </a:cubicBezTo>
                  <a:cubicBezTo>
                    <a:pt x="5814" y="28"/>
                    <a:pt x="5519" y="1"/>
                    <a:pt x="5222" y="1"/>
                  </a:cubicBezTo>
                  <a:close/>
                </a:path>
              </a:pathLst>
            </a:custGeom>
            <a:solidFill>
              <a:srgbClr val="B5C7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0"/>
            <p:cNvSpPr/>
            <p:nvPr/>
          </p:nvSpPr>
          <p:spPr>
            <a:xfrm>
              <a:off x="6306915" y="2852059"/>
              <a:ext cx="240328" cy="252120"/>
            </a:xfrm>
            <a:custGeom>
              <a:avLst/>
              <a:gdLst/>
              <a:ahLst/>
              <a:cxnLst/>
              <a:rect l="l" t="t" r="r" b="b"/>
              <a:pathLst>
                <a:path w="5605" h="5880" extrusionOk="0">
                  <a:moveTo>
                    <a:pt x="3811" y="0"/>
                  </a:moveTo>
                  <a:cubicBezTo>
                    <a:pt x="3330" y="0"/>
                    <a:pt x="2855" y="222"/>
                    <a:pt x="2569" y="618"/>
                  </a:cubicBezTo>
                  <a:lnTo>
                    <a:pt x="2536" y="618"/>
                  </a:lnTo>
                  <a:lnTo>
                    <a:pt x="501" y="3420"/>
                  </a:lnTo>
                  <a:cubicBezTo>
                    <a:pt x="1" y="4121"/>
                    <a:pt x="168" y="5088"/>
                    <a:pt x="868" y="5555"/>
                  </a:cubicBezTo>
                  <a:lnTo>
                    <a:pt x="901" y="5588"/>
                  </a:lnTo>
                  <a:cubicBezTo>
                    <a:pt x="1165" y="5786"/>
                    <a:pt x="1474" y="5879"/>
                    <a:pt x="1784" y="5879"/>
                  </a:cubicBezTo>
                  <a:cubicBezTo>
                    <a:pt x="2259" y="5879"/>
                    <a:pt x="2733" y="5659"/>
                    <a:pt x="3036" y="5255"/>
                  </a:cubicBezTo>
                  <a:lnTo>
                    <a:pt x="5071" y="2419"/>
                  </a:lnTo>
                  <a:cubicBezTo>
                    <a:pt x="5605" y="1686"/>
                    <a:pt x="5371" y="652"/>
                    <a:pt x="4571" y="218"/>
                  </a:cubicBezTo>
                  <a:lnTo>
                    <a:pt x="4537" y="185"/>
                  </a:lnTo>
                  <a:cubicBezTo>
                    <a:pt x="4310" y="60"/>
                    <a:pt x="4060" y="0"/>
                    <a:pt x="3811" y="0"/>
                  </a:cubicBezTo>
                  <a:close/>
                </a:path>
              </a:pathLst>
            </a:custGeom>
            <a:solidFill>
              <a:srgbClr val="B5C7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0"/>
            <p:cNvSpPr/>
            <p:nvPr/>
          </p:nvSpPr>
          <p:spPr>
            <a:xfrm>
              <a:off x="6477138" y="2732903"/>
              <a:ext cx="312577" cy="161005"/>
            </a:xfrm>
            <a:custGeom>
              <a:avLst/>
              <a:gdLst/>
              <a:ahLst/>
              <a:cxnLst/>
              <a:rect l="l" t="t" r="r" b="b"/>
              <a:pathLst>
                <a:path w="7290" h="3755" extrusionOk="0">
                  <a:moveTo>
                    <a:pt x="5661" y="0"/>
                  </a:moveTo>
                  <a:cubicBezTo>
                    <a:pt x="5566" y="0"/>
                    <a:pt x="5469" y="9"/>
                    <a:pt x="5371" y="28"/>
                  </a:cubicBezTo>
                  <a:lnTo>
                    <a:pt x="1435" y="695"/>
                  </a:lnTo>
                  <a:cubicBezTo>
                    <a:pt x="534" y="862"/>
                    <a:pt x="0" y="1796"/>
                    <a:pt x="267" y="2663"/>
                  </a:cubicBezTo>
                  <a:cubicBezTo>
                    <a:pt x="473" y="3338"/>
                    <a:pt x="1065" y="3755"/>
                    <a:pt x="1726" y="3755"/>
                  </a:cubicBezTo>
                  <a:cubicBezTo>
                    <a:pt x="1817" y="3755"/>
                    <a:pt x="1909" y="3747"/>
                    <a:pt x="2002" y="3731"/>
                  </a:cubicBezTo>
                  <a:lnTo>
                    <a:pt x="5905" y="3030"/>
                  </a:lnTo>
                  <a:cubicBezTo>
                    <a:pt x="6572" y="2897"/>
                    <a:pt x="7039" y="2396"/>
                    <a:pt x="7139" y="1729"/>
                  </a:cubicBezTo>
                  <a:cubicBezTo>
                    <a:pt x="7290" y="824"/>
                    <a:pt x="6566" y="0"/>
                    <a:pt x="5661" y="0"/>
                  </a:cubicBezTo>
                  <a:close/>
                </a:path>
              </a:pathLst>
            </a:custGeom>
            <a:solidFill>
              <a:srgbClr val="B5C7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0"/>
            <p:cNvSpPr/>
            <p:nvPr/>
          </p:nvSpPr>
          <p:spPr>
            <a:xfrm>
              <a:off x="7997489" y="2982278"/>
              <a:ext cx="423415" cy="380624"/>
            </a:xfrm>
            <a:custGeom>
              <a:avLst/>
              <a:gdLst/>
              <a:ahLst/>
              <a:cxnLst/>
              <a:rect l="l" t="t" r="r" b="b"/>
              <a:pathLst>
                <a:path w="9875" h="8877" extrusionOk="0">
                  <a:moveTo>
                    <a:pt x="4653" y="1"/>
                  </a:moveTo>
                  <a:cubicBezTo>
                    <a:pt x="4356" y="1"/>
                    <a:pt x="4061" y="28"/>
                    <a:pt x="3770" y="83"/>
                  </a:cubicBezTo>
                  <a:cubicBezTo>
                    <a:pt x="2436" y="350"/>
                    <a:pt x="1435" y="1351"/>
                    <a:pt x="968" y="2551"/>
                  </a:cubicBezTo>
                  <a:lnTo>
                    <a:pt x="935" y="2551"/>
                  </a:lnTo>
                  <a:cubicBezTo>
                    <a:pt x="1" y="4987"/>
                    <a:pt x="1535" y="7522"/>
                    <a:pt x="3670" y="8689"/>
                  </a:cubicBezTo>
                  <a:cubicBezTo>
                    <a:pt x="3860" y="8810"/>
                    <a:pt x="4094" y="8877"/>
                    <a:pt x="4327" y="8877"/>
                  </a:cubicBezTo>
                  <a:cubicBezTo>
                    <a:pt x="4544" y="8877"/>
                    <a:pt x="4760" y="8818"/>
                    <a:pt x="4938" y="8689"/>
                  </a:cubicBezTo>
                  <a:cubicBezTo>
                    <a:pt x="5338" y="8456"/>
                    <a:pt x="5605" y="8089"/>
                    <a:pt x="5572" y="7622"/>
                  </a:cubicBezTo>
                  <a:cubicBezTo>
                    <a:pt x="5572" y="7188"/>
                    <a:pt x="5338" y="6721"/>
                    <a:pt x="4938" y="6521"/>
                  </a:cubicBezTo>
                  <a:cubicBezTo>
                    <a:pt x="4704" y="6388"/>
                    <a:pt x="4504" y="6254"/>
                    <a:pt x="4304" y="6121"/>
                  </a:cubicBezTo>
                  <a:cubicBezTo>
                    <a:pt x="4237" y="6054"/>
                    <a:pt x="4104" y="5954"/>
                    <a:pt x="4071" y="5921"/>
                  </a:cubicBezTo>
                  <a:cubicBezTo>
                    <a:pt x="3970" y="5854"/>
                    <a:pt x="3870" y="5754"/>
                    <a:pt x="3770" y="5620"/>
                  </a:cubicBezTo>
                  <a:cubicBezTo>
                    <a:pt x="3737" y="5587"/>
                    <a:pt x="3570" y="5387"/>
                    <a:pt x="3570" y="5387"/>
                  </a:cubicBezTo>
                  <a:cubicBezTo>
                    <a:pt x="3537" y="5320"/>
                    <a:pt x="3470" y="5220"/>
                    <a:pt x="3403" y="5120"/>
                  </a:cubicBezTo>
                  <a:cubicBezTo>
                    <a:pt x="3403" y="5087"/>
                    <a:pt x="3303" y="4920"/>
                    <a:pt x="3270" y="4853"/>
                  </a:cubicBezTo>
                  <a:cubicBezTo>
                    <a:pt x="3237" y="4786"/>
                    <a:pt x="3203" y="4653"/>
                    <a:pt x="3170" y="4553"/>
                  </a:cubicBezTo>
                  <a:cubicBezTo>
                    <a:pt x="3170" y="4520"/>
                    <a:pt x="3137" y="4319"/>
                    <a:pt x="3137" y="4286"/>
                  </a:cubicBezTo>
                  <a:cubicBezTo>
                    <a:pt x="3137" y="4219"/>
                    <a:pt x="3103" y="4119"/>
                    <a:pt x="3103" y="4019"/>
                  </a:cubicBezTo>
                  <a:cubicBezTo>
                    <a:pt x="3103" y="3986"/>
                    <a:pt x="3137" y="3786"/>
                    <a:pt x="3137" y="3752"/>
                  </a:cubicBezTo>
                  <a:cubicBezTo>
                    <a:pt x="3137" y="3652"/>
                    <a:pt x="3170" y="3552"/>
                    <a:pt x="3203" y="3485"/>
                  </a:cubicBezTo>
                  <a:cubicBezTo>
                    <a:pt x="3203" y="3419"/>
                    <a:pt x="3270" y="3252"/>
                    <a:pt x="3270" y="3219"/>
                  </a:cubicBezTo>
                  <a:cubicBezTo>
                    <a:pt x="3337" y="3118"/>
                    <a:pt x="3370" y="3052"/>
                    <a:pt x="3403" y="2952"/>
                  </a:cubicBezTo>
                  <a:lnTo>
                    <a:pt x="3503" y="2852"/>
                  </a:lnTo>
                  <a:lnTo>
                    <a:pt x="3503" y="2818"/>
                  </a:lnTo>
                  <a:cubicBezTo>
                    <a:pt x="3604" y="2752"/>
                    <a:pt x="3670" y="2685"/>
                    <a:pt x="3737" y="2618"/>
                  </a:cubicBezTo>
                  <a:cubicBezTo>
                    <a:pt x="3737" y="2618"/>
                    <a:pt x="3937" y="2485"/>
                    <a:pt x="3970" y="2451"/>
                  </a:cubicBezTo>
                  <a:lnTo>
                    <a:pt x="4037" y="2451"/>
                  </a:lnTo>
                  <a:cubicBezTo>
                    <a:pt x="4071" y="2418"/>
                    <a:pt x="4137" y="2418"/>
                    <a:pt x="4171" y="2385"/>
                  </a:cubicBezTo>
                  <a:cubicBezTo>
                    <a:pt x="4204" y="2385"/>
                    <a:pt x="4437" y="2351"/>
                    <a:pt x="4471" y="2318"/>
                  </a:cubicBezTo>
                  <a:lnTo>
                    <a:pt x="4804" y="2318"/>
                  </a:lnTo>
                  <a:cubicBezTo>
                    <a:pt x="5205" y="2318"/>
                    <a:pt x="5638" y="2418"/>
                    <a:pt x="6039" y="2685"/>
                  </a:cubicBezTo>
                  <a:cubicBezTo>
                    <a:pt x="6172" y="2752"/>
                    <a:pt x="6272" y="2818"/>
                    <a:pt x="6372" y="2885"/>
                  </a:cubicBezTo>
                  <a:cubicBezTo>
                    <a:pt x="6372" y="2885"/>
                    <a:pt x="6572" y="3052"/>
                    <a:pt x="6606" y="3085"/>
                  </a:cubicBezTo>
                  <a:cubicBezTo>
                    <a:pt x="6839" y="3285"/>
                    <a:pt x="7006" y="3485"/>
                    <a:pt x="7206" y="3719"/>
                  </a:cubicBezTo>
                  <a:cubicBezTo>
                    <a:pt x="7216" y="3728"/>
                    <a:pt x="7227" y="3740"/>
                    <a:pt x="7239" y="3752"/>
                  </a:cubicBezTo>
                  <a:cubicBezTo>
                    <a:pt x="7306" y="3852"/>
                    <a:pt x="7406" y="3952"/>
                    <a:pt x="7473" y="4053"/>
                  </a:cubicBezTo>
                  <a:cubicBezTo>
                    <a:pt x="7516" y="4117"/>
                    <a:pt x="7545" y="4154"/>
                    <a:pt x="7543" y="4154"/>
                  </a:cubicBezTo>
                  <a:cubicBezTo>
                    <a:pt x="7541" y="4154"/>
                    <a:pt x="7530" y="4143"/>
                    <a:pt x="7506" y="4119"/>
                  </a:cubicBezTo>
                  <a:lnTo>
                    <a:pt x="7506" y="4119"/>
                  </a:lnTo>
                  <a:cubicBezTo>
                    <a:pt x="7540" y="4153"/>
                    <a:pt x="7573" y="4219"/>
                    <a:pt x="7640" y="4286"/>
                  </a:cubicBezTo>
                  <a:cubicBezTo>
                    <a:pt x="7840" y="4620"/>
                    <a:pt x="8007" y="4987"/>
                    <a:pt x="8374" y="5153"/>
                  </a:cubicBezTo>
                  <a:cubicBezTo>
                    <a:pt x="8523" y="5223"/>
                    <a:pt x="8699" y="5260"/>
                    <a:pt x="8874" y="5260"/>
                  </a:cubicBezTo>
                  <a:cubicBezTo>
                    <a:pt x="9289" y="5260"/>
                    <a:pt x="9704" y="5055"/>
                    <a:pt x="9775" y="4586"/>
                  </a:cubicBezTo>
                  <a:cubicBezTo>
                    <a:pt x="9875" y="4053"/>
                    <a:pt x="9675" y="3686"/>
                    <a:pt x="9474" y="3219"/>
                  </a:cubicBezTo>
                  <a:cubicBezTo>
                    <a:pt x="9308" y="2952"/>
                    <a:pt x="9174" y="2685"/>
                    <a:pt x="8974" y="2418"/>
                  </a:cubicBezTo>
                  <a:cubicBezTo>
                    <a:pt x="8540" y="1818"/>
                    <a:pt x="8007" y="1284"/>
                    <a:pt x="7373" y="850"/>
                  </a:cubicBezTo>
                  <a:cubicBezTo>
                    <a:pt x="6582" y="289"/>
                    <a:pt x="5616" y="1"/>
                    <a:pt x="4653" y="1"/>
                  </a:cubicBezTo>
                  <a:close/>
                </a:path>
              </a:pathLst>
            </a:custGeom>
            <a:solidFill>
              <a:srgbClr val="B5C7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0"/>
            <p:cNvSpPr/>
            <p:nvPr/>
          </p:nvSpPr>
          <p:spPr>
            <a:xfrm>
              <a:off x="7890252" y="2852059"/>
              <a:ext cx="240328" cy="252120"/>
            </a:xfrm>
            <a:custGeom>
              <a:avLst/>
              <a:gdLst/>
              <a:ahLst/>
              <a:cxnLst/>
              <a:rect l="l" t="t" r="r" b="b"/>
              <a:pathLst>
                <a:path w="5605" h="5880" extrusionOk="0">
                  <a:moveTo>
                    <a:pt x="1794" y="0"/>
                  </a:moveTo>
                  <a:cubicBezTo>
                    <a:pt x="1545" y="0"/>
                    <a:pt x="1295" y="60"/>
                    <a:pt x="1068" y="185"/>
                  </a:cubicBezTo>
                  <a:lnTo>
                    <a:pt x="1034" y="218"/>
                  </a:lnTo>
                  <a:cubicBezTo>
                    <a:pt x="234" y="652"/>
                    <a:pt x="0" y="1686"/>
                    <a:pt x="534" y="2419"/>
                  </a:cubicBezTo>
                  <a:lnTo>
                    <a:pt x="2569" y="5255"/>
                  </a:lnTo>
                  <a:cubicBezTo>
                    <a:pt x="2872" y="5659"/>
                    <a:pt x="3334" y="5879"/>
                    <a:pt x="3807" y="5879"/>
                  </a:cubicBezTo>
                  <a:cubicBezTo>
                    <a:pt x="4115" y="5879"/>
                    <a:pt x="4427" y="5786"/>
                    <a:pt x="4704" y="5588"/>
                  </a:cubicBezTo>
                  <a:lnTo>
                    <a:pt x="4737" y="5555"/>
                  </a:lnTo>
                  <a:cubicBezTo>
                    <a:pt x="5437" y="5088"/>
                    <a:pt x="5604" y="4121"/>
                    <a:pt x="5104" y="3420"/>
                  </a:cubicBezTo>
                  <a:lnTo>
                    <a:pt x="3036" y="618"/>
                  </a:lnTo>
                  <a:cubicBezTo>
                    <a:pt x="2750" y="222"/>
                    <a:pt x="2275" y="0"/>
                    <a:pt x="1794" y="0"/>
                  </a:cubicBezTo>
                  <a:close/>
                </a:path>
              </a:pathLst>
            </a:custGeom>
            <a:solidFill>
              <a:srgbClr val="B5C7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0"/>
            <p:cNvSpPr/>
            <p:nvPr/>
          </p:nvSpPr>
          <p:spPr>
            <a:xfrm>
              <a:off x="7647780" y="2732903"/>
              <a:ext cx="312577" cy="161005"/>
            </a:xfrm>
            <a:custGeom>
              <a:avLst/>
              <a:gdLst/>
              <a:ahLst/>
              <a:cxnLst/>
              <a:rect l="l" t="t" r="r" b="b"/>
              <a:pathLst>
                <a:path w="7290" h="3755" extrusionOk="0">
                  <a:moveTo>
                    <a:pt x="1629" y="0"/>
                  </a:moveTo>
                  <a:cubicBezTo>
                    <a:pt x="724" y="0"/>
                    <a:pt x="0" y="824"/>
                    <a:pt x="151" y="1729"/>
                  </a:cubicBezTo>
                  <a:cubicBezTo>
                    <a:pt x="218" y="2396"/>
                    <a:pt x="718" y="2897"/>
                    <a:pt x="1385" y="3030"/>
                  </a:cubicBezTo>
                  <a:lnTo>
                    <a:pt x="5288" y="3731"/>
                  </a:lnTo>
                  <a:cubicBezTo>
                    <a:pt x="5381" y="3747"/>
                    <a:pt x="5473" y="3755"/>
                    <a:pt x="5564" y="3755"/>
                  </a:cubicBezTo>
                  <a:cubicBezTo>
                    <a:pt x="6225" y="3755"/>
                    <a:pt x="6818" y="3338"/>
                    <a:pt x="7023" y="2663"/>
                  </a:cubicBezTo>
                  <a:cubicBezTo>
                    <a:pt x="7290" y="1796"/>
                    <a:pt x="6723" y="862"/>
                    <a:pt x="5822" y="695"/>
                  </a:cubicBezTo>
                  <a:lnTo>
                    <a:pt x="1919" y="28"/>
                  </a:lnTo>
                  <a:cubicBezTo>
                    <a:pt x="1821" y="9"/>
                    <a:pt x="1724" y="0"/>
                    <a:pt x="1629" y="0"/>
                  </a:cubicBezTo>
                  <a:close/>
                </a:path>
              </a:pathLst>
            </a:custGeom>
            <a:solidFill>
              <a:srgbClr val="B5C7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0"/>
            <p:cNvSpPr/>
            <p:nvPr/>
          </p:nvSpPr>
          <p:spPr>
            <a:xfrm>
              <a:off x="6641617" y="2359354"/>
              <a:ext cx="1131366" cy="5746"/>
            </a:xfrm>
            <a:custGeom>
              <a:avLst/>
              <a:gdLst/>
              <a:ahLst/>
              <a:cxnLst/>
              <a:rect l="l" t="t" r="r" b="b"/>
              <a:pathLst>
                <a:path w="26386" h="134" extrusionOk="0">
                  <a:moveTo>
                    <a:pt x="67" y="1"/>
                  </a:moveTo>
                  <a:cubicBezTo>
                    <a:pt x="0" y="1"/>
                    <a:pt x="0" y="134"/>
                    <a:pt x="67" y="134"/>
                  </a:cubicBezTo>
                  <a:lnTo>
                    <a:pt x="26319" y="134"/>
                  </a:lnTo>
                  <a:cubicBezTo>
                    <a:pt x="26353" y="134"/>
                    <a:pt x="26353" y="101"/>
                    <a:pt x="26353" y="101"/>
                  </a:cubicBezTo>
                  <a:cubicBezTo>
                    <a:pt x="26386" y="67"/>
                    <a:pt x="26353" y="34"/>
                    <a:pt x="26353" y="1"/>
                  </a:cubicBezTo>
                  <a:lnTo>
                    <a:pt x="26353" y="34"/>
                  </a:lnTo>
                  <a:cubicBezTo>
                    <a:pt x="26353" y="34"/>
                    <a:pt x="26319" y="1"/>
                    <a:pt x="26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0"/>
            <p:cNvSpPr/>
            <p:nvPr/>
          </p:nvSpPr>
          <p:spPr>
            <a:xfrm>
              <a:off x="6774623" y="2762702"/>
              <a:ext cx="879675" cy="1011223"/>
            </a:xfrm>
            <a:custGeom>
              <a:avLst/>
              <a:gdLst/>
              <a:ahLst/>
              <a:cxnLst/>
              <a:rect l="l" t="t" r="r" b="b"/>
              <a:pathLst>
                <a:path w="20516" h="23584" fill="none" extrusionOk="0">
                  <a:moveTo>
                    <a:pt x="34" y="868"/>
                  </a:moveTo>
                  <a:cubicBezTo>
                    <a:pt x="1" y="3303"/>
                    <a:pt x="1" y="5771"/>
                    <a:pt x="1" y="8206"/>
                  </a:cubicBezTo>
                  <a:cubicBezTo>
                    <a:pt x="1" y="10441"/>
                    <a:pt x="1" y="12743"/>
                    <a:pt x="501" y="14911"/>
                  </a:cubicBezTo>
                  <a:cubicBezTo>
                    <a:pt x="1035" y="17113"/>
                    <a:pt x="2135" y="19247"/>
                    <a:pt x="3970" y="20548"/>
                  </a:cubicBezTo>
                  <a:cubicBezTo>
                    <a:pt x="5104" y="21349"/>
                    <a:pt x="6472" y="21816"/>
                    <a:pt x="7840" y="22116"/>
                  </a:cubicBezTo>
                  <a:cubicBezTo>
                    <a:pt x="14644" y="23584"/>
                    <a:pt x="19748" y="19548"/>
                    <a:pt x="20182" y="12709"/>
                  </a:cubicBezTo>
                  <a:cubicBezTo>
                    <a:pt x="20415" y="8506"/>
                    <a:pt x="20515" y="4270"/>
                    <a:pt x="20449" y="0"/>
                  </a:cubicBezTo>
                </a:path>
              </a:pathLst>
            </a:custGeom>
            <a:noFill/>
            <a:ln w="7500" cap="rnd"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0"/>
            <p:cNvSpPr/>
            <p:nvPr/>
          </p:nvSpPr>
          <p:spPr>
            <a:xfrm>
              <a:off x="7923568" y="2836495"/>
              <a:ext cx="39276" cy="47551"/>
            </a:xfrm>
            <a:custGeom>
              <a:avLst/>
              <a:gdLst/>
              <a:ahLst/>
              <a:cxnLst/>
              <a:rect l="l" t="t" r="r" b="b"/>
              <a:pathLst>
                <a:path w="916" h="1109" extrusionOk="0">
                  <a:moveTo>
                    <a:pt x="828" y="1"/>
                  </a:moveTo>
                  <a:cubicBezTo>
                    <a:pt x="814" y="1"/>
                    <a:pt x="800" y="5"/>
                    <a:pt x="791" y="14"/>
                  </a:cubicBezTo>
                  <a:cubicBezTo>
                    <a:pt x="691" y="181"/>
                    <a:pt x="557" y="347"/>
                    <a:pt x="424" y="514"/>
                  </a:cubicBezTo>
                  <a:cubicBezTo>
                    <a:pt x="291" y="681"/>
                    <a:pt x="157" y="848"/>
                    <a:pt x="24" y="1015"/>
                  </a:cubicBezTo>
                  <a:cubicBezTo>
                    <a:pt x="0" y="1062"/>
                    <a:pt x="43" y="1109"/>
                    <a:pt x="82" y="1109"/>
                  </a:cubicBezTo>
                  <a:cubicBezTo>
                    <a:pt x="99" y="1109"/>
                    <a:pt x="114" y="1101"/>
                    <a:pt x="124" y="1081"/>
                  </a:cubicBezTo>
                  <a:cubicBezTo>
                    <a:pt x="257" y="914"/>
                    <a:pt x="391" y="748"/>
                    <a:pt x="491" y="581"/>
                  </a:cubicBezTo>
                  <a:lnTo>
                    <a:pt x="891" y="81"/>
                  </a:lnTo>
                  <a:cubicBezTo>
                    <a:pt x="915" y="32"/>
                    <a:pt x="868" y="1"/>
                    <a:pt x="8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0"/>
            <p:cNvSpPr/>
            <p:nvPr/>
          </p:nvSpPr>
          <p:spPr>
            <a:xfrm>
              <a:off x="6486100" y="2843655"/>
              <a:ext cx="53597" cy="58099"/>
            </a:xfrm>
            <a:custGeom>
              <a:avLst/>
              <a:gdLst/>
              <a:ahLst/>
              <a:cxnLst/>
              <a:rect l="l" t="t" r="r" b="b"/>
              <a:pathLst>
                <a:path w="1250" h="1355" extrusionOk="0">
                  <a:moveTo>
                    <a:pt x="60" y="1"/>
                  </a:moveTo>
                  <a:cubicBezTo>
                    <a:pt x="30" y="1"/>
                    <a:pt x="0" y="32"/>
                    <a:pt x="25" y="80"/>
                  </a:cubicBezTo>
                  <a:cubicBezTo>
                    <a:pt x="258" y="581"/>
                    <a:pt x="625" y="1048"/>
                    <a:pt x="1126" y="1348"/>
                  </a:cubicBezTo>
                  <a:cubicBezTo>
                    <a:pt x="1135" y="1353"/>
                    <a:pt x="1144" y="1355"/>
                    <a:pt x="1153" y="1355"/>
                  </a:cubicBezTo>
                  <a:cubicBezTo>
                    <a:pt x="1208" y="1355"/>
                    <a:pt x="1250" y="1277"/>
                    <a:pt x="1192" y="1248"/>
                  </a:cubicBezTo>
                  <a:cubicBezTo>
                    <a:pt x="959" y="1081"/>
                    <a:pt x="759" y="914"/>
                    <a:pt x="559" y="714"/>
                  </a:cubicBezTo>
                  <a:cubicBezTo>
                    <a:pt x="392" y="481"/>
                    <a:pt x="225" y="280"/>
                    <a:pt x="92" y="14"/>
                  </a:cubicBezTo>
                  <a:cubicBezTo>
                    <a:pt x="83" y="5"/>
                    <a:pt x="71" y="1"/>
                    <a:pt x="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0"/>
            <p:cNvSpPr/>
            <p:nvPr/>
          </p:nvSpPr>
          <p:spPr>
            <a:xfrm>
              <a:off x="7725774" y="2745894"/>
              <a:ext cx="8618" cy="103378"/>
            </a:xfrm>
            <a:custGeom>
              <a:avLst/>
              <a:gdLst/>
              <a:ahLst/>
              <a:cxnLst/>
              <a:rect l="l" t="t" r="r" b="b"/>
              <a:pathLst>
                <a:path w="201" h="2411" extrusionOk="0">
                  <a:moveTo>
                    <a:pt x="100" y="0"/>
                  </a:moveTo>
                  <a:cubicBezTo>
                    <a:pt x="84" y="0"/>
                    <a:pt x="67" y="9"/>
                    <a:pt x="67" y="25"/>
                  </a:cubicBezTo>
                  <a:cubicBezTo>
                    <a:pt x="33" y="426"/>
                    <a:pt x="33" y="826"/>
                    <a:pt x="33" y="1226"/>
                  </a:cubicBezTo>
                  <a:cubicBezTo>
                    <a:pt x="33" y="1426"/>
                    <a:pt x="0" y="1593"/>
                    <a:pt x="0" y="1793"/>
                  </a:cubicBezTo>
                  <a:lnTo>
                    <a:pt x="0" y="2093"/>
                  </a:lnTo>
                  <a:cubicBezTo>
                    <a:pt x="0" y="2194"/>
                    <a:pt x="0" y="2294"/>
                    <a:pt x="33" y="2360"/>
                  </a:cubicBezTo>
                  <a:cubicBezTo>
                    <a:pt x="50" y="2394"/>
                    <a:pt x="75" y="2410"/>
                    <a:pt x="100" y="2410"/>
                  </a:cubicBezTo>
                  <a:cubicBezTo>
                    <a:pt x="125" y="2410"/>
                    <a:pt x="150" y="2394"/>
                    <a:pt x="167" y="2360"/>
                  </a:cubicBezTo>
                  <a:cubicBezTo>
                    <a:pt x="200" y="2294"/>
                    <a:pt x="200" y="2160"/>
                    <a:pt x="200" y="2093"/>
                  </a:cubicBezTo>
                  <a:lnTo>
                    <a:pt x="200" y="1793"/>
                  </a:lnTo>
                  <a:cubicBezTo>
                    <a:pt x="200" y="1593"/>
                    <a:pt x="200" y="1426"/>
                    <a:pt x="167" y="1226"/>
                  </a:cubicBezTo>
                  <a:cubicBezTo>
                    <a:pt x="167" y="826"/>
                    <a:pt x="167" y="426"/>
                    <a:pt x="134" y="25"/>
                  </a:cubicBezTo>
                  <a:cubicBezTo>
                    <a:pt x="134" y="9"/>
                    <a:pt x="117" y="0"/>
                    <a:pt x="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0"/>
            <p:cNvSpPr/>
            <p:nvPr/>
          </p:nvSpPr>
          <p:spPr>
            <a:xfrm>
              <a:off x="6328396" y="3002988"/>
              <a:ext cx="74392" cy="95660"/>
            </a:xfrm>
            <a:custGeom>
              <a:avLst/>
              <a:gdLst/>
              <a:ahLst/>
              <a:cxnLst/>
              <a:rect l="l" t="t" r="r" b="b"/>
              <a:pathLst>
                <a:path w="1735" h="2231" extrusionOk="0">
                  <a:moveTo>
                    <a:pt x="67" y="0"/>
                  </a:moveTo>
                  <a:cubicBezTo>
                    <a:pt x="34" y="0"/>
                    <a:pt x="0" y="34"/>
                    <a:pt x="34" y="67"/>
                  </a:cubicBezTo>
                  <a:cubicBezTo>
                    <a:pt x="434" y="267"/>
                    <a:pt x="801" y="601"/>
                    <a:pt x="1068" y="968"/>
                  </a:cubicBezTo>
                  <a:cubicBezTo>
                    <a:pt x="1201" y="1134"/>
                    <a:pt x="1301" y="1335"/>
                    <a:pt x="1401" y="1535"/>
                  </a:cubicBezTo>
                  <a:cubicBezTo>
                    <a:pt x="1435" y="1635"/>
                    <a:pt x="1468" y="1768"/>
                    <a:pt x="1501" y="1868"/>
                  </a:cubicBezTo>
                  <a:cubicBezTo>
                    <a:pt x="1535" y="1968"/>
                    <a:pt x="1568" y="2102"/>
                    <a:pt x="1601" y="2202"/>
                  </a:cubicBezTo>
                  <a:cubicBezTo>
                    <a:pt x="1612" y="2223"/>
                    <a:pt x="1628" y="2230"/>
                    <a:pt x="1647" y="2230"/>
                  </a:cubicBezTo>
                  <a:cubicBezTo>
                    <a:pt x="1687" y="2230"/>
                    <a:pt x="1735" y="2192"/>
                    <a:pt x="1735" y="2168"/>
                  </a:cubicBezTo>
                  <a:cubicBezTo>
                    <a:pt x="1735" y="2035"/>
                    <a:pt x="1701" y="1902"/>
                    <a:pt x="1668" y="1802"/>
                  </a:cubicBezTo>
                  <a:cubicBezTo>
                    <a:pt x="1635" y="1701"/>
                    <a:pt x="1601" y="1601"/>
                    <a:pt x="1535" y="1501"/>
                  </a:cubicBezTo>
                  <a:cubicBezTo>
                    <a:pt x="1435" y="1268"/>
                    <a:pt x="1334" y="1068"/>
                    <a:pt x="1168" y="868"/>
                  </a:cubicBezTo>
                  <a:cubicBezTo>
                    <a:pt x="867" y="467"/>
                    <a:pt x="501" y="20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0"/>
            <p:cNvSpPr/>
            <p:nvPr/>
          </p:nvSpPr>
          <p:spPr>
            <a:xfrm>
              <a:off x="8065750" y="2994112"/>
              <a:ext cx="73020" cy="78251"/>
            </a:xfrm>
            <a:custGeom>
              <a:avLst/>
              <a:gdLst/>
              <a:ahLst/>
              <a:cxnLst/>
              <a:rect l="l" t="t" r="r" b="b"/>
              <a:pathLst>
                <a:path w="1703" h="1825" extrusionOk="0">
                  <a:moveTo>
                    <a:pt x="1637" y="0"/>
                  </a:moveTo>
                  <a:cubicBezTo>
                    <a:pt x="1629" y="0"/>
                    <a:pt x="1621" y="2"/>
                    <a:pt x="1611" y="7"/>
                  </a:cubicBezTo>
                  <a:cubicBezTo>
                    <a:pt x="944" y="441"/>
                    <a:pt x="410" y="1041"/>
                    <a:pt x="43" y="1708"/>
                  </a:cubicBezTo>
                  <a:cubicBezTo>
                    <a:pt x="0" y="1774"/>
                    <a:pt x="42" y="1825"/>
                    <a:pt x="94" y="1825"/>
                  </a:cubicBezTo>
                  <a:cubicBezTo>
                    <a:pt x="122" y="1825"/>
                    <a:pt x="154" y="1810"/>
                    <a:pt x="177" y="1775"/>
                  </a:cubicBezTo>
                  <a:cubicBezTo>
                    <a:pt x="344" y="1475"/>
                    <a:pt x="577" y="1141"/>
                    <a:pt x="811" y="874"/>
                  </a:cubicBezTo>
                  <a:cubicBezTo>
                    <a:pt x="1078" y="574"/>
                    <a:pt x="1344" y="341"/>
                    <a:pt x="1645" y="107"/>
                  </a:cubicBezTo>
                  <a:cubicBezTo>
                    <a:pt x="1702" y="79"/>
                    <a:pt x="1685" y="0"/>
                    <a:pt x="16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0"/>
            <p:cNvSpPr/>
            <p:nvPr/>
          </p:nvSpPr>
          <p:spPr>
            <a:xfrm>
              <a:off x="7002045" y="2612503"/>
              <a:ext cx="419128" cy="14364"/>
            </a:xfrm>
            <a:custGeom>
              <a:avLst/>
              <a:gdLst/>
              <a:ahLst/>
              <a:cxnLst/>
              <a:rect l="l" t="t" r="r" b="b"/>
              <a:pathLst>
                <a:path w="9775" h="335" extrusionOk="0">
                  <a:moveTo>
                    <a:pt x="34" y="1"/>
                  </a:moveTo>
                  <a:cubicBezTo>
                    <a:pt x="0" y="1"/>
                    <a:pt x="0" y="67"/>
                    <a:pt x="34" y="67"/>
                  </a:cubicBezTo>
                  <a:cubicBezTo>
                    <a:pt x="634" y="168"/>
                    <a:pt x="1268" y="168"/>
                    <a:pt x="1902" y="201"/>
                  </a:cubicBezTo>
                  <a:cubicBezTo>
                    <a:pt x="2502" y="234"/>
                    <a:pt x="3136" y="268"/>
                    <a:pt x="3770" y="268"/>
                  </a:cubicBezTo>
                  <a:cubicBezTo>
                    <a:pt x="5037" y="301"/>
                    <a:pt x="6272" y="334"/>
                    <a:pt x="7539" y="334"/>
                  </a:cubicBezTo>
                  <a:lnTo>
                    <a:pt x="8607" y="334"/>
                  </a:lnTo>
                  <a:cubicBezTo>
                    <a:pt x="8940" y="334"/>
                    <a:pt x="9340" y="334"/>
                    <a:pt x="9674" y="301"/>
                  </a:cubicBezTo>
                  <a:cubicBezTo>
                    <a:pt x="9741" y="268"/>
                    <a:pt x="9774" y="168"/>
                    <a:pt x="9674" y="168"/>
                  </a:cubicBezTo>
                  <a:cubicBezTo>
                    <a:pt x="9586" y="158"/>
                    <a:pt x="9495" y="154"/>
                    <a:pt x="9403" y="154"/>
                  </a:cubicBezTo>
                  <a:cubicBezTo>
                    <a:pt x="9181" y="154"/>
                    <a:pt x="8952" y="177"/>
                    <a:pt x="8740" y="201"/>
                  </a:cubicBezTo>
                  <a:lnTo>
                    <a:pt x="5905" y="201"/>
                  </a:lnTo>
                  <a:cubicBezTo>
                    <a:pt x="4637" y="201"/>
                    <a:pt x="3403" y="134"/>
                    <a:pt x="2135" y="101"/>
                  </a:cubicBezTo>
                  <a:cubicBezTo>
                    <a:pt x="1435" y="67"/>
                    <a:pt x="734" y="1"/>
                    <a:pt x="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0"/>
            <p:cNvSpPr/>
            <p:nvPr/>
          </p:nvSpPr>
          <p:spPr>
            <a:xfrm>
              <a:off x="6999172" y="2549601"/>
              <a:ext cx="423415" cy="8618"/>
            </a:xfrm>
            <a:custGeom>
              <a:avLst/>
              <a:gdLst/>
              <a:ahLst/>
              <a:cxnLst/>
              <a:rect l="l" t="t" r="r" b="b"/>
              <a:pathLst>
                <a:path w="9875" h="201" extrusionOk="0">
                  <a:moveTo>
                    <a:pt x="6005" y="0"/>
                  </a:moveTo>
                  <a:cubicBezTo>
                    <a:pt x="4737" y="0"/>
                    <a:pt x="3470" y="0"/>
                    <a:pt x="2202" y="33"/>
                  </a:cubicBezTo>
                  <a:cubicBezTo>
                    <a:pt x="1502" y="67"/>
                    <a:pt x="768" y="67"/>
                    <a:pt x="67" y="133"/>
                  </a:cubicBezTo>
                  <a:cubicBezTo>
                    <a:pt x="1" y="133"/>
                    <a:pt x="1" y="200"/>
                    <a:pt x="67" y="200"/>
                  </a:cubicBezTo>
                  <a:cubicBezTo>
                    <a:pt x="1335" y="200"/>
                    <a:pt x="2603" y="133"/>
                    <a:pt x="3837" y="133"/>
                  </a:cubicBezTo>
                  <a:cubicBezTo>
                    <a:pt x="4471" y="117"/>
                    <a:pt x="5104" y="108"/>
                    <a:pt x="5738" y="108"/>
                  </a:cubicBezTo>
                  <a:cubicBezTo>
                    <a:pt x="6372" y="108"/>
                    <a:pt x="7006" y="117"/>
                    <a:pt x="7639" y="133"/>
                  </a:cubicBezTo>
                  <a:lnTo>
                    <a:pt x="8707" y="133"/>
                  </a:lnTo>
                  <a:cubicBezTo>
                    <a:pt x="9000" y="133"/>
                    <a:pt x="9294" y="176"/>
                    <a:pt x="9570" y="176"/>
                  </a:cubicBezTo>
                  <a:cubicBezTo>
                    <a:pt x="9640" y="176"/>
                    <a:pt x="9708" y="174"/>
                    <a:pt x="9774" y="167"/>
                  </a:cubicBezTo>
                  <a:cubicBezTo>
                    <a:pt x="9874" y="133"/>
                    <a:pt x="9874" y="33"/>
                    <a:pt x="9808" y="33"/>
                  </a:cubicBezTo>
                  <a:cubicBezTo>
                    <a:pt x="9474" y="0"/>
                    <a:pt x="9141" y="0"/>
                    <a:pt x="88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0"/>
            <p:cNvSpPr/>
            <p:nvPr/>
          </p:nvSpPr>
          <p:spPr>
            <a:xfrm>
              <a:off x="6694527" y="2733374"/>
              <a:ext cx="7203" cy="137723"/>
            </a:xfrm>
            <a:custGeom>
              <a:avLst/>
              <a:gdLst/>
              <a:ahLst/>
              <a:cxnLst/>
              <a:rect l="l" t="t" r="r" b="b"/>
              <a:pathLst>
                <a:path w="168" h="3212" extrusionOk="0">
                  <a:moveTo>
                    <a:pt x="84" y="0"/>
                  </a:moveTo>
                  <a:cubicBezTo>
                    <a:pt x="59" y="0"/>
                    <a:pt x="34" y="17"/>
                    <a:pt x="34" y="50"/>
                  </a:cubicBezTo>
                  <a:cubicBezTo>
                    <a:pt x="1" y="284"/>
                    <a:pt x="1" y="551"/>
                    <a:pt x="1" y="818"/>
                  </a:cubicBezTo>
                  <a:lnTo>
                    <a:pt x="1" y="1618"/>
                  </a:lnTo>
                  <a:lnTo>
                    <a:pt x="1" y="2419"/>
                  </a:lnTo>
                  <a:cubicBezTo>
                    <a:pt x="1" y="2652"/>
                    <a:pt x="1" y="2953"/>
                    <a:pt x="34" y="3186"/>
                  </a:cubicBezTo>
                  <a:cubicBezTo>
                    <a:pt x="34" y="3203"/>
                    <a:pt x="51" y="3211"/>
                    <a:pt x="67" y="3211"/>
                  </a:cubicBezTo>
                  <a:cubicBezTo>
                    <a:pt x="84" y="3211"/>
                    <a:pt x="101" y="3203"/>
                    <a:pt x="101" y="3186"/>
                  </a:cubicBezTo>
                  <a:cubicBezTo>
                    <a:pt x="167" y="2953"/>
                    <a:pt x="134" y="2686"/>
                    <a:pt x="134" y="2452"/>
                  </a:cubicBezTo>
                  <a:cubicBezTo>
                    <a:pt x="134" y="2185"/>
                    <a:pt x="134" y="1885"/>
                    <a:pt x="134" y="1618"/>
                  </a:cubicBezTo>
                  <a:cubicBezTo>
                    <a:pt x="134" y="1351"/>
                    <a:pt x="134" y="1118"/>
                    <a:pt x="134" y="851"/>
                  </a:cubicBezTo>
                  <a:cubicBezTo>
                    <a:pt x="134" y="584"/>
                    <a:pt x="167" y="317"/>
                    <a:pt x="134" y="50"/>
                  </a:cubicBezTo>
                  <a:cubicBezTo>
                    <a:pt x="134" y="17"/>
                    <a:pt x="109" y="0"/>
                    <a:pt x="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0"/>
            <p:cNvSpPr/>
            <p:nvPr/>
          </p:nvSpPr>
          <p:spPr>
            <a:xfrm>
              <a:off x="6891892" y="2827790"/>
              <a:ext cx="155945" cy="121258"/>
            </a:xfrm>
            <a:custGeom>
              <a:avLst/>
              <a:gdLst/>
              <a:ahLst/>
              <a:cxnLst/>
              <a:rect l="l" t="t" r="r" b="b"/>
              <a:pathLst>
                <a:path w="3637" h="2828" extrusionOk="0">
                  <a:moveTo>
                    <a:pt x="134" y="150"/>
                  </a:moveTo>
                  <a:cubicBezTo>
                    <a:pt x="234" y="150"/>
                    <a:pt x="334" y="183"/>
                    <a:pt x="435" y="183"/>
                  </a:cubicBezTo>
                  <a:lnTo>
                    <a:pt x="3503" y="183"/>
                  </a:lnTo>
                  <a:cubicBezTo>
                    <a:pt x="3470" y="350"/>
                    <a:pt x="3470" y="517"/>
                    <a:pt x="3437" y="684"/>
                  </a:cubicBezTo>
                  <a:cubicBezTo>
                    <a:pt x="3437" y="917"/>
                    <a:pt x="3437" y="1117"/>
                    <a:pt x="3437" y="1351"/>
                  </a:cubicBezTo>
                  <a:cubicBezTo>
                    <a:pt x="3437" y="1751"/>
                    <a:pt x="3437" y="2185"/>
                    <a:pt x="3437" y="2585"/>
                  </a:cubicBezTo>
                  <a:cubicBezTo>
                    <a:pt x="3203" y="2552"/>
                    <a:pt x="2970" y="2552"/>
                    <a:pt x="2703" y="2552"/>
                  </a:cubicBezTo>
                  <a:cubicBezTo>
                    <a:pt x="2436" y="2552"/>
                    <a:pt x="2136" y="2518"/>
                    <a:pt x="1836" y="2518"/>
                  </a:cubicBezTo>
                  <a:lnTo>
                    <a:pt x="168" y="2518"/>
                  </a:lnTo>
                  <a:cubicBezTo>
                    <a:pt x="168" y="2152"/>
                    <a:pt x="168" y="1785"/>
                    <a:pt x="168" y="1418"/>
                  </a:cubicBezTo>
                  <a:cubicBezTo>
                    <a:pt x="168" y="984"/>
                    <a:pt x="134" y="584"/>
                    <a:pt x="134" y="150"/>
                  </a:cubicBezTo>
                  <a:close/>
                  <a:moveTo>
                    <a:pt x="101" y="0"/>
                  </a:moveTo>
                  <a:cubicBezTo>
                    <a:pt x="84" y="0"/>
                    <a:pt x="68" y="17"/>
                    <a:pt x="68" y="50"/>
                  </a:cubicBezTo>
                  <a:lnTo>
                    <a:pt x="68" y="83"/>
                  </a:lnTo>
                  <a:lnTo>
                    <a:pt x="34" y="83"/>
                  </a:lnTo>
                  <a:cubicBezTo>
                    <a:pt x="1" y="83"/>
                    <a:pt x="1" y="117"/>
                    <a:pt x="34" y="117"/>
                  </a:cubicBezTo>
                  <a:lnTo>
                    <a:pt x="68" y="117"/>
                  </a:lnTo>
                  <a:cubicBezTo>
                    <a:pt x="34" y="550"/>
                    <a:pt x="34" y="984"/>
                    <a:pt x="34" y="1384"/>
                  </a:cubicBezTo>
                  <a:cubicBezTo>
                    <a:pt x="34" y="1785"/>
                    <a:pt x="1" y="2185"/>
                    <a:pt x="34" y="2552"/>
                  </a:cubicBezTo>
                  <a:cubicBezTo>
                    <a:pt x="1" y="2619"/>
                    <a:pt x="1" y="2652"/>
                    <a:pt x="34" y="2685"/>
                  </a:cubicBezTo>
                  <a:lnTo>
                    <a:pt x="34" y="2752"/>
                  </a:lnTo>
                  <a:cubicBezTo>
                    <a:pt x="34" y="2802"/>
                    <a:pt x="68" y="2827"/>
                    <a:pt x="101" y="2827"/>
                  </a:cubicBezTo>
                  <a:cubicBezTo>
                    <a:pt x="134" y="2827"/>
                    <a:pt x="168" y="2802"/>
                    <a:pt x="168" y="2752"/>
                  </a:cubicBezTo>
                  <a:lnTo>
                    <a:pt x="168" y="2719"/>
                  </a:lnTo>
                  <a:cubicBezTo>
                    <a:pt x="451" y="2735"/>
                    <a:pt x="726" y="2744"/>
                    <a:pt x="1002" y="2744"/>
                  </a:cubicBezTo>
                  <a:cubicBezTo>
                    <a:pt x="1277" y="2744"/>
                    <a:pt x="1552" y="2735"/>
                    <a:pt x="1836" y="2719"/>
                  </a:cubicBezTo>
                  <a:lnTo>
                    <a:pt x="2703" y="2719"/>
                  </a:lnTo>
                  <a:cubicBezTo>
                    <a:pt x="2970" y="2719"/>
                    <a:pt x="3203" y="2719"/>
                    <a:pt x="3470" y="2685"/>
                  </a:cubicBezTo>
                  <a:cubicBezTo>
                    <a:pt x="3482" y="2697"/>
                    <a:pt x="3508" y="2705"/>
                    <a:pt x="3535" y="2705"/>
                  </a:cubicBezTo>
                  <a:cubicBezTo>
                    <a:pt x="3583" y="2705"/>
                    <a:pt x="3637" y="2682"/>
                    <a:pt x="3637" y="2619"/>
                  </a:cubicBezTo>
                  <a:cubicBezTo>
                    <a:pt x="3637" y="2196"/>
                    <a:pt x="3637" y="1774"/>
                    <a:pt x="3637" y="1351"/>
                  </a:cubicBezTo>
                  <a:cubicBezTo>
                    <a:pt x="3637" y="1117"/>
                    <a:pt x="3637" y="917"/>
                    <a:pt x="3603" y="684"/>
                  </a:cubicBezTo>
                  <a:cubicBezTo>
                    <a:pt x="3603" y="484"/>
                    <a:pt x="3570" y="250"/>
                    <a:pt x="3570" y="50"/>
                  </a:cubicBezTo>
                  <a:cubicBezTo>
                    <a:pt x="3570" y="17"/>
                    <a:pt x="3537" y="17"/>
                    <a:pt x="3503" y="17"/>
                  </a:cubicBezTo>
                  <a:lnTo>
                    <a:pt x="468" y="17"/>
                  </a:lnTo>
                  <a:cubicBezTo>
                    <a:pt x="368" y="17"/>
                    <a:pt x="234" y="50"/>
                    <a:pt x="134" y="50"/>
                  </a:cubicBezTo>
                  <a:cubicBezTo>
                    <a:pt x="134" y="17"/>
                    <a:pt x="118" y="0"/>
                    <a:pt x="1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0"/>
            <p:cNvSpPr/>
            <p:nvPr/>
          </p:nvSpPr>
          <p:spPr>
            <a:xfrm>
              <a:off x="7119315" y="2827790"/>
              <a:ext cx="155945" cy="121258"/>
            </a:xfrm>
            <a:custGeom>
              <a:avLst/>
              <a:gdLst/>
              <a:ahLst/>
              <a:cxnLst/>
              <a:rect l="l" t="t" r="r" b="b"/>
              <a:pathLst>
                <a:path w="3637" h="2828" extrusionOk="0">
                  <a:moveTo>
                    <a:pt x="167" y="150"/>
                  </a:moveTo>
                  <a:cubicBezTo>
                    <a:pt x="268" y="150"/>
                    <a:pt x="368" y="183"/>
                    <a:pt x="468" y="183"/>
                  </a:cubicBezTo>
                  <a:lnTo>
                    <a:pt x="3503" y="183"/>
                  </a:lnTo>
                  <a:cubicBezTo>
                    <a:pt x="3503" y="350"/>
                    <a:pt x="3470" y="517"/>
                    <a:pt x="3470" y="684"/>
                  </a:cubicBezTo>
                  <a:cubicBezTo>
                    <a:pt x="3470" y="917"/>
                    <a:pt x="3470" y="1117"/>
                    <a:pt x="3470" y="1351"/>
                  </a:cubicBezTo>
                  <a:cubicBezTo>
                    <a:pt x="3470" y="1751"/>
                    <a:pt x="3436" y="2185"/>
                    <a:pt x="3470" y="2585"/>
                  </a:cubicBezTo>
                  <a:cubicBezTo>
                    <a:pt x="3236" y="2552"/>
                    <a:pt x="2969" y="2552"/>
                    <a:pt x="2736" y="2552"/>
                  </a:cubicBezTo>
                  <a:cubicBezTo>
                    <a:pt x="2436" y="2552"/>
                    <a:pt x="2136" y="2518"/>
                    <a:pt x="1835" y="2518"/>
                  </a:cubicBezTo>
                  <a:lnTo>
                    <a:pt x="201" y="2518"/>
                  </a:lnTo>
                  <a:cubicBezTo>
                    <a:pt x="201" y="2152"/>
                    <a:pt x="201" y="1785"/>
                    <a:pt x="167" y="1418"/>
                  </a:cubicBezTo>
                  <a:cubicBezTo>
                    <a:pt x="167" y="984"/>
                    <a:pt x="167" y="584"/>
                    <a:pt x="167" y="150"/>
                  </a:cubicBezTo>
                  <a:close/>
                  <a:moveTo>
                    <a:pt x="117" y="0"/>
                  </a:moveTo>
                  <a:cubicBezTo>
                    <a:pt x="92" y="0"/>
                    <a:pt x="67" y="17"/>
                    <a:pt x="67" y="50"/>
                  </a:cubicBezTo>
                  <a:lnTo>
                    <a:pt x="67" y="83"/>
                  </a:lnTo>
                  <a:lnTo>
                    <a:pt x="34" y="83"/>
                  </a:lnTo>
                  <a:cubicBezTo>
                    <a:pt x="1" y="83"/>
                    <a:pt x="1" y="117"/>
                    <a:pt x="34" y="117"/>
                  </a:cubicBezTo>
                  <a:lnTo>
                    <a:pt x="67" y="117"/>
                  </a:lnTo>
                  <a:cubicBezTo>
                    <a:pt x="67" y="550"/>
                    <a:pt x="34" y="984"/>
                    <a:pt x="34" y="1384"/>
                  </a:cubicBezTo>
                  <a:cubicBezTo>
                    <a:pt x="34" y="1785"/>
                    <a:pt x="34" y="2185"/>
                    <a:pt x="34" y="2552"/>
                  </a:cubicBezTo>
                  <a:cubicBezTo>
                    <a:pt x="1" y="2619"/>
                    <a:pt x="1" y="2652"/>
                    <a:pt x="34" y="2685"/>
                  </a:cubicBezTo>
                  <a:lnTo>
                    <a:pt x="34" y="2752"/>
                  </a:lnTo>
                  <a:cubicBezTo>
                    <a:pt x="34" y="2802"/>
                    <a:pt x="67" y="2827"/>
                    <a:pt x="101" y="2827"/>
                  </a:cubicBezTo>
                  <a:cubicBezTo>
                    <a:pt x="134" y="2827"/>
                    <a:pt x="167" y="2802"/>
                    <a:pt x="167" y="2752"/>
                  </a:cubicBezTo>
                  <a:lnTo>
                    <a:pt x="167" y="2719"/>
                  </a:lnTo>
                  <a:cubicBezTo>
                    <a:pt x="451" y="2735"/>
                    <a:pt x="735" y="2744"/>
                    <a:pt x="1018" y="2744"/>
                  </a:cubicBezTo>
                  <a:cubicBezTo>
                    <a:pt x="1302" y="2744"/>
                    <a:pt x="1585" y="2735"/>
                    <a:pt x="1869" y="2719"/>
                  </a:cubicBezTo>
                  <a:lnTo>
                    <a:pt x="2703" y="2719"/>
                  </a:lnTo>
                  <a:cubicBezTo>
                    <a:pt x="2969" y="2719"/>
                    <a:pt x="3236" y="2719"/>
                    <a:pt x="3470" y="2685"/>
                  </a:cubicBezTo>
                  <a:cubicBezTo>
                    <a:pt x="3494" y="2697"/>
                    <a:pt x="3523" y="2705"/>
                    <a:pt x="3550" y="2705"/>
                  </a:cubicBezTo>
                  <a:cubicBezTo>
                    <a:pt x="3596" y="2705"/>
                    <a:pt x="3637" y="2682"/>
                    <a:pt x="3637" y="2619"/>
                  </a:cubicBezTo>
                  <a:cubicBezTo>
                    <a:pt x="3637" y="2196"/>
                    <a:pt x="3637" y="1774"/>
                    <a:pt x="3637" y="1351"/>
                  </a:cubicBezTo>
                  <a:cubicBezTo>
                    <a:pt x="3637" y="1117"/>
                    <a:pt x="3637" y="917"/>
                    <a:pt x="3637" y="684"/>
                  </a:cubicBezTo>
                  <a:cubicBezTo>
                    <a:pt x="3637" y="484"/>
                    <a:pt x="3603" y="250"/>
                    <a:pt x="3570" y="50"/>
                  </a:cubicBezTo>
                  <a:cubicBezTo>
                    <a:pt x="3570" y="17"/>
                    <a:pt x="3537" y="17"/>
                    <a:pt x="3537" y="17"/>
                  </a:cubicBezTo>
                  <a:lnTo>
                    <a:pt x="501" y="17"/>
                  </a:lnTo>
                  <a:cubicBezTo>
                    <a:pt x="368" y="17"/>
                    <a:pt x="268" y="50"/>
                    <a:pt x="167" y="50"/>
                  </a:cubicBezTo>
                  <a:cubicBezTo>
                    <a:pt x="167" y="17"/>
                    <a:pt x="142" y="0"/>
                    <a:pt x="1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0"/>
            <p:cNvSpPr/>
            <p:nvPr/>
          </p:nvSpPr>
          <p:spPr>
            <a:xfrm>
              <a:off x="7348152" y="2827790"/>
              <a:ext cx="155945" cy="121258"/>
            </a:xfrm>
            <a:custGeom>
              <a:avLst/>
              <a:gdLst/>
              <a:ahLst/>
              <a:cxnLst/>
              <a:rect l="l" t="t" r="r" b="b"/>
              <a:pathLst>
                <a:path w="3637" h="2828" extrusionOk="0">
                  <a:moveTo>
                    <a:pt x="134" y="150"/>
                  </a:moveTo>
                  <a:cubicBezTo>
                    <a:pt x="234" y="150"/>
                    <a:pt x="334" y="183"/>
                    <a:pt x="434" y="183"/>
                  </a:cubicBezTo>
                  <a:lnTo>
                    <a:pt x="3503" y="183"/>
                  </a:lnTo>
                  <a:cubicBezTo>
                    <a:pt x="3470" y="350"/>
                    <a:pt x="3470" y="517"/>
                    <a:pt x="3437" y="684"/>
                  </a:cubicBezTo>
                  <a:cubicBezTo>
                    <a:pt x="3437" y="917"/>
                    <a:pt x="3437" y="1117"/>
                    <a:pt x="3437" y="1351"/>
                  </a:cubicBezTo>
                  <a:cubicBezTo>
                    <a:pt x="3437" y="1751"/>
                    <a:pt x="3437" y="2185"/>
                    <a:pt x="3437" y="2585"/>
                  </a:cubicBezTo>
                  <a:cubicBezTo>
                    <a:pt x="3203" y="2552"/>
                    <a:pt x="2970" y="2552"/>
                    <a:pt x="2703" y="2552"/>
                  </a:cubicBezTo>
                  <a:cubicBezTo>
                    <a:pt x="2436" y="2552"/>
                    <a:pt x="2136" y="2518"/>
                    <a:pt x="1835" y="2518"/>
                  </a:cubicBezTo>
                  <a:lnTo>
                    <a:pt x="168" y="2518"/>
                  </a:lnTo>
                  <a:cubicBezTo>
                    <a:pt x="168" y="2152"/>
                    <a:pt x="168" y="1785"/>
                    <a:pt x="168" y="1418"/>
                  </a:cubicBezTo>
                  <a:cubicBezTo>
                    <a:pt x="168" y="984"/>
                    <a:pt x="134" y="584"/>
                    <a:pt x="134" y="150"/>
                  </a:cubicBezTo>
                  <a:close/>
                  <a:moveTo>
                    <a:pt x="101" y="0"/>
                  </a:moveTo>
                  <a:cubicBezTo>
                    <a:pt x="84" y="0"/>
                    <a:pt x="68" y="17"/>
                    <a:pt x="68" y="50"/>
                  </a:cubicBezTo>
                  <a:lnTo>
                    <a:pt x="68" y="83"/>
                  </a:lnTo>
                  <a:lnTo>
                    <a:pt x="34" y="83"/>
                  </a:lnTo>
                  <a:cubicBezTo>
                    <a:pt x="1" y="83"/>
                    <a:pt x="1" y="117"/>
                    <a:pt x="34" y="117"/>
                  </a:cubicBezTo>
                  <a:lnTo>
                    <a:pt x="68" y="117"/>
                  </a:lnTo>
                  <a:cubicBezTo>
                    <a:pt x="34" y="550"/>
                    <a:pt x="34" y="984"/>
                    <a:pt x="34" y="1384"/>
                  </a:cubicBezTo>
                  <a:cubicBezTo>
                    <a:pt x="34" y="1785"/>
                    <a:pt x="1" y="2185"/>
                    <a:pt x="34" y="2552"/>
                  </a:cubicBezTo>
                  <a:cubicBezTo>
                    <a:pt x="1" y="2619"/>
                    <a:pt x="1" y="2652"/>
                    <a:pt x="34" y="2685"/>
                  </a:cubicBezTo>
                  <a:lnTo>
                    <a:pt x="34" y="2752"/>
                  </a:lnTo>
                  <a:cubicBezTo>
                    <a:pt x="34" y="2802"/>
                    <a:pt x="68" y="2827"/>
                    <a:pt x="101" y="2827"/>
                  </a:cubicBezTo>
                  <a:cubicBezTo>
                    <a:pt x="134" y="2827"/>
                    <a:pt x="168" y="2802"/>
                    <a:pt x="168" y="2752"/>
                  </a:cubicBezTo>
                  <a:lnTo>
                    <a:pt x="168" y="2719"/>
                  </a:lnTo>
                  <a:cubicBezTo>
                    <a:pt x="451" y="2735"/>
                    <a:pt x="726" y="2744"/>
                    <a:pt x="1002" y="2744"/>
                  </a:cubicBezTo>
                  <a:cubicBezTo>
                    <a:pt x="1277" y="2744"/>
                    <a:pt x="1552" y="2735"/>
                    <a:pt x="1835" y="2719"/>
                  </a:cubicBezTo>
                  <a:lnTo>
                    <a:pt x="2703" y="2719"/>
                  </a:lnTo>
                  <a:cubicBezTo>
                    <a:pt x="2970" y="2719"/>
                    <a:pt x="3203" y="2719"/>
                    <a:pt x="3470" y="2685"/>
                  </a:cubicBezTo>
                  <a:cubicBezTo>
                    <a:pt x="3482" y="2697"/>
                    <a:pt x="3508" y="2705"/>
                    <a:pt x="3535" y="2705"/>
                  </a:cubicBezTo>
                  <a:cubicBezTo>
                    <a:pt x="3583" y="2705"/>
                    <a:pt x="3637" y="2682"/>
                    <a:pt x="3637" y="2619"/>
                  </a:cubicBezTo>
                  <a:cubicBezTo>
                    <a:pt x="3637" y="2196"/>
                    <a:pt x="3637" y="1774"/>
                    <a:pt x="3637" y="1351"/>
                  </a:cubicBezTo>
                  <a:cubicBezTo>
                    <a:pt x="3637" y="1117"/>
                    <a:pt x="3637" y="917"/>
                    <a:pt x="3603" y="684"/>
                  </a:cubicBezTo>
                  <a:cubicBezTo>
                    <a:pt x="3603" y="484"/>
                    <a:pt x="3570" y="250"/>
                    <a:pt x="3570" y="50"/>
                  </a:cubicBezTo>
                  <a:cubicBezTo>
                    <a:pt x="3570" y="17"/>
                    <a:pt x="3537" y="17"/>
                    <a:pt x="3503" y="17"/>
                  </a:cubicBezTo>
                  <a:lnTo>
                    <a:pt x="468" y="17"/>
                  </a:lnTo>
                  <a:cubicBezTo>
                    <a:pt x="368" y="17"/>
                    <a:pt x="234" y="50"/>
                    <a:pt x="134" y="50"/>
                  </a:cubicBezTo>
                  <a:cubicBezTo>
                    <a:pt x="134" y="17"/>
                    <a:pt x="118" y="0"/>
                    <a:pt x="1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0"/>
            <p:cNvSpPr/>
            <p:nvPr/>
          </p:nvSpPr>
          <p:spPr>
            <a:xfrm>
              <a:off x="6891892" y="2980434"/>
              <a:ext cx="155945" cy="121643"/>
            </a:xfrm>
            <a:custGeom>
              <a:avLst/>
              <a:gdLst/>
              <a:ahLst/>
              <a:cxnLst/>
              <a:rect l="l" t="t" r="r" b="b"/>
              <a:pathLst>
                <a:path w="3637" h="2837" extrusionOk="0">
                  <a:moveTo>
                    <a:pt x="134" y="159"/>
                  </a:moveTo>
                  <a:cubicBezTo>
                    <a:pt x="234" y="159"/>
                    <a:pt x="334" y="193"/>
                    <a:pt x="435" y="193"/>
                  </a:cubicBezTo>
                  <a:lnTo>
                    <a:pt x="3503" y="193"/>
                  </a:lnTo>
                  <a:cubicBezTo>
                    <a:pt x="3470" y="359"/>
                    <a:pt x="3470" y="526"/>
                    <a:pt x="3437" y="693"/>
                  </a:cubicBezTo>
                  <a:cubicBezTo>
                    <a:pt x="3437" y="927"/>
                    <a:pt x="3437" y="1127"/>
                    <a:pt x="3437" y="1360"/>
                  </a:cubicBezTo>
                  <a:cubicBezTo>
                    <a:pt x="3437" y="1760"/>
                    <a:pt x="3437" y="2194"/>
                    <a:pt x="3437" y="2594"/>
                  </a:cubicBezTo>
                  <a:cubicBezTo>
                    <a:pt x="3203" y="2561"/>
                    <a:pt x="2970" y="2561"/>
                    <a:pt x="2703" y="2561"/>
                  </a:cubicBezTo>
                  <a:lnTo>
                    <a:pt x="1836" y="2528"/>
                  </a:lnTo>
                  <a:lnTo>
                    <a:pt x="168" y="2528"/>
                  </a:lnTo>
                  <a:cubicBezTo>
                    <a:pt x="168" y="2161"/>
                    <a:pt x="168" y="1794"/>
                    <a:pt x="168" y="1427"/>
                  </a:cubicBezTo>
                  <a:cubicBezTo>
                    <a:pt x="168" y="993"/>
                    <a:pt x="134" y="593"/>
                    <a:pt x="134" y="159"/>
                  </a:cubicBezTo>
                  <a:close/>
                  <a:moveTo>
                    <a:pt x="101" y="1"/>
                  </a:moveTo>
                  <a:cubicBezTo>
                    <a:pt x="84" y="1"/>
                    <a:pt x="68" y="9"/>
                    <a:pt x="68" y="26"/>
                  </a:cubicBezTo>
                  <a:lnTo>
                    <a:pt x="68" y="59"/>
                  </a:lnTo>
                  <a:lnTo>
                    <a:pt x="34" y="59"/>
                  </a:lnTo>
                  <a:cubicBezTo>
                    <a:pt x="1" y="59"/>
                    <a:pt x="1" y="126"/>
                    <a:pt x="34" y="126"/>
                  </a:cubicBezTo>
                  <a:lnTo>
                    <a:pt x="68" y="126"/>
                  </a:lnTo>
                  <a:cubicBezTo>
                    <a:pt x="34" y="560"/>
                    <a:pt x="34" y="993"/>
                    <a:pt x="34" y="1394"/>
                  </a:cubicBezTo>
                  <a:cubicBezTo>
                    <a:pt x="34" y="1794"/>
                    <a:pt x="1" y="2194"/>
                    <a:pt x="34" y="2561"/>
                  </a:cubicBezTo>
                  <a:cubicBezTo>
                    <a:pt x="1" y="2594"/>
                    <a:pt x="1" y="2661"/>
                    <a:pt x="34" y="2694"/>
                  </a:cubicBezTo>
                  <a:lnTo>
                    <a:pt x="34" y="2761"/>
                  </a:lnTo>
                  <a:cubicBezTo>
                    <a:pt x="34" y="2811"/>
                    <a:pt x="68" y="2836"/>
                    <a:pt x="101" y="2836"/>
                  </a:cubicBezTo>
                  <a:cubicBezTo>
                    <a:pt x="134" y="2836"/>
                    <a:pt x="168" y="2811"/>
                    <a:pt x="168" y="2761"/>
                  </a:cubicBezTo>
                  <a:lnTo>
                    <a:pt x="168" y="2728"/>
                  </a:lnTo>
                  <a:cubicBezTo>
                    <a:pt x="451" y="2745"/>
                    <a:pt x="726" y="2753"/>
                    <a:pt x="1002" y="2753"/>
                  </a:cubicBezTo>
                  <a:cubicBezTo>
                    <a:pt x="1277" y="2753"/>
                    <a:pt x="1552" y="2745"/>
                    <a:pt x="1836" y="2728"/>
                  </a:cubicBezTo>
                  <a:lnTo>
                    <a:pt x="2703" y="2728"/>
                  </a:lnTo>
                  <a:cubicBezTo>
                    <a:pt x="2970" y="2728"/>
                    <a:pt x="3203" y="2728"/>
                    <a:pt x="3470" y="2694"/>
                  </a:cubicBezTo>
                  <a:cubicBezTo>
                    <a:pt x="3482" y="2707"/>
                    <a:pt x="3508" y="2714"/>
                    <a:pt x="3535" y="2714"/>
                  </a:cubicBezTo>
                  <a:cubicBezTo>
                    <a:pt x="3583" y="2714"/>
                    <a:pt x="3637" y="2691"/>
                    <a:pt x="3637" y="2628"/>
                  </a:cubicBezTo>
                  <a:cubicBezTo>
                    <a:pt x="3637" y="2205"/>
                    <a:pt x="3637" y="1783"/>
                    <a:pt x="3637" y="1360"/>
                  </a:cubicBezTo>
                  <a:cubicBezTo>
                    <a:pt x="3637" y="1127"/>
                    <a:pt x="3637" y="927"/>
                    <a:pt x="3603" y="693"/>
                  </a:cubicBezTo>
                  <a:cubicBezTo>
                    <a:pt x="3603" y="493"/>
                    <a:pt x="3570" y="259"/>
                    <a:pt x="3570" y="59"/>
                  </a:cubicBezTo>
                  <a:cubicBezTo>
                    <a:pt x="3570" y="26"/>
                    <a:pt x="3537" y="26"/>
                    <a:pt x="3503" y="26"/>
                  </a:cubicBezTo>
                  <a:lnTo>
                    <a:pt x="468" y="26"/>
                  </a:lnTo>
                  <a:cubicBezTo>
                    <a:pt x="368" y="26"/>
                    <a:pt x="234" y="59"/>
                    <a:pt x="134" y="59"/>
                  </a:cubicBezTo>
                  <a:lnTo>
                    <a:pt x="134" y="26"/>
                  </a:lnTo>
                  <a:cubicBezTo>
                    <a:pt x="134" y="9"/>
                    <a:pt x="118" y="1"/>
                    <a:pt x="1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0"/>
            <p:cNvSpPr/>
            <p:nvPr/>
          </p:nvSpPr>
          <p:spPr>
            <a:xfrm>
              <a:off x="7119315" y="2980434"/>
              <a:ext cx="155945" cy="121643"/>
            </a:xfrm>
            <a:custGeom>
              <a:avLst/>
              <a:gdLst/>
              <a:ahLst/>
              <a:cxnLst/>
              <a:rect l="l" t="t" r="r" b="b"/>
              <a:pathLst>
                <a:path w="3637" h="2837" extrusionOk="0">
                  <a:moveTo>
                    <a:pt x="167" y="159"/>
                  </a:moveTo>
                  <a:cubicBezTo>
                    <a:pt x="268" y="159"/>
                    <a:pt x="368" y="193"/>
                    <a:pt x="468" y="193"/>
                  </a:cubicBezTo>
                  <a:lnTo>
                    <a:pt x="3503" y="193"/>
                  </a:lnTo>
                  <a:cubicBezTo>
                    <a:pt x="3503" y="359"/>
                    <a:pt x="3470" y="526"/>
                    <a:pt x="3470" y="693"/>
                  </a:cubicBezTo>
                  <a:cubicBezTo>
                    <a:pt x="3470" y="927"/>
                    <a:pt x="3470" y="1127"/>
                    <a:pt x="3470" y="1360"/>
                  </a:cubicBezTo>
                  <a:cubicBezTo>
                    <a:pt x="3470" y="1760"/>
                    <a:pt x="3436" y="2194"/>
                    <a:pt x="3470" y="2594"/>
                  </a:cubicBezTo>
                  <a:cubicBezTo>
                    <a:pt x="3236" y="2561"/>
                    <a:pt x="2969" y="2561"/>
                    <a:pt x="2736" y="2561"/>
                  </a:cubicBezTo>
                  <a:lnTo>
                    <a:pt x="1835" y="2528"/>
                  </a:lnTo>
                  <a:lnTo>
                    <a:pt x="201" y="2528"/>
                  </a:lnTo>
                  <a:cubicBezTo>
                    <a:pt x="201" y="2161"/>
                    <a:pt x="201" y="1794"/>
                    <a:pt x="167" y="1427"/>
                  </a:cubicBezTo>
                  <a:cubicBezTo>
                    <a:pt x="167" y="993"/>
                    <a:pt x="167" y="593"/>
                    <a:pt x="167" y="159"/>
                  </a:cubicBezTo>
                  <a:close/>
                  <a:moveTo>
                    <a:pt x="117" y="1"/>
                  </a:moveTo>
                  <a:cubicBezTo>
                    <a:pt x="92" y="1"/>
                    <a:pt x="67" y="9"/>
                    <a:pt x="67" y="26"/>
                  </a:cubicBezTo>
                  <a:lnTo>
                    <a:pt x="67" y="59"/>
                  </a:lnTo>
                  <a:lnTo>
                    <a:pt x="34" y="59"/>
                  </a:lnTo>
                  <a:cubicBezTo>
                    <a:pt x="1" y="59"/>
                    <a:pt x="1" y="126"/>
                    <a:pt x="34" y="126"/>
                  </a:cubicBezTo>
                  <a:lnTo>
                    <a:pt x="67" y="126"/>
                  </a:lnTo>
                  <a:cubicBezTo>
                    <a:pt x="67" y="560"/>
                    <a:pt x="34" y="993"/>
                    <a:pt x="34" y="1394"/>
                  </a:cubicBezTo>
                  <a:cubicBezTo>
                    <a:pt x="34" y="1794"/>
                    <a:pt x="34" y="2194"/>
                    <a:pt x="34" y="2561"/>
                  </a:cubicBezTo>
                  <a:cubicBezTo>
                    <a:pt x="1" y="2594"/>
                    <a:pt x="1" y="2661"/>
                    <a:pt x="34" y="2694"/>
                  </a:cubicBezTo>
                  <a:lnTo>
                    <a:pt x="34" y="2761"/>
                  </a:lnTo>
                  <a:cubicBezTo>
                    <a:pt x="34" y="2811"/>
                    <a:pt x="67" y="2836"/>
                    <a:pt x="101" y="2836"/>
                  </a:cubicBezTo>
                  <a:cubicBezTo>
                    <a:pt x="134" y="2836"/>
                    <a:pt x="167" y="2811"/>
                    <a:pt x="167" y="2761"/>
                  </a:cubicBezTo>
                  <a:lnTo>
                    <a:pt x="167" y="2728"/>
                  </a:lnTo>
                  <a:cubicBezTo>
                    <a:pt x="451" y="2745"/>
                    <a:pt x="735" y="2753"/>
                    <a:pt x="1018" y="2753"/>
                  </a:cubicBezTo>
                  <a:cubicBezTo>
                    <a:pt x="1302" y="2753"/>
                    <a:pt x="1585" y="2745"/>
                    <a:pt x="1869" y="2728"/>
                  </a:cubicBezTo>
                  <a:lnTo>
                    <a:pt x="2703" y="2728"/>
                  </a:lnTo>
                  <a:cubicBezTo>
                    <a:pt x="2969" y="2728"/>
                    <a:pt x="3236" y="2728"/>
                    <a:pt x="3470" y="2694"/>
                  </a:cubicBezTo>
                  <a:cubicBezTo>
                    <a:pt x="3494" y="2707"/>
                    <a:pt x="3523" y="2714"/>
                    <a:pt x="3550" y="2714"/>
                  </a:cubicBezTo>
                  <a:cubicBezTo>
                    <a:pt x="3596" y="2714"/>
                    <a:pt x="3637" y="2691"/>
                    <a:pt x="3637" y="2628"/>
                  </a:cubicBezTo>
                  <a:cubicBezTo>
                    <a:pt x="3637" y="2205"/>
                    <a:pt x="3637" y="1783"/>
                    <a:pt x="3637" y="1360"/>
                  </a:cubicBezTo>
                  <a:cubicBezTo>
                    <a:pt x="3637" y="1127"/>
                    <a:pt x="3637" y="927"/>
                    <a:pt x="3637" y="693"/>
                  </a:cubicBezTo>
                  <a:cubicBezTo>
                    <a:pt x="3637" y="493"/>
                    <a:pt x="3603" y="259"/>
                    <a:pt x="3570" y="59"/>
                  </a:cubicBezTo>
                  <a:cubicBezTo>
                    <a:pt x="3570" y="26"/>
                    <a:pt x="3537" y="26"/>
                    <a:pt x="3537" y="26"/>
                  </a:cubicBezTo>
                  <a:lnTo>
                    <a:pt x="501" y="26"/>
                  </a:lnTo>
                  <a:cubicBezTo>
                    <a:pt x="368" y="26"/>
                    <a:pt x="268" y="59"/>
                    <a:pt x="167" y="59"/>
                  </a:cubicBezTo>
                  <a:lnTo>
                    <a:pt x="167" y="26"/>
                  </a:lnTo>
                  <a:cubicBezTo>
                    <a:pt x="167" y="9"/>
                    <a:pt x="142" y="1"/>
                    <a:pt x="1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0"/>
            <p:cNvSpPr/>
            <p:nvPr/>
          </p:nvSpPr>
          <p:spPr>
            <a:xfrm>
              <a:off x="7348152" y="2980434"/>
              <a:ext cx="155945" cy="121643"/>
            </a:xfrm>
            <a:custGeom>
              <a:avLst/>
              <a:gdLst/>
              <a:ahLst/>
              <a:cxnLst/>
              <a:rect l="l" t="t" r="r" b="b"/>
              <a:pathLst>
                <a:path w="3637" h="2837" extrusionOk="0">
                  <a:moveTo>
                    <a:pt x="134" y="159"/>
                  </a:moveTo>
                  <a:cubicBezTo>
                    <a:pt x="234" y="159"/>
                    <a:pt x="334" y="193"/>
                    <a:pt x="434" y="193"/>
                  </a:cubicBezTo>
                  <a:lnTo>
                    <a:pt x="3503" y="193"/>
                  </a:lnTo>
                  <a:cubicBezTo>
                    <a:pt x="3470" y="359"/>
                    <a:pt x="3470" y="526"/>
                    <a:pt x="3437" y="693"/>
                  </a:cubicBezTo>
                  <a:cubicBezTo>
                    <a:pt x="3437" y="927"/>
                    <a:pt x="3437" y="1127"/>
                    <a:pt x="3437" y="1360"/>
                  </a:cubicBezTo>
                  <a:cubicBezTo>
                    <a:pt x="3437" y="1760"/>
                    <a:pt x="3437" y="2194"/>
                    <a:pt x="3437" y="2594"/>
                  </a:cubicBezTo>
                  <a:cubicBezTo>
                    <a:pt x="3203" y="2561"/>
                    <a:pt x="2970" y="2561"/>
                    <a:pt x="2703" y="2561"/>
                  </a:cubicBezTo>
                  <a:lnTo>
                    <a:pt x="1835" y="2528"/>
                  </a:lnTo>
                  <a:lnTo>
                    <a:pt x="168" y="2528"/>
                  </a:lnTo>
                  <a:cubicBezTo>
                    <a:pt x="168" y="2161"/>
                    <a:pt x="168" y="1794"/>
                    <a:pt x="168" y="1427"/>
                  </a:cubicBezTo>
                  <a:cubicBezTo>
                    <a:pt x="168" y="993"/>
                    <a:pt x="134" y="593"/>
                    <a:pt x="134" y="159"/>
                  </a:cubicBezTo>
                  <a:close/>
                  <a:moveTo>
                    <a:pt x="101" y="1"/>
                  </a:moveTo>
                  <a:cubicBezTo>
                    <a:pt x="84" y="1"/>
                    <a:pt x="68" y="9"/>
                    <a:pt x="68" y="26"/>
                  </a:cubicBezTo>
                  <a:lnTo>
                    <a:pt x="68" y="59"/>
                  </a:lnTo>
                  <a:lnTo>
                    <a:pt x="34" y="59"/>
                  </a:lnTo>
                  <a:cubicBezTo>
                    <a:pt x="1" y="59"/>
                    <a:pt x="1" y="126"/>
                    <a:pt x="34" y="126"/>
                  </a:cubicBezTo>
                  <a:lnTo>
                    <a:pt x="68" y="126"/>
                  </a:lnTo>
                  <a:cubicBezTo>
                    <a:pt x="34" y="560"/>
                    <a:pt x="34" y="993"/>
                    <a:pt x="34" y="1394"/>
                  </a:cubicBezTo>
                  <a:cubicBezTo>
                    <a:pt x="34" y="1794"/>
                    <a:pt x="1" y="2194"/>
                    <a:pt x="34" y="2561"/>
                  </a:cubicBezTo>
                  <a:cubicBezTo>
                    <a:pt x="1" y="2594"/>
                    <a:pt x="1" y="2661"/>
                    <a:pt x="34" y="2694"/>
                  </a:cubicBezTo>
                  <a:lnTo>
                    <a:pt x="34" y="2761"/>
                  </a:lnTo>
                  <a:cubicBezTo>
                    <a:pt x="34" y="2811"/>
                    <a:pt x="68" y="2836"/>
                    <a:pt x="101" y="2836"/>
                  </a:cubicBezTo>
                  <a:cubicBezTo>
                    <a:pt x="134" y="2836"/>
                    <a:pt x="168" y="2811"/>
                    <a:pt x="168" y="2761"/>
                  </a:cubicBezTo>
                  <a:lnTo>
                    <a:pt x="168" y="2728"/>
                  </a:lnTo>
                  <a:cubicBezTo>
                    <a:pt x="451" y="2745"/>
                    <a:pt x="726" y="2753"/>
                    <a:pt x="1002" y="2753"/>
                  </a:cubicBezTo>
                  <a:cubicBezTo>
                    <a:pt x="1277" y="2753"/>
                    <a:pt x="1552" y="2745"/>
                    <a:pt x="1835" y="2728"/>
                  </a:cubicBezTo>
                  <a:lnTo>
                    <a:pt x="2703" y="2728"/>
                  </a:lnTo>
                  <a:cubicBezTo>
                    <a:pt x="2970" y="2728"/>
                    <a:pt x="3203" y="2728"/>
                    <a:pt x="3470" y="2694"/>
                  </a:cubicBezTo>
                  <a:cubicBezTo>
                    <a:pt x="3482" y="2707"/>
                    <a:pt x="3508" y="2714"/>
                    <a:pt x="3535" y="2714"/>
                  </a:cubicBezTo>
                  <a:cubicBezTo>
                    <a:pt x="3583" y="2714"/>
                    <a:pt x="3637" y="2691"/>
                    <a:pt x="3637" y="2628"/>
                  </a:cubicBezTo>
                  <a:cubicBezTo>
                    <a:pt x="3637" y="2205"/>
                    <a:pt x="3637" y="1783"/>
                    <a:pt x="3637" y="1360"/>
                  </a:cubicBezTo>
                  <a:cubicBezTo>
                    <a:pt x="3637" y="1127"/>
                    <a:pt x="3637" y="927"/>
                    <a:pt x="3603" y="693"/>
                  </a:cubicBezTo>
                  <a:cubicBezTo>
                    <a:pt x="3603" y="493"/>
                    <a:pt x="3570" y="259"/>
                    <a:pt x="3570" y="59"/>
                  </a:cubicBezTo>
                  <a:cubicBezTo>
                    <a:pt x="3570" y="26"/>
                    <a:pt x="3537" y="26"/>
                    <a:pt x="3503" y="26"/>
                  </a:cubicBezTo>
                  <a:lnTo>
                    <a:pt x="468" y="26"/>
                  </a:lnTo>
                  <a:cubicBezTo>
                    <a:pt x="368" y="26"/>
                    <a:pt x="234" y="59"/>
                    <a:pt x="134" y="59"/>
                  </a:cubicBezTo>
                  <a:lnTo>
                    <a:pt x="134" y="26"/>
                  </a:lnTo>
                  <a:cubicBezTo>
                    <a:pt x="134" y="9"/>
                    <a:pt x="118" y="1"/>
                    <a:pt x="1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0"/>
            <p:cNvSpPr/>
            <p:nvPr/>
          </p:nvSpPr>
          <p:spPr>
            <a:xfrm>
              <a:off x="6437091" y="3536470"/>
              <a:ext cx="1649154" cy="316136"/>
            </a:xfrm>
            <a:custGeom>
              <a:avLst/>
              <a:gdLst/>
              <a:ahLst/>
              <a:cxnLst/>
              <a:rect l="l" t="t" r="r" b="b"/>
              <a:pathLst>
                <a:path w="38462" h="7373" extrusionOk="0">
                  <a:moveTo>
                    <a:pt x="0" y="1"/>
                  </a:moveTo>
                  <a:lnTo>
                    <a:pt x="0" y="7372"/>
                  </a:lnTo>
                  <a:lnTo>
                    <a:pt x="38461" y="7372"/>
                  </a:lnTo>
                  <a:lnTo>
                    <a:pt x="3846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0"/>
            <p:cNvSpPr/>
            <p:nvPr/>
          </p:nvSpPr>
          <p:spPr>
            <a:xfrm>
              <a:off x="6836109" y="3612277"/>
              <a:ext cx="739508" cy="83011"/>
            </a:xfrm>
            <a:custGeom>
              <a:avLst/>
              <a:gdLst/>
              <a:ahLst/>
              <a:cxnLst/>
              <a:rect l="l" t="t" r="r" b="b"/>
              <a:pathLst>
                <a:path w="17247" h="1936" extrusionOk="0">
                  <a:moveTo>
                    <a:pt x="968" y="0"/>
                  </a:moveTo>
                  <a:cubicBezTo>
                    <a:pt x="435" y="0"/>
                    <a:pt x="1" y="434"/>
                    <a:pt x="1" y="968"/>
                  </a:cubicBezTo>
                  <a:cubicBezTo>
                    <a:pt x="1" y="1502"/>
                    <a:pt x="435" y="1935"/>
                    <a:pt x="968" y="1935"/>
                  </a:cubicBezTo>
                  <a:lnTo>
                    <a:pt x="16279" y="1935"/>
                  </a:lnTo>
                  <a:cubicBezTo>
                    <a:pt x="16813" y="1935"/>
                    <a:pt x="17247" y="1502"/>
                    <a:pt x="17247" y="968"/>
                  </a:cubicBezTo>
                  <a:cubicBezTo>
                    <a:pt x="17247" y="434"/>
                    <a:pt x="16846" y="0"/>
                    <a:pt x="16279" y="0"/>
                  </a:cubicBezTo>
                  <a:close/>
                </a:path>
              </a:pathLst>
            </a:custGeom>
            <a:solidFill>
              <a:srgbClr val="B5C7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0"/>
            <p:cNvSpPr/>
            <p:nvPr/>
          </p:nvSpPr>
          <p:spPr>
            <a:xfrm>
              <a:off x="7794421" y="1741489"/>
              <a:ext cx="240328" cy="217432"/>
            </a:xfrm>
            <a:custGeom>
              <a:avLst/>
              <a:gdLst/>
              <a:ahLst/>
              <a:cxnLst/>
              <a:rect l="l" t="t" r="r" b="b"/>
              <a:pathLst>
                <a:path w="5605" h="5071" fill="none" extrusionOk="0">
                  <a:moveTo>
                    <a:pt x="0" y="5071"/>
                  </a:moveTo>
                  <a:lnTo>
                    <a:pt x="5604" y="0"/>
                  </a:lnTo>
                </a:path>
              </a:pathLst>
            </a:custGeom>
            <a:noFill/>
            <a:ln w="500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0"/>
            <p:cNvSpPr/>
            <p:nvPr/>
          </p:nvSpPr>
          <p:spPr>
            <a:xfrm>
              <a:off x="8013225" y="1678159"/>
              <a:ext cx="94459" cy="94845"/>
            </a:xfrm>
            <a:custGeom>
              <a:avLst/>
              <a:gdLst/>
              <a:ahLst/>
              <a:cxnLst/>
              <a:rect l="l" t="t" r="r" b="b"/>
              <a:pathLst>
                <a:path w="2203" h="2212" extrusionOk="0">
                  <a:moveTo>
                    <a:pt x="1205" y="1"/>
                  </a:moveTo>
                  <a:cubicBezTo>
                    <a:pt x="1172" y="1"/>
                    <a:pt x="1137" y="4"/>
                    <a:pt x="1102" y="10"/>
                  </a:cubicBezTo>
                  <a:cubicBezTo>
                    <a:pt x="902" y="10"/>
                    <a:pt x="701" y="43"/>
                    <a:pt x="568" y="143"/>
                  </a:cubicBezTo>
                  <a:cubicBezTo>
                    <a:pt x="568" y="143"/>
                    <a:pt x="568" y="143"/>
                    <a:pt x="535" y="176"/>
                  </a:cubicBezTo>
                  <a:cubicBezTo>
                    <a:pt x="501" y="210"/>
                    <a:pt x="435" y="243"/>
                    <a:pt x="368" y="310"/>
                  </a:cubicBezTo>
                  <a:lnTo>
                    <a:pt x="334" y="310"/>
                  </a:lnTo>
                  <a:cubicBezTo>
                    <a:pt x="301" y="376"/>
                    <a:pt x="234" y="443"/>
                    <a:pt x="168" y="543"/>
                  </a:cubicBezTo>
                  <a:cubicBezTo>
                    <a:pt x="134" y="610"/>
                    <a:pt x="101" y="710"/>
                    <a:pt x="68" y="777"/>
                  </a:cubicBezTo>
                  <a:cubicBezTo>
                    <a:pt x="68" y="810"/>
                    <a:pt x="68" y="843"/>
                    <a:pt x="34" y="843"/>
                  </a:cubicBezTo>
                  <a:cubicBezTo>
                    <a:pt x="34" y="977"/>
                    <a:pt x="1" y="1110"/>
                    <a:pt x="1" y="1210"/>
                  </a:cubicBezTo>
                  <a:cubicBezTo>
                    <a:pt x="34" y="1310"/>
                    <a:pt x="34" y="1377"/>
                    <a:pt x="34" y="1477"/>
                  </a:cubicBezTo>
                  <a:cubicBezTo>
                    <a:pt x="68" y="1544"/>
                    <a:pt x="101" y="1611"/>
                    <a:pt x="134" y="1677"/>
                  </a:cubicBezTo>
                  <a:cubicBezTo>
                    <a:pt x="134" y="1677"/>
                    <a:pt x="134" y="1711"/>
                    <a:pt x="134" y="1711"/>
                  </a:cubicBezTo>
                  <a:cubicBezTo>
                    <a:pt x="201" y="1777"/>
                    <a:pt x="234" y="1844"/>
                    <a:pt x="301" y="1911"/>
                  </a:cubicBezTo>
                  <a:lnTo>
                    <a:pt x="334" y="1944"/>
                  </a:lnTo>
                  <a:lnTo>
                    <a:pt x="334" y="1978"/>
                  </a:lnTo>
                  <a:cubicBezTo>
                    <a:pt x="401" y="2011"/>
                    <a:pt x="468" y="2044"/>
                    <a:pt x="501" y="2111"/>
                  </a:cubicBezTo>
                  <a:cubicBezTo>
                    <a:pt x="635" y="2178"/>
                    <a:pt x="801" y="2211"/>
                    <a:pt x="968" y="2211"/>
                  </a:cubicBezTo>
                  <a:cubicBezTo>
                    <a:pt x="1035" y="2211"/>
                    <a:pt x="1135" y="2211"/>
                    <a:pt x="1202" y="2178"/>
                  </a:cubicBezTo>
                  <a:cubicBezTo>
                    <a:pt x="1268" y="2178"/>
                    <a:pt x="1369" y="2178"/>
                    <a:pt x="1435" y="2144"/>
                  </a:cubicBezTo>
                  <a:cubicBezTo>
                    <a:pt x="1502" y="2144"/>
                    <a:pt x="1535" y="2111"/>
                    <a:pt x="1602" y="2111"/>
                  </a:cubicBezTo>
                  <a:cubicBezTo>
                    <a:pt x="1635" y="2078"/>
                    <a:pt x="1669" y="2078"/>
                    <a:pt x="1702" y="2044"/>
                  </a:cubicBezTo>
                  <a:cubicBezTo>
                    <a:pt x="1769" y="2011"/>
                    <a:pt x="1836" y="1978"/>
                    <a:pt x="1902" y="1911"/>
                  </a:cubicBezTo>
                  <a:cubicBezTo>
                    <a:pt x="2036" y="1811"/>
                    <a:pt x="2102" y="1644"/>
                    <a:pt x="2169" y="1477"/>
                  </a:cubicBezTo>
                  <a:cubicBezTo>
                    <a:pt x="2202" y="1377"/>
                    <a:pt x="2202" y="1277"/>
                    <a:pt x="2202" y="1144"/>
                  </a:cubicBezTo>
                  <a:cubicBezTo>
                    <a:pt x="2202" y="1077"/>
                    <a:pt x="2202" y="977"/>
                    <a:pt x="2169" y="877"/>
                  </a:cubicBezTo>
                  <a:cubicBezTo>
                    <a:pt x="2169" y="843"/>
                    <a:pt x="2169" y="843"/>
                    <a:pt x="2169" y="810"/>
                  </a:cubicBezTo>
                  <a:cubicBezTo>
                    <a:pt x="2136" y="743"/>
                    <a:pt x="2102" y="643"/>
                    <a:pt x="2069" y="577"/>
                  </a:cubicBezTo>
                  <a:cubicBezTo>
                    <a:pt x="2002" y="477"/>
                    <a:pt x="1936" y="410"/>
                    <a:pt x="1902" y="343"/>
                  </a:cubicBezTo>
                  <a:cubicBezTo>
                    <a:pt x="1869" y="343"/>
                    <a:pt x="1869" y="310"/>
                    <a:pt x="1836" y="310"/>
                  </a:cubicBezTo>
                  <a:cubicBezTo>
                    <a:pt x="1769" y="243"/>
                    <a:pt x="1702" y="176"/>
                    <a:pt x="1635" y="143"/>
                  </a:cubicBezTo>
                  <a:cubicBezTo>
                    <a:pt x="1498" y="61"/>
                    <a:pt x="1361" y="1"/>
                    <a:pt x="1205" y="1"/>
                  </a:cubicBezTo>
                  <a:close/>
                </a:path>
              </a:pathLst>
            </a:custGeom>
            <a:solidFill>
              <a:srgbClr val="B5C7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0"/>
            <p:cNvSpPr/>
            <p:nvPr/>
          </p:nvSpPr>
          <p:spPr>
            <a:xfrm rot="-5570243">
              <a:off x="6426165" y="1648697"/>
              <a:ext cx="240329" cy="217432"/>
            </a:xfrm>
            <a:custGeom>
              <a:avLst/>
              <a:gdLst/>
              <a:ahLst/>
              <a:cxnLst/>
              <a:rect l="l" t="t" r="r" b="b"/>
              <a:pathLst>
                <a:path w="5605" h="5071" fill="none" extrusionOk="0">
                  <a:moveTo>
                    <a:pt x="0" y="5071"/>
                  </a:moveTo>
                  <a:lnTo>
                    <a:pt x="5604" y="0"/>
                  </a:lnTo>
                </a:path>
              </a:pathLst>
            </a:custGeom>
            <a:noFill/>
            <a:ln w="500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0"/>
            <p:cNvSpPr/>
            <p:nvPr/>
          </p:nvSpPr>
          <p:spPr>
            <a:xfrm rot="-5570243">
              <a:off x="6367409" y="1570469"/>
              <a:ext cx="94459" cy="94845"/>
            </a:xfrm>
            <a:custGeom>
              <a:avLst/>
              <a:gdLst/>
              <a:ahLst/>
              <a:cxnLst/>
              <a:rect l="l" t="t" r="r" b="b"/>
              <a:pathLst>
                <a:path w="2203" h="2212" extrusionOk="0">
                  <a:moveTo>
                    <a:pt x="1205" y="1"/>
                  </a:moveTo>
                  <a:cubicBezTo>
                    <a:pt x="1172" y="1"/>
                    <a:pt x="1137" y="4"/>
                    <a:pt x="1102" y="10"/>
                  </a:cubicBezTo>
                  <a:cubicBezTo>
                    <a:pt x="902" y="10"/>
                    <a:pt x="701" y="43"/>
                    <a:pt x="568" y="143"/>
                  </a:cubicBezTo>
                  <a:cubicBezTo>
                    <a:pt x="568" y="143"/>
                    <a:pt x="568" y="143"/>
                    <a:pt x="535" y="176"/>
                  </a:cubicBezTo>
                  <a:cubicBezTo>
                    <a:pt x="501" y="210"/>
                    <a:pt x="435" y="243"/>
                    <a:pt x="368" y="310"/>
                  </a:cubicBezTo>
                  <a:lnTo>
                    <a:pt x="334" y="310"/>
                  </a:lnTo>
                  <a:cubicBezTo>
                    <a:pt x="301" y="376"/>
                    <a:pt x="234" y="443"/>
                    <a:pt x="168" y="543"/>
                  </a:cubicBezTo>
                  <a:cubicBezTo>
                    <a:pt x="134" y="610"/>
                    <a:pt x="101" y="710"/>
                    <a:pt x="68" y="777"/>
                  </a:cubicBezTo>
                  <a:cubicBezTo>
                    <a:pt x="68" y="810"/>
                    <a:pt x="68" y="843"/>
                    <a:pt x="34" y="843"/>
                  </a:cubicBezTo>
                  <a:cubicBezTo>
                    <a:pt x="34" y="977"/>
                    <a:pt x="1" y="1110"/>
                    <a:pt x="1" y="1210"/>
                  </a:cubicBezTo>
                  <a:cubicBezTo>
                    <a:pt x="34" y="1310"/>
                    <a:pt x="34" y="1377"/>
                    <a:pt x="34" y="1477"/>
                  </a:cubicBezTo>
                  <a:cubicBezTo>
                    <a:pt x="68" y="1544"/>
                    <a:pt x="101" y="1611"/>
                    <a:pt x="134" y="1677"/>
                  </a:cubicBezTo>
                  <a:cubicBezTo>
                    <a:pt x="134" y="1677"/>
                    <a:pt x="134" y="1711"/>
                    <a:pt x="134" y="1711"/>
                  </a:cubicBezTo>
                  <a:cubicBezTo>
                    <a:pt x="201" y="1777"/>
                    <a:pt x="234" y="1844"/>
                    <a:pt x="301" y="1911"/>
                  </a:cubicBezTo>
                  <a:lnTo>
                    <a:pt x="334" y="1944"/>
                  </a:lnTo>
                  <a:lnTo>
                    <a:pt x="334" y="1978"/>
                  </a:lnTo>
                  <a:cubicBezTo>
                    <a:pt x="401" y="2011"/>
                    <a:pt x="468" y="2044"/>
                    <a:pt x="501" y="2111"/>
                  </a:cubicBezTo>
                  <a:cubicBezTo>
                    <a:pt x="635" y="2178"/>
                    <a:pt x="801" y="2211"/>
                    <a:pt x="968" y="2211"/>
                  </a:cubicBezTo>
                  <a:cubicBezTo>
                    <a:pt x="1035" y="2211"/>
                    <a:pt x="1135" y="2211"/>
                    <a:pt x="1202" y="2178"/>
                  </a:cubicBezTo>
                  <a:cubicBezTo>
                    <a:pt x="1268" y="2178"/>
                    <a:pt x="1369" y="2178"/>
                    <a:pt x="1435" y="2144"/>
                  </a:cubicBezTo>
                  <a:cubicBezTo>
                    <a:pt x="1502" y="2144"/>
                    <a:pt x="1535" y="2111"/>
                    <a:pt x="1602" y="2111"/>
                  </a:cubicBezTo>
                  <a:cubicBezTo>
                    <a:pt x="1635" y="2078"/>
                    <a:pt x="1669" y="2078"/>
                    <a:pt x="1702" y="2044"/>
                  </a:cubicBezTo>
                  <a:cubicBezTo>
                    <a:pt x="1769" y="2011"/>
                    <a:pt x="1836" y="1978"/>
                    <a:pt x="1902" y="1911"/>
                  </a:cubicBezTo>
                  <a:cubicBezTo>
                    <a:pt x="2036" y="1811"/>
                    <a:pt x="2102" y="1644"/>
                    <a:pt x="2169" y="1477"/>
                  </a:cubicBezTo>
                  <a:cubicBezTo>
                    <a:pt x="2202" y="1377"/>
                    <a:pt x="2202" y="1277"/>
                    <a:pt x="2202" y="1144"/>
                  </a:cubicBezTo>
                  <a:cubicBezTo>
                    <a:pt x="2202" y="1077"/>
                    <a:pt x="2202" y="977"/>
                    <a:pt x="2169" y="877"/>
                  </a:cubicBezTo>
                  <a:cubicBezTo>
                    <a:pt x="2169" y="843"/>
                    <a:pt x="2169" y="843"/>
                    <a:pt x="2169" y="810"/>
                  </a:cubicBezTo>
                  <a:cubicBezTo>
                    <a:pt x="2136" y="743"/>
                    <a:pt x="2102" y="643"/>
                    <a:pt x="2069" y="577"/>
                  </a:cubicBezTo>
                  <a:cubicBezTo>
                    <a:pt x="2002" y="477"/>
                    <a:pt x="1936" y="410"/>
                    <a:pt x="1902" y="343"/>
                  </a:cubicBezTo>
                  <a:cubicBezTo>
                    <a:pt x="1869" y="343"/>
                    <a:pt x="1869" y="310"/>
                    <a:pt x="1836" y="310"/>
                  </a:cubicBezTo>
                  <a:cubicBezTo>
                    <a:pt x="1769" y="243"/>
                    <a:pt x="1702" y="176"/>
                    <a:pt x="1635" y="143"/>
                  </a:cubicBezTo>
                  <a:cubicBezTo>
                    <a:pt x="1498" y="61"/>
                    <a:pt x="1361" y="1"/>
                    <a:pt x="1205" y="1"/>
                  </a:cubicBezTo>
                  <a:close/>
                </a:path>
              </a:pathLst>
            </a:custGeom>
            <a:solidFill>
              <a:srgbClr val="B5C7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0" name="Google Shape;2420;p60"/>
          <p:cNvGrpSpPr/>
          <p:nvPr/>
        </p:nvGrpSpPr>
        <p:grpSpPr>
          <a:xfrm>
            <a:off x="3424825" y="2025570"/>
            <a:ext cx="2212969" cy="2659268"/>
            <a:chOff x="6168025" y="1568370"/>
            <a:chExt cx="2212969" cy="2659268"/>
          </a:xfrm>
        </p:grpSpPr>
        <p:sp>
          <p:nvSpPr>
            <p:cNvPr id="2421" name="Google Shape;2421;p60"/>
            <p:cNvSpPr/>
            <p:nvPr/>
          </p:nvSpPr>
          <p:spPr>
            <a:xfrm rot="-1430105" flipH="1">
              <a:off x="8181409" y="2271001"/>
              <a:ext cx="151798" cy="268546"/>
            </a:xfrm>
            <a:custGeom>
              <a:avLst/>
              <a:gdLst/>
              <a:ahLst/>
              <a:cxnLst/>
              <a:rect l="l" t="t" r="r" b="b"/>
              <a:pathLst>
                <a:path w="6072" h="10742" fill="none" extrusionOk="0">
                  <a:moveTo>
                    <a:pt x="901" y="10741"/>
                  </a:moveTo>
                  <a:lnTo>
                    <a:pt x="1" y="8339"/>
                  </a:lnTo>
                  <a:lnTo>
                    <a:pt x="2402" y="8139"/>
                  </a:lnTo>
                  <a:lnTo>
                    <a:pt x="1702" y="5537"/>
                  </a:lnTo>
                  <a:lnTo>
                    <a:pt x="4270" y="5437"/>
                  </a:lnTo>
                  <a:lnTo>
                    <a:pt x="3503" y="2869"/>
                  </a:lnTo>
                  <a:lnTo>
                    <a:pt x="6072" y="2602"/>
                  </a:lnTo>
                  <a:lnTo>
                    <a:pt x="5371" y="0"/>
                  </a:lnTo>
                </a:path>
              </a:pathLst>
            </a:custGeom>
            <a:no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0"/>
            <p:cNvSpPr/>
            <p:nvPr/>
          </p:nvSpPr>
          <p:spPr>
            <a:xfrm rot="1845327">
              <a:off x="7327049" y="1574550"/>
              <a:ext cx="54228" cy="109280"/>
            </a:xfrm>
            <a:custGeom>
              <a:avLst/>
              <a:gdLst/>
              <a:ahLst/>
              <a:cxnLst/>
              <a:rect l="l" t="t" r="r" b="b"/>
              <a:pathLst>
                <a:path w="2169" h="4371" fill="none" extrusionOk="0">
                  <a:moveTo>
                    <a:pt x="0" y="0"/>
                  </a:moveTo>
                  <a:cubicBezTo>
                    <a:pt x="1201" y="0"/>
                    <a:pt x="2168" y="968"/>
                    <a:pt x="2168" y="2202"/>
                  </a:cubicBezTo>
                  <a:cubicBezTo>
                    <a:pt x="2168" y="3403"/>
                    <a:pt x="1201" y="4370"/>
                    <a:pt x="0" y="4370"/>
                  </a:cubicBezTo>
                </a:path>
              </a:pathLst>
            </a:custGeom>
            <a:no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0"/>
            <p:cNvSpPr/>
            <p:nvPr/>
          </p:nvSpPr>
          <p:spPr>
            <a:xfrm flipH="1">
              <a:off x="7933650" y="4022888"/>
              <a:ext cx="124275" cy="201025"/>
            </a:xfrm>
            <a:custGeom>
              <a:avLst/>
              <a:gdLst/>
              <a:ahLst/>
              <a:cxnLst/>
              <a:rect l="l" t="t" r="r" b="b"/>
              <a:pathLst>
                <a:path w="4971" h="8041" fill="none" extrusionOk="0">
                  <a:moveTo>
                    <a:pt x="835" y="8040"/>
                  </a:moveTo>
                  <a:lnTo>
                    <a:pt x="1" y="5371"/>
                  </a:lnTo>
                  <a:lnTo>
                    <a:pt x="2703" y="5572"/>
                  </a:lnTo>
                  <a:lnTo>
                    <a:pt x="2002" y="2670"/>
                  </a:lnTo>
                  <a:lnTo>
                    <a:pt x="4971" y="2569"/>
                  </a:lnTo>
                  <a:lnTo>
                    <a:pt x="4037" y="1"/>
                  </a:lnTo>
                </a:path>
              </a:pathLst>
            </a:custGeom>
            <a:no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0"/>
            <p:cNvSpPr/>
            <p:nvPr/>
          </p:nvSpPr>
          <p:spPr>
            <a:xfrm flipH="1">
              <a:off x="6515825" y="4019138"/>
              <a:ext cx="156825" cy="208500"/>
            </a:xfrm>
            <a:custGeom>
              <a:avLst/>
              <a:gdLst/>
              <a:ahLst/>
              <a:cxnLst/>
              <a:rect l="l" t="t" r="r" b="b"/>
              <a:pathLst>
                <a:path w="6273" h="8340" fill="none" extrusionOk="0">
                  <a:moveTo>
                    <a:pt x="1702" y="4070"/>
                  </a:moveTo>
                  <a:cubicBezTo>
                    <a:pt x="2536" y="3036"/>
                    <a:pt x="3270" y="2035"/>
                    <a:pt x="4104" y="1001"/>
                  </a:cubicBezTo>
                  <a:cubicBezTo>
                    <a:pt x="4304" y="667"/>
                    <a:pt x="4638" y="367"/>
                    <a:pt x="5004" y="200"/>
                  </a:cubicBezTo>
                  <a:cubicBezTo>
                    <a:pt x="5371" y="0"/>
                    <a:pt x="5838" y="100"/>
                    <a:pt x="6072" y="467"/>
                  </a:cubicBezTo>
                  <a:cubicBezTo>
                    <a:pt x="6272" y="868"/>
                    <a:pt x="6039" y="1301"/>
                    <a:pt x="5872" y="1668"/>
                  </a:cubicBezTo>
                  <a:cubicBezTo>
                    <a:pt x="5471" y="2469"/>
                    <a:pt x="5305" y="3303"/>
                    <a:pt x="5271" y="4170"/>
                  </a:cubicBezTo>
                  <a:cubicBezTo>
                    <a:pt x="5338" y="4804"/>
                    <a:pt x="5305" y="5438"/>
                    <a:pt x="5238" y="6071"/>
                  </a:cubicBezTo>
                  <a:cubicBezTo>
                    <a:pt x="4771" y="8340"/>
                    <a:pt x="1" y="7472"/>
                    <a:pt x="1202" y="4837"/>
                  </a:cubicBezTo>
                  <a:cubicBezTo>
                    <a:pt x="1335" y="4570"/>
                    <a:pt x="1502" y="4303"/>
                    <a:pt x="1702" y="4070"/>
                  </a:cubicBezTo>
                  <a:close/>
                </a:path>
              </a:pathLst>
            </a:custGeom>
            <a:no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0"/>
            <p:cNvSpPr/>
            <p:nvPr/>
          </p:nvSpPr>
          <p:spPr>
            <a:xfrm>
              <a:off x="6423725" y="1918538"/>
              <a:ext cx="54225" cy="54250"/>
            </a:xfrm>
            <a:custGeom>
              <a:avLst/>
              <a:gdLst/>
              <a:ahLst/>
              <a:cxnLst/>
              <a:rect l="l" t="t" r="r" b="b"/>
              <a:pathLst>
                <a:path w="2169" h="2170" fill="none" extrusionOk="0">
                  <a:moveTo>
                    <a:pt x="2168" y="1068"/>
                  </a:moveTo>
                  <a:cubicBezTo>
                    <a:pt x="2168" y="1669"/>
                    <a:pt x="1701" y="2169"/>
                    <a:pt x="1101" y="2169"/>
                  </a:cubicBezTo>
                  <a:cubicBezTo>
                    <a:pt x="500" y="2169"/>
                    <a:pt x="0" y="1669"/>
                    <a:pt x="0" y="1068"/>
                  </a:cubicBezTo>
                  <a:cubicBezTo>
                    <a:pt x="0" y="501"/>
                    <a:pt x="500" y="1"/>
                    <a:pt x="1101" y="1"/>
                  </a:cubicBezTo>
                  <a:cubicBezTo>
                    <a:pt x="1701" y="1"/>
                    <a:pt x="2168" y="501"/>
                    <a:pt x="2168" y="1068"/>
                  </a:cubicBezTo>
                  <a:close/>
                </a:path>
              </a:pathLst>
            </a:custGeom>
            <a:no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0"/>
            <p:cNvSpPr/>
            <p:nvPr/>
          </p:nvSpPr>
          <p:spPr>
            <a:xfrm>
              <a:off x="6168025" y="2467500"/>
              <a:ext cx="156825" cy="208500"/>
            </a:xfrm>
            <a:custGeom>
              <a:avLst/>
              <a:gdLst/>
              <a:ahLst/>
              <a:cxnLst/>
              <a:rect l="l" t="t" r="r" b="b"/>
              <a:pathLst>
                <a:path w="6273" h="8340" fill="none" extrusionOk="0">
                  <a:moveTo>
                    <a:pt x="1702" y="4070"/>
                  </a:moveTo>
                  <a:cubicBezTo>
                    <a:pt x="2536" y="3036"/>
                    <a:pt x="3270" y="2035"/>
                    <a:pt x="4104" y="1001"/>
                  </a:cubicBezTo>
                  <a:cubicBezTo>
                    <a:pt x="4304" y="667"/>
                    <a:pt x="4638" y="367"/>
                    <a:pt x="5004" y="200"/>
                  </a:cubicBezTo>
                  <a:cubicBezTo>
                    <a:pt x="5371" y="0"/>
                    <a:pt x="5838" y="100"/>
                    <a:pt x="6072" y="467"/>
                  </a:cubicBezTo>
                  <a:cubicBezTo>
                    <a:pt x="6272" y="868"/>
                    <a:pt x="6039" y="1301"/>
                    <a:pt x="5872" y="1668"/>
                  </a:cubicBezTo>
                  <a:cubicBezTo>
                    <a:pt x="5471" y="2469"/>
                    <a:pt x="5305" y="3303"/>
                    <a:pt x="5271" y="4170"/>
                  </a:cubicBezTo>
                  <a:cubicBezTo>
                    <a:pt x="5338" y="4804"/>
                    <a:pt x="5305" y="5438"/>
                    <a:pt x="5238" y="6071"/>
                  </a:cubicBezTo>
                  <a:cubicBezTo>
                    <a:pt x="4771" y="8340"/>
                    <a:pt x="1" y="7472"/>
                    <a:pt x="1202" y="4837"/>
                  </a:cubicBezTo>
                  <a:cubicBezTo>
                    <a:pt x="1335" y="4570"/>
                    <a:pt x="1502" y="4303"/>
                    <a:pt x="1702" y="4070"/>
                  </a:cubicBezTo>
                  <a:close/>
                </a:path>
              </a:pathLst>
            </a:custGeom>
            <a:no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7" name="Google Shape;2427;p60"/>
          <p:cNvSpPr txBox="1">
            <a:spLocks noGrp="1"/>
          </p:cNvSpPr>
          <p:nvPr>
            <p:ph type="subTitle" idx="4294967295"/>
          </p:nvPr>
        </p:nvSpPr>
        <p:spPr>
          <a:xfrm>
            <a:off x="893750" y="1411700"/>
            <a:ext cx="1350000" cy="414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u="sng">
                <a:solidFill>
                  <a:srgbClr val="222221"/>
                </a:solidFill>
              </a:rPr>
              <a:t>Reddit Posts</a:t>
            </a:r>
            <a:endParaRPr u="sng">
              <a:solidFill>
                <a:srgbClr val="222221"/>
              </a:solidFill>
              <a:latin typeface="Bayon"/>
              <a:ea typeface="Bayon"/>
              <a:cs typeface="Bayon"/>
              <a:sym typeface="Bayon"/>
            </a:endParaRPr>
          </a:p>
        </p:txBody>
      </p:sp>
      <p:cxnSp>
        <p:nvCxnSpPr>
          <p:cNvPr id="2428" name="Google Shape;2428;p60"/>
          <p:cNvCxnSpPr/>
          <p:nvPr/>
        </p:nvCxnSpPr>
        <p:spPr>
          <a:xfrm>
            <a:off x="2649625" y="3116278"/>
            <a:ext cx="499200" cy="1200"/>
          </a:xfrm>
          <a:prstGeom prst="straightConnector1">
            <a:avLst/>
          </a:prstGeom>
          <a:noFill/>
          <a:ln w="28575" cap="flat" cmpd="sng">
            <a:solidFill>
              <a:srgbClr val="000000"/>
            </a:solidFill>
            <a:prstDash val="solid"/>
            <a:round/>
            <a:headEnd type="none" w="med" len="med"/>
            <a:tailEnd type="triangle" w="med" len="med"/>
          </a:ln>
        </p:spPr>
      </p:cxnSp>
      <p:sp>
        <p:nvSpPr>
          <p:cNvPr id="2429" name="Google Shape;2429;p60"/>
          <p:cNvSpPr txBox="1">
            <a:spLocks noGrp="1"/>
          </p:cNvSpPr>
          <p:nvPr>
            <p:ph type="subTitle" idx="4294967295"/>
          </p:nvPr>
        </p:nvSpPr>
        <p:spPr>
          <a:xfrm>
            <a:off x="3813887" y="1428650"/>
            <a:ext cx="1350000" cy="414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u="sng">
                <a:solidFill>
                  <a:srgbClr val="222221"/>
                </a:solidFill>
              </a:rPr>
              <a:t>Model</a:t>
            </a:r>
            <a:endParaRPr u="sng">
              <a:solidFill>
                <a:srgbClr val="222221"/>
              </a:solidFill>
              <a:latin typeface="Bayon"/>
              <a:ea typeface="Bayon"/>
              <a:cs typeface="Bayon"/>
              <a:sym typeface="Bayon"/>
            </a:endParaRPr>
          </a:p>
        </p:txBody>
      </p:sp>
      <p:cxnSp>
        <p:nvCxnSpPr>
          <p:cNvPr id="2430" name="Google Shape;2430;p60"/>
          <p:cNvCxnSpPr/>
          <p:nvPr/>
        </p:nvCxnSpPr>
        <p:spPr>
          <a:xfrm rot="10800000" flipH="1">
            <a:off x="5730650" y="2090250"/>
            <a:ext cx="845400" cy="481500"/>
          </a:xfrm>
          <a:prstGeom prst="straightConnector1">
            <a:avLst/>
          </a:prstGeom>
          <a:noFill/>
          <a:ln w="28575" cap="flat" cmpd="sng">
            <a:solidFill>
              <a:srgbClr val="000000"/>
            </a:solidFill>
            <a:prstDash val="solid"/>
            <a:round/>
            <a:headEnd type="none" w="med" len="med"/>
            <a:tailEnd type="triangle" w="med" len="med"/>
          </a:ln>
        </p:spPr>
      </p:cxnSp>
      <p:pic>
        <p:nvPicPr>
          <p:cNvPr id="2431" name="Google Shape;2431;p60"/>
          <p:cNvPicPr preferRelativeResize="0"/>
          <p:nvPr/>
        </p:nvPicPr>
        <p:blipFill>
          <a:blip r:embed="rId3">
            <a:alphaModFix/>
          </a:blip>
          <a:stretch>
            <a:fillRect/>
          </a:stretch>
        </p:blipFill>
        <p:spPr>
          <a:xfrm>
            <a:off x="775102" y="1955225"/>
            <a:ext cx="1587299" cy="1007962"/>
          </a:xfrm>
          <a:prstGeom prst="rect">
            <a:avLst/>
          </a:prstGeom>
          <a:noFill/>
          <a:ln>
            <a:noFill/>
          </a:ln>
        </p:spPr>
      </p:pic>
      <p:pic>
        <p:nvPicPr>
          <p:cNvPr id="2432" name="Google Shape;2432;p60"/>
          <p:cNvPicPr preferRelativeResize="0"/>
          <p:nvPr/>
        </p:nvPicPr>
        <p:blipFill>
          <a:blip r:embed="rId4">
            <a:alphaModFix/>
          </a:blip>
          <a:stretch>
            <a:fillRect/>
          </a:stretch>
        </p:blipFill>
        <p:spPr>
          <a:xfrm>
            <a:off x="776700" y="3065800"/>
            <a:ext cx="1632705" cy="1075000"/>
          </a:xfrm>
          <a:prstGeom prst="rect">
            <a:avLst/>
          </a:prstGeom>
          <a:noFill/>
          <a:ln>
            <a:noFill/>
          </a:ln>
        </p:spPr>
      </p:pic>
      <p:cxnSp>
        <p:nvCxnSpPr>
          <p:cNvPr id="2433" name="Google Shape;2433;p60"/>
          <p:cNvCxnSpPr/>
          <p:nvPr/>
        </p:nvCxnSpPr>
        <p:spPr>
          <a:xfrm>
            <a:off x="5753750" y="3546450"/>
            <a:ext cx="881100" cy="469800"/>
          </a:xfrm>
          <a:prstGeom prst="straightConnector1">
            <a:avLst/>
          </a:prstGeom>
          <a:noFill/>
          <a:ln w="28575" cap="flat" cmpd="sng">
            <a:solidFill>
              <a:srgbClr val="000000"/>
            </a:solidFill>
            <a:prstDash val="solid"/>
            <a:round/>
            <a:headEnd type="none" w="med" len="med"/>
            <a:tailEnd type="triangle" w="med" len="med"/>
          </a:ln>
        </p:spPr>
      </p:cxnSp>
      <p:sp>
        <p:nvSpPr>
          <p:cNvPr id="2434" name="Google Shape;2434;p60"/>
          <p:cNvSpPr/>
          <p:nvPr/>
        </p:nvSpPr>
        <p:spPr>
          <a:xfrm>
            <a:off x="683750" y="1893425"/>
            <a:ext cx="1816500" cy="2408400"/>
          </a:xfrm>
          <a:prstGeom prst="roundRect">
            <a:avLst>
              <a:gd name="adj" fmla="val 16667"/>
            </a:avLst>
          </a:prstGeom>
          <a:noFill/>
          <a:ln w="381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0"/>
          <p:cNvSpPr txBox="1">
            <a:spLocks noGrp="1"/>
          </p:cNvSpPr>
          <p:nvPr>
            <p:ph type="subTitle" idx="4294967295"/>
          </p:nvPr>
        </p:nvSpPr>
        <p:spPr>
          <a:xfrm>
            <a:off x="6930598" y="1018400"/>
            <a:ext cx="1632600" cy="414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u="sng">
                <a:solidFill>
                  <a:srgbClr val="222221"/>
                </a:solidFill>
              </a:rPr>
              <a:t>Bootcamp Style</a:t>
            </a:r>
            <a:endParaRPr u="sng">
              <a:solidFill>
                <a:srgbClr val="222221"/>
              </a:solidFill>
              <a:latin typeface="Bayon"/>
              <a:ea typeface="Bayon"/>
              <a:cs typeface="Bayon"/>
              <a:sym typeface="Bayon"/>
            </a:endParaRPr>
          </a:p>
        </p:txBody>
      </p:sp>
      <p:sp>
        <p:nvSpPr>
          <p:cNvPr id="2436" name="Google Shape;2436;p60"/>
          <p:cNvSpPr txBox="1">
            <a:spLocks noGrp="1"/>
          </p:cNvSpPr>
          <p:nvPr>
            <p:ph type="subTitle" idx="4294967295"/>
          </p:nvPr>
        </p:nvSpPr>
        <p:spPr>
          <a:xfrm>
            <a:off x="6914948" y="2918825"/>
            <a:ext cx="1632600" cy="414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u="sng">
                <a:solidFill>
                  <a:srgbClr val="222221"/>
                </a:solidFill>
              </a:rPr>
              <a:t>4 years uni course</a:t>
            </a:r>
            <a:endParaRPr u="sng">
              <a:solidFill>
                <a:srgbClr val="222221"/>
              </a:solidFill>
              <a:latin typeface="Bayon"/>
              <a:ea typeface="Bayon"/>
              <a:cs typeface="Bayon"/>
              <a:sym typeface="Bayon"/>
            </a:endParaRPr>
          </a:p>
        </p:txBody>
      </p:sp>
      <p:pic>
        <p:nvPicPr>
          <p:cNvPr id="2437" name="Google Shape;2437;p60"/>
          <p:cNvPicPr preferRelativeResize="0"/>
          <p:nvPr/>
        </p:nvPicPr>
        <p:blipFill>
          <a:blip r:embed="rId5">
            <a:alphaModFix/>
          </a:blip>
          <a:stretch>
            <a:fillRect/>
          </a:stretch>
        </p:blipFill>
        <p:spPr>
          <a:xfrm>
            <a:off x="6889463" y="3440742"/>
            <a:ext cx="1816500" cy="1168857"/>
          </a:xfrm>
          <a:prstGeom prst="rect">
            <a:avLst/>
          </a:prstGeom>
          <a:noFill/>
          <a:ln>
            <a:noFill/>
          </a:ln>
        </p:spPr>
      </p:pic>
      <p:pic>
        <p:nvPicPr>
          <p:cNvPr id="2438" name="Google Shape;2438;p60"/>
          <p:cNvPicPr preferRelativeResize="0"/>
          <p:nvPr/>
        </p:nvPicPr>
        <p:blipFill>
          <a:blip r:embed="rId6">
            <a:alphaModFix/>
          </a:blip>
          <a:stretch>
            <a:fillRect/>
          </a:stretch>
        </p:blipFill>
        <p:spPr>
          <a:xfrm>
            <a:off x="6793134" y="1433671"/>
            <a:ext cx="2009150" cy="1255722"/>
          </a:xfrm>
          <a:prstGeom prst="rect">
            <a:avLst/>
          </a:prstGeom>
          <a:noFill/>
          <a:ln>
            <a:noFill/>
          </a:ln>
        </p:spPr>
      </p:pic>
      <p:sp>
        <p:nvSpPr>
          <p:cNvPr id="2439" name="Google Shape;2439;p60"/>
          <p:cNvSpPr txBox="1">
            <a:spLocks noGrp="1"/>
          </p:cNvSpPr>
          <p:nvPr>
            <p:ph type="subTitle" idx="4294967295"/>
          </p:nvPr>
        </p:nvSpPr>
        <p:spPr>
          <a:xfrm>
            <a:off x="5637799" y="2702875"/>
            <a:ext cx="1155300" cy="414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solidFill>
                  <a:srgbClr val="222221"/>
                </a:solidFill>
                <a:highlight>
                  <a:srgbClr val="FFFF00"/>
                </a:highlight>
              </a:rPr>
              <a:t>&gt;90% accuracy</a:t>
            </a:r>
            <a:endParaRPr>
              <a:solidFill>
                <a:srgbClr val="222221"/>
              </a:solidFill>
              <a:highlight>
                <a:srgbClr val="FFFF00"/>
              </a:highlight>
              <a:latin typeface="Bayon"/>
              <a:ea typeface="Bayon"/>
              <a:cs typeface="Bayon"/>
              <a:sym typeface="Bayon"/>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43"/>
        <p:cNvGrpSpPr/>
        <p:nvPr/>
      </p:nvGrpSpPr>
      <p:grpSpPr>
        <a:xfrm>
          <a:off x="0" y="0"/>
          <a:ext cx="0" cy="0"/>
          <a:chOff x="0" y="0"/>
          <a:chExt cx="0" cy="0"/>
        </a:xfrm>
      </p:grpSpPr>
      <p:sp>
        <p:nvSpPr>
          <p:cNvPr id="2444" name="Google Shape;2444;p61"/>
          <p:cNvSpPr txBox="1">
            <a:spLocks noGrp="1"/>
          </p:cNvSpPr>
          <p:nvPr>
            <p:ph type="title"/>
          </p:nvPr>
        </p:nvSpPr>
        <p:spPr>
          <a:xfrm>
            <a:off x="729300" y="445025"/>
            <a:ext cx="768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Building a classification model</a:t>
            </a:r>
            <a:endParaRPr/>
          </a:p>
        </p:txBody>
      </p:sp>
      <p:sp>
        <p:nvSpPr>
          <p:cNvPr id="2445" name="Google Shape;2445;p61"/>
          <p:cNvSpPr/>
          <p:nvPr/>
        </p:nvSpPr>
        <p:spPr>
          <a:xfrm>
            <a:off x="3582200" y="1495525"/>
            <a:ext cx="1970100" cy="730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1"/>
          <p:cNvSpPr/>
          <p:nvPr/>
        </p:nvSpPr>
        <p:spPr>
          <a:xfrm>
            <a:off x="6413000" y="1495525"/>
            <a:ext cx="1970100" cy="7302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1"/>
          <p:cNvSpPr txBox="1">
            <a:spLocks noGrp="1"/>
          </p:cNvSpPr>
          <p:nvPr>
            <p:ph type="subTitle" idx="4294967295"/>
          </p:nvPr>
        </p:nvSpPr>
        <p:spPr>
          <a:xfrm>
            <a:off x="3667688" y="1495529"/>
            <a:ext cx="1799100" cy="4233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sz="1800">
                <a:solidFill>
                  <a:schemeClr val="accent6"/>
                </a:solidFill>
                <a:latin typeface="Bayon"/>
                <a:ea typeface="Bayon"/>
                <a:cs typeface="Bayon"/>
                <a:sym typeface="Bayon"/>
              </a:rPr>
              <a:t>Model    Operation</a:t>
            </a:r>
            <a:endParaRPr sz="1800">
              <a:solidFill>
                <a:schemeClr val="accent6"/>
              </a:solidFill>
              <a:latin typeface="Bayon"/>
              <a:ea typeface="Bayon"/>
              <a:cs typeface="Bayon"/>
              <a:sym typeface="Bayon"/>
            </a:endParaRPr>
          </a:p>
        </p:txBody>
      </p:sp>
      <p:sp>
        <p:nvSpPr>
          <p:cNvPr id="2448" name="Google Shape;2448;p61"/>
          <p:cNvSpPr txBox="1">
            <a:spLocks noGrp="1"/>
          </p:cNvSpPr>
          <p:nvPr>
            <p:ph type="subTitle" idx="4294967295"/>
          </p:nvPr>
        </p:nvSpPr>
        <p:spPr>
          <a:xfrm>
            <a:off x="6498500" y="1495529"/>
            <a:ext cx="1799100" cy="4233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sz="1800">
                <a:solidFill>
                  <a:schemeClr val="accent6"/>
                </a:solidFill>
                <a:latin typeface="Bayon"/>
                <a:ea typeface="Bayon"/>
                <a:cs typeface="Bayon"/>
                <a:sym typeface="Bayon"/>
              </a:rPr>
              <a:t>Model Optimization</a:t>
            </a:r>
            <a:endParaRPr sz="1800">
              <a:solidFill>
                <a:schemeClr val="accent6"/>
              </a:solidFill>
              <a:latin typeface="Bayon"/>
              <a:ea typeface="Bayon"/>
              <a:cs typeface="Bayon"/>
              <a:sym typeface="Bayon"/>
            </a:endParaRPr>
          </a:p>
        </p:txBody>
      </p:sp>
      <p:cxnSp>
        <p:nvCxnSpPr>
          <p:cNvPr id="2449" name="Google Shape;2449;p61"/>
          <p:cNvCxnSpPr>
            <a:stCxn id="2445" idx="3"/>
            <a:endCxn id="2446" idx="1"/>
          </p:cNvCxnSpPr>
          <p:nvPr/>
        </p:nvCxnSpPr>
        <p:spPr>
          <a:xfrm>
            <a:off x="5552300" y="1860625"/>
            <a:ext cx="860700" cy="0"/>
          </a:xfrm>
          <a:prstGeom prst="straightConnector1">
            <a:avLst/>
          </a:prstGeom>
          <a:noFill/>
          <a:ln w="28575" cap="flat" cmpd="sng">
            <a:solidFill>
              <a:srgbClr val="000000"/>
            </a:solidFill>
            <a:prstDash val="solid"/>
            <a:round/>
            <a:headEnd type="none" w="med" len="med"/>
            <a:tailEnd type="triangle" w="med" len="med"/>
          </a:ln>
        </p:spPr>
      </p:cxnSp>
      <p:sp>
        <p:nvSpPr>
          <p:cNvPr id="2450" name="Google Shape;2450;p61"/>
          <p:cNvSpPr txBox="1"/>
          <p:nvPr/>
        </p:nvSpPr>
        <p:spPr>
          <a:xfrm>
            <a:off x="760800" y="2063800"/>
            <a:ext cx="2116200" cy="124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a:solidFill>
                <a:srgbClr val="222221"/>
              </a:solidFill>
              <a:latin typeface="Didact Gothic"/>
              <a:ea typeface="Didact Gothic"/>
              <a:cs typeface="Didact Gothic"/>
              <a:sym typeface="Didact Gothic"/>
            </a:endParaRPr>
          </a:p>
          <a:p>
            <a:pPr marL="0" lvl="0" indent="0" algn="ctr" rtl="0">
              <a:spcBef>
                <a:spcPts val="0"/>
              </a:spcBef>
              <a:spcAft>
                <a:spcPts val="0"/>
              </a:spcAft>
              <a:buNone/>
            </a:pPr>
            <a:r>
              <a:rPr lang="en">
                <a:solidFill>
                  <a:srgbClr val="222221"/>
                </a:solidFill>
                <a:latin typeface="Didact Gothic"/>
                <a:ea typeface="Didact Gothic"/>
                <a:cs typeface="Didact Gothic"/>
                <a:sym typeface="Didact Gothic"/>
              </a:rPr>
              <a:t>Converting text to numerical representation</a:t>
            </a:r>
            <a:endParaRPr>
              <a:solidFill>
                <a:srgbClr val="222221"/>
              </a:solidFill>
              <a:latin typeface="Didact Gothic"/>
              <a:ea typeface="Didact Gothic"/>
              <a:cs typeface="Didact Gothic"/>
              <a:sym typeface="Didact Gothic"/>
            </a:endParaRPr>
          </a:p>
          <a:p>
            <a:pPr marL="0" lvl="0" indent="0" algn="ctr" rtl="0">
              <a:spcBef>
                <a:spcPts val="0"/>
              </a:spcBef>
              <a:spcAft>
                <a:spcPts val="0"/>
              </a:spcAft>
              <a:buNone/>
            </a:pPr>
            <a:endParaRPr>
              <a:solidFill>
                <a:srgbClr val="222221"/>
              </a:solidFill>
              <a:latin typeface="Didact Gothic"/>
              <a:ea typeface="Didact Gothic"/>
              <a:cs typeface="Didact Gothic"/>
              <a:sym typeface="Didact Gothic"/>
            </a:endParaRPr>
          </a:p>
          <a:p>
            <a:pPr marL="0" lvl="0" indent="0" algn="l" rtl="0">
              <a:spcBef>
                <a:spcPts val="0"/>
              </a:spcBef>
              <a:spcAft>
                <a:spcPts val="0"/>
              </a:spcAft>
              <a:buNone/>
            </a:pPr>
            <a:endParaRPr>
              <a:solidFill>
                <a:srgbClr val="222221"/>
              </a:solidFill>
              <a:latin typeface="Didact Gothic"/>
              <a:ea typeface="Didact Gothic"/>
              <a:cs typeface="Didact Gothic"/>
              <a:sym typeface="Didact Gothic"/>
            </a:endParaRPr>
          </a:p>
          <a:p>
            <a:pPr marL="0" lvl="0" indent="0" algn="l" rtl="0">
              <a:spcBef>
                <a:spcPts val="0"/>
              </a:spcBef>
              <a:spcAft>
                <a:spcPts val="0"/>
              </a:spcAft>
              <a:buNone/>
            </a:pPr>
            <a:r>
              <a:rPr lang="en">
                <a:solidFill>
                  <a:srgbClr val="222221"/>
                </a:solidFill>
                <a:latin typeface="Didact Gothic"/>
                <a:ea typeface="Didact Gothic"/>
                <a:cs typeface="Didact Gothic"/>
                <a:sym typeface="Didact Gothic"/>
              </a:rPr>
              <a:t>Methods used:</a:t>
            </a:r>
            <a:endParaRPr>
              <a:solidFill>
                <a:srgbClr val="222221"/>
              </a:solidFill>
              <a:latin typeface="Didact Gothic"/>
              <a:ea typeface="Didact Gothic"/>
              <a:cs typeface="Didact Gothic"/>
              <a:sym typeface="Didact Gothic"/>
            </a:endParaRPr>
          </a:p>
          <a:p>
            <a:pPr marL="457200" lvl="0" indent="-311150" algn="l" rtl="0">
              <a:spcBef>
                <a:spcPts val="0"/>
              </a:spcBef>
              <a:spcAft>
                <a:spcPts val="0"/>
              </a:spcAft>
              <a:buClr>
                <a:srgbClr val="222221"/>
              </a:buClr>
              <a:buSzPts val="1300"/>
              <a:buFont typeface="Didact Gothic"/>
              <a:buChar char="●"/>
            </a:pPr>
            <a:r>
              <a:rPr lang="en" sz="1300">
                <a:solidFill>
                  <a:srgbClr val="222221"/>
                </a:solidFill>
                <a:latin typeface="Didact Gothic"/>
                <a:ea typeface="Didact Gothic"/>
                <a:cs typeface="Didact Gothic"/>
                <a:sym typeface="Didact Gothic"/>
              </a:rPr>
              <a:t>Countvectorizer</a:t>
            </a:r>
            <a:endParaRPr sz="1300">
              <a:solidFill>
                <a:srgbClr val="222221"/>
              </a:solidFill>
              <a:latin typeface="Didact Gothic"/>
              <a:ea typeface="Didact Gothic"/>
              <a:cs typeface="Didact Gothic"/>
              <a:sym typeface="Didact Gothic"/>
            </a:endParaRPr>
          </a:p>
          <a:p>
            <a:pPr marL="457200" lvl="0" indent="-311150" algn="l" rtl="0">
              <a:spcBef>
                <a:spcPts val="0"/>
              </a:spcBef>
              <a:spcAft>
                <a:spcPts val="0"/>
              </a:spcAft>
              <a:buClr>
                <a:srgbClr val="222221"/>
              </a:buClr>
              <a:buSzPts val="1300"/>
              <a:buFont typeface="Didact Gothic"/>
              <a:buChar char="●"/>
            </a:pPr>
            <a:r>
              <a:rPr lang="en" sz="1300">
                <a:solidFill>
                  <a:srgbClr val="222221"/>
                </a:solidFill>
                <a:latin typeface="Didact Gothic"/>
                <a:ea typeface="Didact Gothic"/>
                <a:cs typeface="Didact Gothic"/>
                <a:sym typeface="Didact Gothic"/>
              </a:rPr>
              <a:t>N-grams</a:t>
            </a:r>
            <a:endParaRPr sz="1300">
              <a:solidFill>
                <a:srgbClr val="222221"/>
              </a:solidFill>
              <a:latin typeface="Didact Gothic"/>
              <a:ea typeface="Didact Gothic"/>
              <a:cs typeface="Didact Gothic"/>
              <a:sym typeface="Didact Gothic"/>
            </a:endParaRPr>
          </a:p>
          <a:p>
            <a:pPr marL="457200" lvl="0" indent="-311150" algn="l" rtl="0">
              <a:spcBef>
                <a:spcPts val="0"/>
              </a:spcBef>
              <a:spcAft>
                <a:spcPts val="0"/>
              </a:spcAft>
              <a:buClr>
                <a:srgbClr val="222221"/>
              </a:buClr>
              <a:buSzPts val="1300"/>
              <a:buFont typeface="Didact Gothic"/>
              <a:buChar char="●"/>
            </a:pPr>
            <a:r>
              <a:rPr lang="en" sz="1300">
                <a:solidFill>
                  <a:srgbClr val="222221"/>
                </a:solidFill>
                <a:latin typeface="Didact Gothic"/>
                <a:ea typeface="Didact Gothic"/>
                <a:cs typeface="Didact Gothic"/>
                <a:sym typeface="Didact Gothic"/>
              </a:rPr>
              <a:t>TF-IDF (Term Frequency-Inverse Document Frequency)</a:t>
            </a:r>
            <a:endParaRPr sz="1300">
              <a:solidFill>
                <a:srgbClr val="222221"/>
              </a:solidFill>
              <a:latin typeface="Didact Gothic"/>
              <a:ea typeface="Didact Gothic"/>
              <a:cs typeface="Didact Gothic"/>
              <a:sym typeface="Didact Gothic"/>
            </a:endParaRPr>
          </a:p>
          <a:p>
            <a:pPr marL="457200" lvl="0" indent="0" algn="l" rtl="0">
              <a:spcBef>
                <a:spcPts val="0"/>
              </a:spcBef>
              <a:spcAft>
                <a:spcPts val="0"/>
              </a:spcAft>
              <a:buNone/>
            </a:pPr>
            <a:endParaRPr>
              <a:solidFill>
                <a:srgbClr val="222221"/>
              </a:solidFill>
              <a:latin typeface="Didact Gothic"/>
              <a:ea typeface="Didact Gothic"/>
              <a:cs typeface="Didact Gothic"/>
              <a:sym typeface="Didact Gothic"/>
            </a:endParaRPr>
          </a:p>
        </p:txBody>
      </p:sp>
      <p:sp>
        <p:nvSpPr>
          <p:cNvPr id="2451" name="Google Shape;2451;p61"/>
          <p:cNvSpPr/>
          <p:nvPr/>
        </p:nvSpPr>
        <p:spPr>
          <a:xfrm>
            <a:off x="836950" y="1495528"/>
            <a:ext cx="1970100" cy="730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1"/>
          <p:cNvSpPr txBox="1">
            <a:spLocks noGrp="1"/>
          </p:cNvSpPr>
          <p:nvPr>
            <p:ph type="subTitle" idx="4294967295"/>
          </p:nvPr>
        </p:nvSpPr>
        <p:spPr>
          <a:xfrm>
            <a:off x="922750" y="1485929"/>
            <a:ext cx="1799100" cy="4233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sz="1800">
                <a:solidFill>
                  <a:schemeClr val="accent6"/>
                </a:solidFill>
                <a:latin typeface="Bayon"/>
                <a:ea typeface="Bayon"/>
                <a:cs typeface="Bayon"/>
                <a:sym typeface="Bayon"/>
              </a:rPr>
              <a:t>Data    Preparation</a:t>
            </a:r>
            <a:endParaRPr sz="1800">
              <a:solidFill>
                <a:schemeClr val="accent6"/>
              </a:solidFill>
              <a:latin typeface="Bayon"/>
              <a:ea typeface="Bayon"/>
              <a:cs typeface="Bayon"/>
              <a:sym typeface="Bayon"/>
            </a:endParaRPr>
          </a:p>
        </p:txBody>
      </p:sp>
      <p:cxnSp>
        <p:nvCxnSpPr>
          <p:cNvPr id="2453" name="Google Shape;2453;p61"/>
          <p:cNvCxnSpPr>
            <a:stCxn id="2451" idx="3"/>
            <a:endCxn id="2445" idx="1"/>
          </p:cNvCxnSpPr>
          <p:nvPr/>
        </p:nvCxnSpPr>
        <p:spPr>
          <a:xfrm>
            <a:off x="2807050" y="1860628"/>
            <a:ext cx="775200" cy="0"/>
          </a:xfrm>
          <a:prstGeom prst="straightConnector1">
            <a:avLst/>
          </a:prstGeom>
          <a:noFill/>
          <a:ln w="28575" cap="flat" cmpd="sng">
            <a:solidFill>
              <a:srgbClr val="000000"/>
            </a:solidFill>
            <a:prstDash val="solid"/>
            <a:round/>
            <a:headEnd type="none" w="med" len="med"/>
            <a:tailEnd type="triangle" w="med" len="med"/>
          </a:ln>
        </p:spPr>
      </p:cxnSp>
      <p:sp>
        <p:nvSpPr>
          <p:cNvPr id="2454" name="Google Shape;2454;p61"/>
          <p:cNvSpPr txBox="1"/>
          <p:nvPr/>
        </p:nvSpPr>
        <p:spPr>
          <a:xfrm>
            <a:off x="3484725" y="2073325"/>
            <a:ext cx="2403000" cy="124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a:solidFill>
                <a:srgbClr val="222221"/>
              </a:solidFill>
              <a:latin typeface="Didact Gothic"/>
              <a:ea typeface="Didact Gothic"/>
              <a:cs typeface="Didact Gothic"/>
              <a:sym typeface="Didact Gothic"/>
            </a:endParaRPr>
          </a:p>
          <a:p>
            <a:pPr marL="0" lvl="0" indent="0" algn="ctr" rtl="0">
              <a:spcBef>
                <a:spcPts val="0"/>
              </a:spcBef>
              <a:spcAft>
                <a:spcPts val="0"/>
              </a:spcAft>
              <a:buNone/>
            </a:pPr>
            <a:r>
              <a:rPr lang="en">
                <a:solidFill>
                  <a:srgbClr val="222221"/>
                </a:solidFill>
                <a:latin typeface="Didact Gothic"/>
                <a:ea typeface="Didact Gothic"/>
                <a:cs typeface="Didact Gothic"/>
                <a:sym typeface="Didact Gothic"/>
              </a:rPr>
              <a:t>Classification model selection </a:t>
            </a:r>
            <a:endParaRPr>
              <a:solidFill>
                <a:srgbClr val="222221"/>
              </a:solidFill>
              <a:latin typeface="Didact Gothic"/>
              <a:ea typeface="Didact Gothic"/>
              <a:cs typeface="Didact Gothic"/>
              <a:sym typeface="Didact Gothic"/>
            </a:endParaRPr>
          </a:p>
          <a:p>
            <a:pPr marL="0" lvl="0" indent="0" algn="l" rtl="0">
              <a:spcBef>
                <a:spcPts val="0"/>
              </a:spcBef>
              <a:spcAft>
                <a:spcPts val="0"/>
              </a:spcAft>
              <a:buNone/>
            </a:pPr>
            <a:endParaRPr>
              <a:solidFill>
                <a:srgbClr val="222221"/>
              </a:solidFill>
              <a:latin typeface="Didact Gothic"/>
              <a:ea typeface="Didact Gothic"/>
              <a:cs typeface="Didact Gothic"/>
              <a:sym typeface="Didact Gothic"/>
            </a:endParaRPr>
          </a:p>
          <a:p>
            <a:pPr marL="0" lvl="0" indent="0" algn="l" rtl="0">
              <a:spcBef>
                <a:spcPts val="0"/>
              </a:spcBef>
              <a:spcAft>
                <a:spcPts val="0"/>
              </a:spcAft>
              <a:buNone/>
            </a:pPr>
            <a:endParaRPr>
              <a:solidFill>
                <a:srgbClr val="222221"/>
              </a:solidFill>
              <a:latin typeface="Didact Gothic"/>
              <a:ea typeface="Didact Gothic"/>
              <a:cs typeface="Didact Gothic"/>
              <a:sym typeface="Didact Gothic"/>
            </a:endParaRPr>
          </a:p>
          <a:p>
            <a:pPr marL="0" lvl="0" indent="0" algn="l" rtl="0">
              <a:spcBef>
                <a:spcPts val="0"/>
              </a:spcBef>
              <a:spcAft>
                <a:spcPts val="0"/>
              </a:spcAft>
              <a:buNone/>
            </a:pPr>
            <a:r>
              <a:rPr lang="en">
                <a:solidFill>
                  <a:srgbClr val="222221"/>
                </a:solidFill>
                <a:latin typeface="Didact Gothic"/>
                <a:ea typeface="Didact Gothic"/>
                <a:cs typeface="Didact Gothic"/>
                <a:sym typeface="Didact Gothic"/>
              </a:rPr>
              <a:t>Models used:</a:t>
            </a:r>
            <a:endParaRPr>
              <a:solidFill>
                <a:srgbClr val="222221"/>
              </a:solidFill>
              <a:latin typeface="Didact Gothic"/>
              <a:ea typeface="Didact Gothic"/>
              <a:cs typeface="Didact Gothic"/>
              <a:sym typeface="Didact Gothic"/>
            </a:endParaRPr>
          </a:p>
          <a:p>
            <a:pPr marL="457200" marR="0" lvl="0" indent="-311150" algn="l" rtl="0">
              <a:lnSpc>
                <a:spcPct val="100000"/>
              </a:lnSpc>
              <a:spcBef>
                <a:spcPts val="0"/>
              </a:spcBef>
              <a:spcAft>
                <a:spcPts val="0"/>
              </a:spcAft>
              <a:buClr>
                <a:srgbClr val="222221"/>
              </a:buClr>
              <a:buSzPts val="1300"/>
              <a:buFont typeface="Didact Gothic"/>
              <a:buChar char="●"/>
            </a:pPr>
            <a:r>
              <a:rPr lang="en" sz="1300">
                <a:solidFill>
                  <a:srgbClr val="222221"/>
                </a:solidFill>
                <a:latin typeface="Didact Gothic"/>
                <a:ea typeface="Didact Gothic"/>
                <a:cs typeface="Didact Gothic"/>
                <a:sym typeface="Didact Gothic"/>
              </a:rPr>
              <a:t>Bernoulli Naive Bayes</a:t>
            </a:r>
            <a:endParaRPr sz="1300">
              <a:solidFill>
                <a:srgbClr val="222221"/>
              </a:solidFill>
              <a:latin typeface="Didact Gothic"/>
              <a:ea typeface="Didact Gothic"/>
              <a:cs typeface="Didact Gothic"/>
              <a:sym typeface="Didact Gothic"/>
            </a:endParaRPr>
          </a:p>
          <a:p>
            <a:pPr marL="457200" marR="0" lvl="0" indent="-311150" algn="l" rtl="0">
              <a:lnSpc>
                <a:spcPct val="100000"/>
              </a:lnSpc>
              <a:spcBef>
                <a:spcPts val="0"/>
              </a:spcBef>
              <a:spcAft>
                <a:spcPts val="0"/>
              </a:spcAft>
              <a:buClr>
                <a:srgbClr val="222221"/>
              </a:buClr>
              <a:buSzPts val="1300"/>
              <a:buFont typeface="Didact Gothic"/>
              <a:buChar char="●"/>
            </a:pPr>
            <a:r>
              <a:rPr lang="en" sz="1300">
                <a:solidFill>
                  <a:srgbClr val="222221"/>
                </a:solidFill>
                <a:latin typeface="Didact Gothic"/>
                <a:ea typeface="Didact Gothic"/>
                <a:cs typeface="Didact Gothic"/>
                <a:sym typeface="Didact Gothic"/>
              </a:rPr>
              <a:t>Multinomial Naive Bayes</a:t>
            </a:r>
            <a:endParaRPr sz="1300">
              <a:solidFill>
                <a:srgbClr val="222221"/>
              </a:solidFill>
              <a:latin typeface="Didact Gothic"/>
              <a:ea typeface="Didact Gothic"/>
              <a:cs typeface="Didact Gothic"/>
              <a:sym typeface="Didact Gothic"/>
            </a:endParaRPr>
          </a:p>
          <a:p>
            <a:pPr marL="457200" marR="0" lvl="0" indent="-311150" algn="l" rtl="0">
              <a:lnSpc>
                <a:spcPct val="100000"/>
              </a:lnSpc>
              <a:spcBef>
                <a:spcPts val="0"/>
              </a:spcBef>
              <a:spcAft>
                <a:spcPts val="0"/>
              </a:spcAft>
              <a:buClr>
                <a:srgbClr val="222221"/>
              </a:buClr>
              <a:buSzPts val="1300"/>
              <a:buFont typeface="Didact Gothic"/>
              <a:buChar char="●"/>
            </a:pPr>
            <a:r>
              <a:rPr lang="en" sz="1300">
                <a:solidFill>
                  <a:srgbClr val="222221"/>
                </a:solidFill>
                <a:latin typeface="Didact Gothic"/>
                <a:ea typeface="Didact Gothic"/>
                <a:cs typeface="Didact Gothic"/>
                <a:sym typeface="Didact Gothic"/>
              </a:rPr>
              <a:t>Logistic Regression</a:t>
            </a:r>
            <a:endParaRPr sz="1300">
              <a:solidFill>
                <a:srgbClr val="222221"/>
              </a:solidFill>
              <a:latin typeface="Didact Gothic"/>
              <a:ea typeface="Didact Gothic"/>
              <a:cs typeface="Didact Gothic"/>
              <a:sym typeface="Didact Gothic"/>
            </a:endParaRPr>
          </a:p>
        </p:txBody>
      </p:sp>
      <p:sp>
        <p:nvSpPr>
          <p:cNvPr id="2455" name="Google Shape;2455;p61"/>
          <p:cNvSpPr txBox="1"/>
          <p:nvPr/>
        </p:nvSpPr>
        <p:spPr>
          <a:xfrm>
            <a:off x="6413000" y="2073325"/>
            <a:ext cx="2001600" cy="124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a:solidFill>
                <a:srgbClr val="222221"/>
              </a:solidFill>
              <a:latin typeface="Didact Gothic"/>
              <a:ea typeface="Didact Gothic"/>
              <a:cs typeface="Didact Gothic"/>
              <a:sym typeface="Didact Gothic"/>
            </a:endParaRPr>
          </a:p>
          <a:p>
            <a:pPr marL="0" lvl="0" indent="0" algn="ctr" rtl="0">
              <a:spcBef>
                <a:spcPts val="0"/>
              </a:spcBef>
              <a:spcAft>
                <a:spcPts val="0"/>
              </a:spcAft>
              <a:buNone/>
            </a:pPr>
            <a:r>
              <a:rPr lang="en">
                <a:solidFill>
                  <a:srgbClr val="222221"/>
                </a:solidFill>
                <a:latin typeface="Didact Gothic"/>
                <a:ea typeface="Didact Gothic"/>
                <a:cs typeface="Didact Gothic"/>
                <a:sym typeface="Didact Gothic"/>
              </a:rPr>
              <a:t>Improving model accuracy</a:t>
            </a:r>
            <a:endParaRPr>
              <a:solidFill>
                <a:srgbClr val="222221"/>
              </a:solidFill>
              <a:latin typeface="Didact Gothic"/>
              <a:ea typeface="Didact Gothic"/>
              <a:cs typeface="Didact Gothic"/>
              <a:sym typeface="Didact Gothic"/>
            </a:endParaRPr>
          </a:p>
          <a:p>
            <a:pPr marL="0" lvl="0" indent="0" algn="l" rtl="0">
              <a:spcBef>
                <a:spcPts val="0"/>
              </a:spcBef>
              <a:spcAft>
                <a:spcPts val="0"/>
              </a:spcAft>
              <a:buNone/>
            </a:pPr>
            <a:endParaRPr>
              <a:solidFill>
                <a:srgbClr val="222221"/>
              </a:solidFill>
              <a:latin typeface="Didact Gothic"/>
              <a:ea typeface="Didact Gothic"/>
              <a:cs typeface="Didact Gothic"/>
              <a:sym typeface="Didact Gothic"/>
            </a:endParaRPr>
          </a:p>
          <a:p>
            <a:pPr marL="0" lvl="0" indent="0" algn="l" rtl="0">
              <a:spcBef>
                <a:spcPts val="0"/>
              </a:spcBef>
              <a:spcAft>
                <a:spcPts val="0"/>
              </a:spcAft>
              <a:buNone/>
            </a:pPr>
            <a:endParaRPr>
              <a:solidFill>
                <a:srgbClr val="222221"/>
              </a:solidFill>
              <a:latin typeface="Didact Gothic"/>
              <a:ea typeface="Didact Gothic"/>
              <a:cs typeface="Didact Gothic"/>
              <a:sym typeface="Didact Gothic"/>
            </a:endParaRPr>
          </a:p>
          <a:p>
            <a:pPr marL="0" lvl="0" indent="0" algn="l" rtl="0">
              <a:spcBef>
                <a:spcPts val="0"/>
              </a:spcBef>
              <a:spcAft>
                <a:spcPts val="0"/>
              </a:spcAft>
              <a:buNone/>
            </a:pPr>
            <a:r>
              <a:rPr lang="en">
                <a:solidFill>
                  <a:srgbClr val="222221"/>
                </a:solidFill>
                <a:latin typeface="Didact Gothic"/>
                <a:ea typeface="Didact Gothic"/>
                <a:cs typeface="Didact Gothic"/>
                <a:sym typeface="Didact Gothic"/>
              </a:rPr>
              <a:t>Optimization:</a:t>
            </a:r>
            <a:endParaRPr>
              <a:solidFill>
                <a:srgbClr val="222221"/>
              </a:solidFill>
              <a:latin typeface="Didact Gothic"/>
              <a:ea typeface="Didact Gothic"/>
              <a:cs typeface="Didact Gothic"/>
              <a:sym typeface="Didact Gothic"/>
            </a:endParaRPr>
          </a:p>
          <a:p>
            <a:pPr marL="457200" marR="0" lvl="0" indent="-311150" algn="l" rtl="0">
              <a:lnSpc>
                <a:spcPct val="100000"/>
              </a:lnSpc>
              <a:spcBef>
                <a:spcPts val="0"/>
              </a:spcBef>
              <a:spcAft>
                <a:spcPts val="0"/>
              </a:spcAft>
              <a:buClr>
                <a:srgbClr val="222221"/>
              </a:buClr>
              <a:buSzPts val="1300"/>
              <a:buFont typeface="Didact Gothic"/>
              <a:buChar char="●"/>
            </a:pPr>
            <a:r>
              <a:rPr lang="en" sz="1300">
                <a:solidFill>
                  <a:srgbClr val="222221"/>
                </a:solidFill>
                <a:latin typeface="Didact Gothic"/>
                <a:ea typeface="Didact Gothic"/>
                <a:cs typeface="Didact Gothic"/>
                <a:sym typeface="Didact Gothic"/>
              </a:rPr>
              <a:t>Hyperparameter tuning</a:t>
            </a:r>
            <a:endParaRPr sz="1300">
              <a:solidFill>
                <a:srgbClr val="222221"/>
              </a:solidFill>
              <a:latin typeface="Didact Gothic"/>
              <a:ea typeface="Didact Gothic"/>
              <a:cs typeface="Didact Gothic"/>
              <a:sym typeface="Didact Gothic"/>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59"/>
        <p:cNvGrpSpPr/>
        <p:nvPr/>
      </p:nvGrpSpPr>
      <p:grpSpPr>
        <a:xfrm>
          <a:off x="0" y="0"/>
          <a:ext cx="0" cy="0"/>
          <a:chOff x="0" y="0"/>
          <a:chExt cx="0" cy="0"/>
        </a:xfrm>
      </p:grpSpPr>
      <p:sp>
        <p:nvSpPr>
          <p:cNvPr id="2460" name="Google Shape;2460;p62"/>
          <p:cNvSpPr txBox="1">
            <a:spLocks noGrp="1"/>
          </p:cNvSpPr>
          <p:nvPr>
            <p:ph type="title"/>
          </p:nvPr>
        </p:nvSpPr>
        <p:spPr>
          <a:xfrm>
            <a:off x="729300" y="216425"/>
            <a:ext cx="768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MODEL SELECTIOn</a:t>
            </a:r>
            <a:endParaRPr/>
          </a:p>
        </p:txBody>
      </p:sp>
      <p:graphicFrame>
        <p:nvGraphicFramePr>
          <p:cNvPr id="2461" name="Google Shape;2461;p62"/>
          <p:cNvGraphicFramePr/>
          <p:nvPr/>
        </p:nvGraphicFramePr>
        <p:xfrm>
          <a:off x="1130938" y="804340"/>
          <a:ext cx="7171700" cy="3901450"/>
        </p:xfrm>
        <a:graphic>
          <a:graphicData uri="http://schemas.openxmlformats.org/drawingml/2006/table">
            <a:tbl>
              <a:tblPr>
                <a:noFill/>
                <a:tableStyleId>{1307160A-5E8F-4EB0-9A5A-516C80DB9004}</a:tableStyleId>
              </a:tblPr>
              <a:tblGrid>
                <a:gridCol w="1792925">
                  <a:extLst>
                    <a:ext uri="{9D8B030D-6E8A-4147-A177-3AD203B41FA5}">
                      <a16:colId xmlns:a16="http://schemas.microsoft.com/office/drawing/2014/main" val="20000"/>
                    </a:ext>
                  </a:extLst>
                </a:gridCol>
                <a:gridCol w="1792925">
                  <a:extLst>
                    <a:ext uri="{9D8B030D-6E8A-4147-A177-3AD203B41FA5}">
                      <a16:colId xmlns:a16="http://schemas.microsoft.com/office/drawing/2014/main" val="20001"/>
                    </a:ext>
                  </a:extLst>
                </a:gridCol>
                <a:gridCol w="1792925">
                  <a:extLst>
                    <a:ext uri="{9D8B030D-6E8A-4147-A177-3AD203B41FA5}">
                      <a16:colId xmlns:a16="http://schemas.microsoft.com/office/drawing/2014/main" val="20002"/>
                    </a:ext>
                  </a:extLst>
                </a:gridCol>
                <a:gridCol w="1792925">
                  <a:extLst>
                    <a:ext uri="{9D8B030D-6E8A-4147-A177-3AD203B41FA5}">
                      <a16:colId xmlns:a16="http://schemas.microsoft.com/office/drawing/2014/main" val="20003"/>
                    </a:ext>
                  </a:extLst>
                </a:gridCol>
              </a:tblGrid>
              <a:tr h="396225">
                <a:tc>
                  <a:txBody>
                    <a:bodyPr/>
                    <a:lstStyle/>
                    <a:p>
                      <a:pPr marL="0" lvl="0" indent="0" algn="ctr" rtl="0">
                        <a:spcBef>
                          <a:spcPts val="0"/>
                        </a:spcBef>
                        <a:spcAft>
                          <a:spcPts val="0"/>
                        </a:spcAft>
                        <a:buNone/>
                      </a:pPr>
                      <a:r>
                        <a:rPr lang="en">
                          <a:solidFill>
                            <a:schemeClr val="lt1"/>
                          </a:solidFill>
                          <a:latin typeface="Bayon"/>
                          <a:ea typeface="Bayon"/>
                          <a:cs typeface="Bayon"/>
                          <a:sym typeface="Bayon"/>
                        </a:rPr>
                        <a:t>Vectorization type</a:t>
                      </a:r>
                      <a:endParaRPr>
                        <a:solidFill>
                          <a:schemeClr val="lt1"/>
                        </a:solidFill>
                        <a:latin typeface="Bayon"/>
                        <a:ea typeface="Bayon"/>
                        <a:cs typeface="Bayon"/>
                        <a:sym typeface="Bayon"/>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a:solidFill>
                            <a:schemeClr val="lt1"/>
                          </a:solidFill>
                          <a:latin typeface="Bayon"/>
                          <a:ea typeface="Bayon"/>
                          <a:cs typeface="Bayon"/>
                          <a:sym typeface="Bayon"/>
                        </a:rPr>
                        <a:t>Classification Model</a:t>
                      </a:r>
                      <a:endParaRPr>
                        <a:solidFill>
                          <a:schemeClr val="lt1"/>
                        </a:solidFill>
                        <a:latin typeface="Bayon"/>
                        <a:ea typeface="Bayon"/>
                        <a:cs typeface="Bayon"/>
                        <a:sym typeface="Bayon"/>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a:solidFill>
                            <a:schemeClr val="lt1"/>
                          </a:solidFill>
                          <a:latin typeface="Bayon"/>
                          <a:ea typeface="Bayon"/>
                          <a:cs typeface="Bayon"/>
                          <a:sym typeface="Bayon"/>
                        </a:rPr>
                        <a:t>Train Accuracy score</a:t>
                      </a:r>
                      <a:endParaRPr>
                        <a:solidFill>
                          <a:schemeClr val="lt1"/>
                        </a:solidFill>
                        <a:latin typeface="Bayon"/>
                        <a:ea typeface="Bayon"/>
                        <a:cs typeface="Bayon"/>
                        <a:sym typeface="Bayon"/>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a:solidFill>
                            <a:schemeClr val="lt1"/>
                          </a:solidFill>
                          <a:latin typeface="Bayon"/>
                          <a:ea typeface="Bayon"/>
                          <a:cs typeface="Bayon"/>
                          <a:sym typeface="Bayon"/>
                        </a:rPr>
                        <a:t>Test Accuracy score</a:t>
                      </a:r>
                      <a:endParaRPr>
                        <a:solidFill>
                          <a:schemeClr val="lt1"/>
                        </a:solidFill>
                        <a:latin typeface="Bayon"/>
                        <a:ea typeface="Bayon"/>
                        <a:cs typeface="Bayon"/>
                        <a:sym typeface="Bayon"/>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350525">
                <a:tc gridSpan="2">
                  <a:txBody>
                    <a:bodyPr/>
                    <a:lstStyle/>
                    <a:p>
                      <a:pPr marL="0" lvl="0" indent="0" algn="ctr" rtl="0">
                        <a:spcBef>
                          <a:spcPts val="0"/>
                        </a:spcBef>
                        <a:spcAft>
                          <a:spcPts val="0"/>
                        </a:spcAft>
                        <a:buNone/>
                      </a:pPr>
                      <a:r>
                        <a:rPr lang="en" sz="1100">
                          <a:solidFill>
                            <a:schemeClr val="dk1"/>
                          </a:solidFill>
                          <a:latin typeface="Didact Gothic"/>
                          <a:ea typeface="Didact Gothic"/>
                          <a:cs typeface="Didact Gothic"/>
                          <a:sym typeface="Didact Gothic"/>
                        </a:rPr>
                        <a:t>Baseline</a:t>
                      </a:r>
                      <a:endParaRPr sz="1100">
                        <a:solidFill>
                          <a:schemeClr val="dk1"/>
                        </a:solidFill>
                        <a:latin typeface="Didact Gothic"/>
                        <a:ea typeface="Didact Gothic"/>
                        <a:cs typeface="Didact Gothic"/>
                        <a:sym typeface="Didact Gothic"/>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6"/>
                    </a:solidFill>
                  </a:tcPr>
                </a:tc>
                <a:tc hMerge="1">
                  <a:txBody>
                    <a:bodyPr/>
                    <a:lstStyle/>
                    <a:p>
                      <a:endParaRPr lang="en-US"/>
                    </a:p>
                  </a:txBody>
                  <a:tcPr/>
                </a:tc>
                <a:tc>
                  <a:txBody>
                    <a:bodyPr/>
                    <a:lstStyle/>
                    <a:p>
                      <a:pPr marL="0" lvl="0" indent="0" algn="ctr" rtl="0">
                        <a:lnSpc>
                          <a:spcPct val="115000"/>
                        </a:lnSpc>
                        <a:spcBef>
                          <a:spcPts val="900"/>
                        </a:spcBef>
                        <a:spcAft>
                          <a:spcPts val="0"/>
                        </a:spcAft>
                        <a:buNone/>
                      </a:pPr>
                      <a:r>
                        <a:rPr lang="en" sz="1100">
                          <a:solidFill>
                            <a:schemeClr val="dk1"/>
                          </a:solidFill>
                          <a:latin typeface="Didact Gothic"/>
                          <a:ea typeface="Didact Gothic"/>
                          <a:cs typeface="Didact Gothic"/>
                          <a:sym typeface="Didact Gothic"/>
                        </a:rPr>
                        <a:t>0.78039</a:t>
                      </a:r>
                      <a:endParaRPr sz="1100">
                        <a:solidFill>
                          <a:schemeClr val="dk1"/>
                        </a:solidFill>
                        <a:latin typeface="Didact Gothic"/>
                        <a:ea typeface="Didact Gothic"/>
                        <a:cs typeface="Didact Gothic"/>
                        <a:sym typeface="Didact Gothic"/>
                      </a:endParaRPr>
                    </a:p>
                  </a:txBody>
                  <a:tcPr marL="57150" marR="57150" marT="57150" marB="571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900"/>
                        </a:spcBef>
                        <a:spcAft>
                          <a:spcPts val="0"/>
                        </a:spcAft>
                        <a:buNone/>
                      </a:pPr>
                      <a:r>
                        <a:rPr lang="en" sz="1100">
                          <a:solidFill>
                            <a:schemeClr val="dk1"/>
                          </a:solidFill>
                          <a:latin typeface="Didact Gothic"/>
                          <a:ea typeface="Didact Gothic"/>
                          <a:cs typeface="Didact Gothic"/>
                          <a:sym typeface="Didact Gothic"/>
                        </a:rPr>
                        <a:t>0.78646</a:t>
                      </a:r>
                      <a:endParaRPr sz="1100">
                        <a:solidFill>
                          <a:schemeClr val="dk1"/>
                        </a:solidFill>
                        <a:latin typeface="Didact Gothic"/>
                        <a:ea typeface="Didact Gothic"/>
                        <a:cs typeface="Didact Gothic"/>
                        <a:sym typeface="Didact Gothic"/>
                      </a:endParaRPr>
                    </a:p>
                  </a:txBody>
                  <a:tcPr marL="57150" marR="57150" marT="57150" marB="571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50525">
                <a:tc>
                  <a:txBody>
                    <a:bodyPr/>
                    <a:lstStyle/>
                    <a:p>
                      <a:pPr marL="0" lvl="0" indent="0" algn="ctr" rtl="0">
                        <a:spcBef>
                          <a:spcPts val="0"/>
                        </a:spcBef>
                        <a:spcAft>
                          <a:spcPts val="0"/>
                        </a:spcAft>
                        <a:buNone/>
                      </a:pPr>
                      <a:r>
                        <a:rPr lang="en" sz="1100">
                          <a:solidFill>
                            <a:schemeClr val="dk1"/>
                          </a:solidFill>
                          <a:latin typeface="Didact Gothic"/>
                          <a:ea typeface="Didact Gothic"/>
                          <a:cs typeface="Didact Gothic"/>
                          <a:sym typeface="Didact Gothic"/>
                        </a:rPr>
                        <a:t>Countvectorizer</a:t>
                      </a:r>
                      <a:endParaRPr sz="1100">
                        <a:solidFill>
                          <a:schemeClr val="dk1"/>
                        </a:solidFill>
                        <a:latin typeface="Didact Gothic"/>
                        <a:ea typeface="Didact Gothic"/>
                        <a:cs typeface="Didact Gothic"/>
                        <a:sym typeface="Didact Gothic"/>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100">
                          <a:solidFill>
                            <a:schemeClr val="dk1"/>
                          </a:solidFill>
                          <a:latin typeface="Didact Gothic"/>
                          <a:ea typeface="Didact Gothic"/>
                          <a:cs typeface="Didact Gothic"/>
                          <a:sym typeface="Didact Gothic"/>
                        </a:rPr>
                        <a:t>Bernoulli Naive Bayes</a:t>
                      </a:r>
                      <a:endParaRPr sz="1100">
                        <a:solidFill>
                          <a:schemeClr val="dk1"/>
                        </a:solidFill>
                        <a:latin typeface="Didact Gothic"/>
                        <a:ea typeface="Didact Gothic"/>
                        <a:cs typeface="Didact Gothic"/>
                        <a:sym typeface="Didact Gothic"/>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6"/>
                    </a:solidFill>
                  </a:tcPr>
                </a:tc>
                <a:tc>
                  <a:txBody>
                    <a:bodyPr/>
                    <a:lstStyle/>
                    <a:p>
                      <a:pPr marL="0" lvl="0" indent="0" algn="ctr" rtl="0">
                        <a:lnSpc>
                          <a:spcPct val="115000"/>
                        </a:lnSpc>
                        <a:spcBef>
                          <a:spcPts val="900"/>
                        </a:spcBef>
                        <a:spcAft>
                          <a:spcPts val="0"/>
                        </a:spcAft>
                        <a:buNone/>
                      </a:pPr>
                      <a:r>
                        <a:rPr lang="en" sz="1100">
                          <a:solidFill>
                            <a:schemeClr val="dk1"/>
                          </a:solidFill>
                          <a:latin typeface="Didact Gothic"/>
                          <a:ea typeface="Didact Gothic"/>
                          <a:cs typeface="Didact Gothic"/>
                          <a:sym typeface="Didact Gothic"/>
                        </a:rPr>
                        <a:t>0.84611</a:t>
                      </a:r>
                      <a:endParaRPr sz="1100">
                        <a:solidFill>
                          <a:schemeClr val="dk1"/>
                        </a:solidFill>
                        <a:latin typeface="Didact Gothic"/>
                        <a:ea typeface="Didact Gothic"/>
                        <a:cs typeface="Didact Gothic"/>
                        <a:sym typeface="Didact Gothic"/>
                      </a:endParaRPr>
                    </a:p>
                  </a:txBody>
                  <a:tcPr marL="57150" marR="57150" marT="57150" marB="571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900"/>
                        </a:spcBef>
                        <a:spcAft>
                          <a:spcPts val="0"/>
                        </a:spcAft>
                        <a:buNone/>
                      </a:pPr>
                      <a:r>
                        <a:rPr lang="en" sz="1100">
                          <a:solidFill>
                            <a:schemeClr val="dk1"/>
                          </a:solidFill>
                          <a:latin typeface="Didact Gothic"/>
                          <a:ea typeface="Didact Gothic"/>
                          <a:cs typeface="Didact Gothic"/>
                          <a:sym typeface="Didact Gothic"/>
                        </a:rPr>
                        <a:t>0.84215</a:t>
                      </a:r>
                      <a:endParaRPr sz="1100">
                        <a:solidFill>
                          <a:schemeClr val="dk1"/>
                        </a:solidFill>
                        <a:latin typeface="Didact Gothic"/>
                        <a:ea typeface="Didact Gothic"/>
                        <a:cs typeface="Didact Gothic"/>
                        <a:sym typeface="Didact Gothic"/>
                      </a:endParaRPr>
                    </a:p>
                  </a:txBody>
                  <a:tcPr marL="57150" marR="57150" marT="57150" marB="571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50525">
                <a:tc>
                  <a:txBody>
                    <a:bodyPr/>
                    <a:lstStyle/>
                    <a:p>
                      <a:pPr marL="0" lvl="0" indent="0" algn="ctr" rtl="0">
                        <a:spcBef>
                          <a:spcPts val="0"/>
                        </a:spcBef>
                        <a:spcAft>
                          <a:spcPts val="0"/>
                        </a:spcAft>
                        <a:buClr>
                          <a:schemeClr val="accent3"/>
                        </a:buClr>
                        <a:buSzPts val="1100"/>
                        <a:buFont typeface="Arial"/>
                        <a:buNone/>
                      </a:pPr>
                      <a:r>
                        <a:rPr lang="en" sz="1100">
                          <a:solidFill>
                            <a:schemeClr val="dk1"/>
                          </a:solidFill>
                          <a:latin typeface="Didact Gothic"/>
                          <a:ea typeface="Didact Gothic"/>
                          <a:cs typeface="Didact Gothic"/>
                          <a:sym typeface="Didact Gothic"/>
                        </a:rPr>
                        <a:t>Countvectorizer</a:t>
                      </a:r>
                      <a:endParaRPr sz="1100">
                        <a:solidFill>
                          <a:schemeClr val="dk1"/>
                        </a:solidFill>
                        <a:latin typeface="Didact Gothic"/>
                        <a:ea typeface="Didact Gothic"/>
                        <a:cs typeface="Didact Gothic"/>
                        <a:sym typeface="Didact Gothic"/>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Clr>
                          <a:schemeClr val="accent3"/>
                        </a:buClr>
                        <a:buSzPts val="1100"/>
                        <a:buFont typeface="Arial"/>
                        <a:buNone/>
                      </a:pPr>
                      <a:r>
                        <a:rPr lang="en" sz="1100">
                          <a:solidFill>
                            <a:schemeClr val="dk1"/>
                          </a:solidFill>
                          <a:latin typeface="Didact Gothic"/>
                          <a:ea typeface="Didact Gothic"/>
                          <a:cs typeface="Didact Gothic"/>
                          <a:sym typeface="Didact Gothic"/>
                        </a:rPr>
                        <a:t>Multinomial Naive Bayes</a:t>
                      </a:r>
                      <a:endParaRPr sz="1100">
                        <a:solidFill>
                          <a:schemeClr val="dk1"/>
                        </a:solidFill>
                        <a:latin typeface="Didact Gothic"/>
                        <a:ea typeface="Didact Gothic"/>
                        <a:cs typeface="Didact Gothic"/>
                        <a:sym typeface="Didact Gothic"/>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6"/>
                    </a:solidFill>
                  </a:tcPr>
                </a:tc>
                <a:tc>
                  <a:txBody>
                    <a:bodyPr/>
                    <a:lstStyle/>
                    <a:p>
                      <a:pPr marL="0" lvl="0" indent="0" algn="ctr" rtl="0">
                        <a:lnSpc>
                          <a:spcPct val="115000"/>
                        </a:lnSpc>
                        <a:spcBef>
                          <a:spcPts val="900"/>
                        </a:spcBef>
                        <a:spcAft>
                          <a:spcPts val="0"/>
                        </a:spcAft>
                        <a:buNone/>
                      </a:pPr>
                      <a:r>
                        <a:rPr lang="en" sz="1100">
                          <a:solidFill>
                            <a:schemeClr val="dk1"/>
                          </a:solidFill>
                          <a:latin typeface="Didact Gothic"/>
                          <a:ea typeface="Didact Gothic"/>
                          <a:cs typeface="Didact Gothic"/>
                          <a:sym typeface="Didact Gothic"/>
                        </a:rPr>
                        <a:t>0.93214</a:t>
                      </a:r>
                      <a:endParaRPr sz="1100">
                        <a:solidFill>
                          <a:schemeClr val="dk1"/>
                        </a:solidFill>
                        <a:latin typeface="Didact Gothic"/>
                        <a:ea typeface="Didact Gothic"/>
                        <a:cs typeface="Didact Gothic"/>
                        <a:sym typeface="Didact Gothic"/>
                      </a:endParaRPr>
                    </a:p>
                  </a:txBody>
                  <a:tcPr marL="57150" marR="57150" marT="57150" marB="571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900"/>
                        </a:spcBef>
                        <a:spcAft>
                          <a:spcPts val="0"/>
                        </a:spcAft>
                        <a:buNone/>
                      </a:pPr>
                      <a:r>
                        <a:rPr lang="en" sz="1100">
                          <a:solidFill>
                            <a:schemeClr val="dk1"/>
                          </a:solidFill>
                          <a:latin typeface="Didact Gothic"/>
                          <a:ea typeface="Didact Gothic"/>
                          <a:cs typeface="Didact Gothic"/>
                          <a:sym typeface="Didact Gothic"/>
                        </a:rPr>
                        <a:t>0.93149</a:t>
                      </a:r>
                      <a:endParaRPr sz="1100">
                        <a:solidFill>
                          <a:schemeClr val="dk1"/>
                        </a:solidFill>
                        <a:latin typeface="Didact Gothic"/>
                        <a:ea typeface="Didact Gothic"/>
                        <a:cs typeface="Didact Gothic"/>
                        <a:sym typeface="Didact Gothic"/>
                      </a:endParaRPr>
                    </a:p>
                  </a:txBody>
                  <a:tcPr marL="57150" marR="57150" marT="57150" marB="571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50525">
                <a:tc>
                  <a:txBody>
                    <a:bodyPr/>
                    <a:lstStyle/>
                    <a:p>
                      <a:pPr marL="0" lvl="0" indent="0" algn="ctr" rtl="0">
                        <a:spcBef>
                          <a:spcPts val="0"/>
                        </a:spcBef>
                        <a:spcAft>
                          <a:spcPts val="0"/>
                        </a:spcAft>
                        <a:buClr>
                          <a:schemeClr val="accent3"/>
                        </a:buClr>
                        <a:buSzPts val="1100"/>
                        <a:buFont typeface="Arial"/>
                        <a:buNone/>
                      </a:pPr>
                      <a:r>
                        <a:rPr lang="en" sz="1100">
                          <a:solidFill>
                            <a:schemeClr val="dk1"/>
                          </a:solidFill>
                          <a:latin typeface="Didact Gothic"/>
                          <a:ea typeface="Didact Gothic"/>
                          <a:cs typeface="Didact Gothic"/>
                          <a:sym typeface="Didact Gothic"/>
                        </a:rPr>
                        <a:t>Countvectorizer</a:t>
                      </a:r>
                      <a:endParaRPr sz="1100">
                        <a:solidFill>
                          <a:schemeClr val="dk1"/>
                        </a:solidFill>
                        <a:latin typeface="Didact Gothic"/>
                        <a:ea typeface="Didact Gothic"/>
                        <a:cs typeface="Didact Gothic"/>
                        <a:sym typeface="Didact Gothic"/>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100">
                          <a:solidFill>
                            <a:schemeClr val="dk1"/>
                          </a:solidFill>
                          <a:latin typeface="Didact Gothic"/>
                          <a:ea typeface="Didact Gothic"/>
                          <a:cs typeface="Didact Gothic"/>
                          <a:sym typeface="Didact Gothic"/>
                        </a:rPr>
                        <a:t>Logistic Regression</a:t>
                      </a:r>
                      <a:endParaRPr sz="1100">
                        <a:solidFill>
                          <a:schemeClr val="dk1"/>
                        </a:solidFill>
                        <a:latin typeface="Didact Gothic"/>
                        <a:ea typeface="Didact Gothic"/>
                        <a:cs typeface="Didact Gothic"/>
                        <a:sym typeface="Didact Gothic"/>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6"/>
                    </a:solidFill>
                  </a:tcPr>
                </a:tc>
                <a:tc>
                  <a:txBody>
                    <a:bodyPr/>
                    <a:lstStyle/>
                    <a:p>
                      <a:pPr marL="0" lvl="0" indent="0" algn="ctr" rtl="0">
                        <a:lnSpc>
                          <a:spcPct val="115000"/>
                        </a:lnSpc>
                        <a:spcBef>
                          <a:spcPts val="900"/>
                        </a:spcBef>
                        <a:spcAft>
                          <a:spcPts val="0"/>
                        </a:spcAft>
                        <a:buNone/>
                      </a:pPr>
                      <a:r>
                        <a:rPr lang="en" sz="1100">
                          <a:solidFill>
                            <a:schemeClr val="dk1"/>
                          </a:solidFill>
                          <a:latin typeface="Didact Gothic"/>
                          <a:ea typeface="Didact Gothic"/>
                          <a:cs typeface="Didact Gothic"/>
                          <a:sym typeface="Didact Gothic"/>
                        </a:rPr>
                        <a:t>0.98678</a:t>
                      </a:r>
                      <a:endParaRPr sz="1100">
                        <a:solidFill>
                          <a:schemeClr val="dk1"/>
                        </a:solidFill>
                        <a:latin typeface="Didact Gothic"/>
                        <a:ea typeface="Didact Gothic"/>
                        <a:cs typeface="Didact Gothic"/>
                        <a:sym typeface="Didact Gothic"/>
                      </a:endParaRPr>
                    </a:p>
                  </a:txBody>
                  <a:tcPr marL="57150" marR="57150" marT="57150" marB="571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900"/>
                        </a:spcBef>
                        <a:spcAft>
                          <a:spcPts val="0"/>
                        </a:spcAft>
                        <a:buNone/>
                      </a:pPr>
                      <a:r>
                        <a:rPr lang="en" sz="1100">
                          <a:solidFill>
                            <a:schemeClr val="dk1"/>
                          </a:solidFill>
                          <a:latin typeface="Didact Gothic"/>
                          <a:ea typeface="Didact Gothic"/>
                          <a:cs typeface="Didact Gothic"/>
                          <a:sym typeface="Didact Gothic"/>
                        </a:rPr>
                        <a:t>0.93429</a:t>
                      </a:r>
                      <a:endParaRPr sz="1100">
                        <a:solidFill>
                          <a:schemeClr val="dk1"/>
                        </a:solidFill>
                        <a:latin typeface="Didact Gothic"/>
                        <a:ea typeface="Didact Gothic"/>
                        <a:cs typeface="Didact Gothic"/>
                        <a:sym typeface="Didact Gothic"/>
                      </a:endParaRPr>
                    </a:p>
                  </a:txBody>
                  <a:tcPr marL="57150" marR="57150" marT="57150" marB="571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50500">
                <a:tc>
                  <a:txBody>
                    <a:bodyPr/>
                    <a:lstStyle/>
                    <a:p>
                      <a:pPr marL="0" lvl="0" indent="0" algn="ctr" rtl="0">
                        <a:spcBef>
                          <a:spcPts val="0"/>
                        </a:spcBef>
                        <a:spcAft>
                          <a:spcPts val="0"/>
                        </a:spcAft>
                        <a:buNone/>
                      </a:pPr>
                      <a:r>
                        <a:rPr lang="en" sz="1100">
                          <a:solidFill>
                            <a:schemeClr val="dk1"/>
                          </a:solidFill>
                          <a:latin typeface="Didact Gothic"/>
                          <a:ea typeface="Didact Gothic"/>
                          <a:cs typeface="Didact Gothic"/>
                          <a:sym typeface="Didact Gothic"/>
                        </a:rPr>
                        <a:t>N-Gram*</a:t>
                      </a:r>
                      <a:endParaRPr sz="1100">
                        <a:solidFill>
                          <a:schemeClr val="dk1"/>
                        </a:solidFill>
                        <a:latin typeface="Didact Gothic"/>
                        <a:ea typeface="Didact Gothic"/>
                        <a:cs typeface="Didact Gothic"/>
                        <a:sym typeface="Didact Gothic"/>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Clr>
                          <a:schemeClr val="accent3"/>
                        </a:buClr>
                        <a:buSzPts val="1100"/>
                        <a:buFont typeface="Arial"/>
                        <a:buNone/>
                      </a:pPr>
                      <a:r>
                        <a:rPr lang="en" sz="1100">
                          <a:solidFill>
                            <a:schemeClr val="dk1"/>
                          </a:solidFill>
                          <a:latin typeface="Didact Gothic"/>
                          <a:ea typeface="Didact Gothic"/>
                          <a:cs typeface="Didact Gothic"/>
                          <a:sym typeface="Didact Gothic"/>
                        </a:rPr>
                        <a:t>Bernoulli Naive Bayes</a:t>
                      </a:r>
                      <a:endParaRPr sz="1100">
                        <a:solidFill>
                          <a:schemeClr val="dk1"/>
                        </a:solidFill>
                        <a:latin typeface="Didact Gothic"/>
                        <a:ea typeface="Didact Gothic"/>
                        <a:cs typeface="Didact Gothic"/>
                        <a:sym typeface="Didact Gothic"/>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6"/>
                    </a:solidFill>
                  </a:tcPr>
                </a:tc>
                <a:tc>
                  <a:txBody>
                    <a:bodyPr/>
                    <a:lstStyle/>
                    <a:p>
                      <a:pPr marL="0" lvl="0" indent="0" algn="ctr" rtl="0">
                        <a:lnSpc>
                          <a:spcPct val="115000"/>
                        </a:lnSpc>
                        <a:spcBef>
                          <a:spcPts val="900"/>
                        </a:spcBef>
                        <a:spcAft>
                          <a:spcPts val="0"/>
                        </a:spcAft>
                        <a:buNone/>
                      </a:pPr>
                      <a:r>
                        <a:rPr lang="en" sz="1100">
                          <a:solidFill>
                            <a:schemeClr val="dk1"/>
                          </a:solidFill>
                          <a:latin typeface="Didact Gothic"/>
                          <a:ea typeface="Didact Gothic"/>
                          <a:cs typeface="Didact Gothic"/>
                          <a:sym typeface="Didact Gothic"/>
                        </a:rPr>
                        <a:t>0.90435</a:t>
                      </a:r>
                      <a:endParaRPr sz="1100">
                        <a:solidFill>
                          <a:schemeClr val="dk1"/>
                        </a:solidFill>
                        <a:latin typeface="Didact Gothic"/>
                        <a:ea typeface="Didact Gothic"/>
                        <a:cs typeface="Didact Gothic"/>
                        <a:sym typeface="Didact Gothic"/>
                      </a:endParaRPr>
                    </a:p>
                  </a:txBody>
                  <a:tcPr marL="57150" marR="57150" marT="57150" marB="571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900"/>
                        </a:spcBef>
                        <a:spcAft>
                          <a:spcPts val="0"/>
                        </a:spcAft>
                        <a:buNone/>
                      </a:pPr>
                      <a:r>
                        <a:rPr lang="en" sz="1100">
                          <a:solidFill>
                            <a:schemeClr val="dk1"/>
                          </a:solidFill>
                          <a:latin typeface="Didact Gothic"/>
                          <a:ea typeface="Didact Gothic"/>
                          <a:cs typeface="Didact Gothic"/>
                          <a:sym typeface="Didact Gothic"/>
                        </a:rPr>
                        <a:t>0.86057</a:t>
                      </a:r>
                      <a:endParaRPr sz="1100">
                        <a:solidFill>
                          <a:schemeClr val="dk1"/>
                        </a:solidFill>
                        <a:latin typeface="Didact Gothic"/>
                        <a:ea typeface="Didact Gothic"/>
                        <a:cs typeface="Didact Gothic"/>
                        <a:sym typeface="Didact Gothic"/>
                      </a:endParaRPr>
                    </a:p>
                  </a:txBody>
                  <a:tcPr marL="57150" marR="57150" marT="57150" marB="571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350525">
                <a:tc>
                  <a:txBody>
                    <a:bodyPr/>
                    <a:lstStyle/>
                    <a:p>
                      <a:pPr marL="0" lvl="0" indent="0" algn="ctr" rtl="0">
                        <a:spcBef>
                          <a:spcPts val="0"/>
                        </a:spcBef>
                        <a:spcAft>
                          <a:spcPts val="0"/>
                        </a:spcAft>
                        <a:buNone/>
                      </a:pPr>
                      <a:r>
                        <a:rPr lang="en" sz="1100">
                          <a:solidFill>
                            <a:schemeClr val="dk1"/>
                          </a:solidFill>
                          <a:latin typeface="Didact Gothic"/>
                          <a:ea typeface="Didact Gothic"/>
                          <a:cs typeface="Didact Gothic"/>
                          <a:sym typeface="Didact Gothic"/>
                        </a:rPr>
                        <a:t>N-Gram*</a:t>
                      </a:r>
                      <a:endParaRPr sz="1100">
                        <a:solidFill>
                          <a:schemeClr val="dk1"/>
                        </a:solidFill>
                        <a:latin typeface="Didact Gothic"/>
                        <a:ea typeface="Didact Gothic"/>
                        <a:cs typeface="Didact Gothic"/>
                        <a:sym typeface="Didact Gothic"/>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Clr>
                          <a:schemeClr val="accent3"/>
                        </a:buClr>
                        <a:buSzPts val="1100"/>
                        <a:buFont typeface="Arial"/>
                        <a:buNone/>
                      </a:pPr>
                      <a:r>
                        <a:rPr lang="en" sz="1100">
                          <a:solidFill>
                            <a:schemeClr val="dk1"/>
                          </a:solidFill>
                          <a:latin typeface="Didact Gothic"/>
                          <a:ea typeface="Didact Gothic"/>
                          <a:cs typeface="Didact Gothic"/>
                          <a:sym typeface="Didact Gothic"/>
                        </a:rPr>
                        <a:t>Multinomial  Naive Bayes</a:t>
                      </a:r>
                      <a:endParaRPr sz="1100">
                        <a:solidFill>
                          <a:schemeClr val="dk1"/>
                        </a:solidFill>
                        <a:latin typeface="Didact Gothic"/>
                        <a:ea typeface="Didact Gothic"/>
                        <a:cs typeface="Didact Gothic"/>
                        <a:sym typeface="Didact Gothic"/>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6"/>
                    </a:solidFill>
                  </a:tcPr>
                </a:tc>
                <a:tc>
                  <a:txBody>
                    <a:bodyPr/>
                    <a:lstStyle/>
                    <a:p>
                      <a:pPr marL="0" lvl="0" indent="0" algn="ctr" rtl="0">
                        <a:lnSpc>
                          <a:spcPct val="115000"/>
                        </a:lnSpc>
                        <a:spcBef>
                          <a:spcPts val="900"/>
                        </a:spcBef>
                        <a:spcAft>
                          <a:spcPts val="0"/>
                        </a:spcAft>
                        <a:buNone/>
                      </a:pPr>
                      <a:r>
                        <a:rPr lang="en" sz="1100">
                          <a:solidFill>
                            <a:schemeClr val="dk1"/>
                          </a:solidFill>
                          <a:latin typeface="Didact Gothic"/>
                          <a:ea typeface="Didact Gothic"/>
                          <a:cs typeface="Didact Gothic"/>
                          <a:sym typeface="Didact Gothic"/>
                        </a:rPr>
                        <a:t>0.98464</a:t>
                      </a:r>
                      <a:endParaRPr sz="1100">
                        <a:solidFill>
                          <a:schemeClr val="dk1"/>
                        </a:solidFill>
                        <a:latin typeface="Didact Gothic"/>
                        <a:ea typeface="Didact Gothic"/>
                        <a:cs typeface="Didact Gothic"/>
                        <a:sym typeface="Didact Gothic"/>
                      </a:endParaRPr>
                    </a:p>
                  </a:txBody>
                  <a:tcPr marL="57150" marR="57150" marT="57150" marB="571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900"/>
                        </a:spcBef>
                        <a:spcAft>
                          <a:spcPts val="0"/>
                        </a:spcAft>
                        <a:buNone/>
                      </a:pPr>
                      <a:r>
                        <a:rPr lang="en" sz="1100">
                          <a:solidFill>
                            <a:schemeClr val="dk1"/>
                          </a:solidFill>
                          <a:latin typeface="Didact Gothic"/>
                          <a:ea typeface="Didact Gothic"/>
                          <a:cs typeface="Didact Gothic"/>
                          <a:sym typeface="Didact Gothic"/>
                        </a:rPr>
                        <a:t>0.90545</a:t>
                      </a:r>
                      <a:endParaRPr sz="1100">
                        <a:solidFill>
                          <a:schemeClr val="dk1"/>
                        </a:solidFill>
                        <a:latin typeface="Didact Gothic"/>
                        <a:ea typeface="Didact Gothic"/>
                        <a:cs typeface="Didact Gothic"/>
                        <a:sym typeface="Didact Gothic"/>
                      </a:endParaRPr>
                    </a:p>
                  </a:txBody>
                  <a:tcPr marL="57150" marR="57150" marT="57150" marB="571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6"/>
                  </a:ext>
                </a:extLst>
              </a:tr>
              <a:tr h="350525">
                <a:tc>
                  <a:txBody>
                    <a:bodyPr/>
                    <a:lstStyle/>
                    <a:p>
                      <a:pPr marL="0" lvl="0" indent="0" algn="ctr" rtl="0">
                        <a:spcBef>
                          <a:spcPts val="0"/>
                        </a:spcBef>
                        <a:spcAft>
                          <a:spcPts val="0"/>
                        </a:spcAft>
                        <a:buNone/>
                      </a:pPr>
                      <a:r>
                        <a:rPr lang="en" sz="1100">
                          <a:solidFill>
                            <a:schemeClr val="dk1"/>
                          </a:solidFill>
                          <a:latin typeface="Didact Gothic"/>
                          <a:ea typeface="Didact Gothic"/>
                          <a:cs typeface="Didact Gothic"/>
                          <a:sym typeface="Didact Gothic"/>
                        </a:rPr>
                        <a:t>N-Gram*</a:t>
                      </a:r>
                      <a:endParaRPr sz="1100">
                        <a:solidFill>
                          <a:schemeClr val="dk1"/>
                        </a:solidFill>
                        <a:latin typeface="Didact Gothic"/>
                        <a:ea typeface="Didact Gothic"/>
                        <a:cs typeface="Didact Gothic"/>
                        <a:sym typeface="Didact Gothic"/>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Clr>
                          <a:schemeClr val="accent3"/>
                        </a:buClr>
                        <a:buSzPts val="1100"/>
                        <a:buFont typeface="Arial"/>
                        <a:buNone/>
                      </a:pPr>
                      <a:r>
                        <a:rPr lang="en" sz="1100">
                          <a:solidFill>
                            <a:schemeClr val="dk1"/>
                          </a:solidFill>
                          <a:latin typeface="Didact Gothic"/>
                          <a:ea typeface="Didact Gothic"/>
                          <a:cs typeface="Didact Gothic"/>
                          <a:sym typeface="Didact Gothic"/>
                        </a:rPr>
                        <a:t>Logistic Regression</a:t>
                      </a:r>
                      <a:endParaRPr sz="1100">
                        <a:solidFill>
                          <a:schemeClr val="dk1"/>
                        </a:solidFill>
                        <a:latin typeface="Didact Gothic"/>
                        <a:ea typeface="Didact Gothic"/>
                        <a:cs typeface="Didact Gothic"/>
                        <a:sym typeface="Didact Gothic"/>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6"/>
                    </a:solidFill>
                  </a:tcPr>
                </a:tc>
                <a:tc>
                  <a:txBody>
                    <a:bodyPr/>
                    <a:lstStyle/>
                    <a:p>
                      <a:pPr marL="0" lvl="0" indent="0" algn="ctr" rtl="0">
                        <a:lnSpc>
                          <a:spcPct val="115000"/>
                        </a:lnSpc>
                        <a:spcBef>
                          <a:spcPts val="900"/>
                        </a:spcBef>
                        <a:spcAft>
                          <a:spcPts val="0"/>
                        </a:spcAft>
                        <a:buNone/>
                      </a:pPr>
                      <a:r>
                        <a:rPr lang="en" sz="1100">
                          <a:solidFill>
                            <a:schemeClr val="dk1"/>
                          </a:solidFill>
                          <a:latin typeface="Didact Gothic"/>
                          <a:ea typeface="Didact Gothic"/>
                          <a:cs typeface="Didact Gothic"/>
                          <a:sym typeface="Didact Gothic"/>
                        </a:rPr>
                        <a:t>0.94416</a:t>
                      </a:r>
                      <a:endParaRPr sz="1100">
                        <a:solidFill>
                          <a:schemeClr val="dk1"/>
                        </a:solidFill>
                        <a:latin typeface="Didact Gothic"/>
                        <a:ea typeface="Didact Gothic"/>
                        <a:cs typeface="Didact Gothic"/>
                        <a:sym typeface="Didact Gothic"/>
                      </a:endParaRPr>
                    </a:p>
                  </a:txBody>
                  <a:tcPr marL="57150" marR="57150" marT="57150" marB="571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900"/>
                        </a:spcBef>
                        <a:spcAft>
                          <a:spcPts val="0"/>
                        </a:spcAft>
                        <a:buNone/>
                      </a:pPr>
                      <a:r>
                        <a:rPr lang="en" sz="1100">
                          <a:solidFill>
                            <a:schemeClr val="dk1"/>
                          </a:solidFill>
                          <a:latin typeface="Didact Gothic"/>
                          <a:ea typeface="Didact Gothic"/>
                          <a:cs typeface="Didact Gothic"/>
                          <a:sym typeface="Didact Gothic"/>
                        </a:rPr>
                        <a:t>0.875</a:t>
                      </a:r>
                      <a:endParaRPr sz="1100">
                        <a:solidFill>
                          <a:schemeClr val="dk1"/>
                        </a:solidFill>
                        <a:latin typeface="Didact Gothic"/>
                        <a:ea typeface="Didact Gothic"/>
                        <a:cs typeface="Didact Gothic"/>
                        <a:sym typeface="Didact Gothic"/>
                      </a:endParaRPr>
                    </a:p>
                  </a:txBody>
                  <a:tcPr marL="57150" marR="57150" marT="57150" marB="571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r h="350525">
                <a:tc>
                  <a:txBody>
                    <a:bodyPr/>
                    <a:lstStyle/>
                    <a:p>
                      <a:pPr marL="0" lvl="0" indent="0" algn="ctr" rtl="0">
                        <a:spcBef>
                          <a:spcPts val="0"/>
                        </a:spcBef>
                        <a:spcAft>
                          <a:spcPts val="0"/>
                        </a:spcAft>
                        <a:buNone/>
                      </a:pPr>
                      <a:r>
                        <a:rPr lang="en" sz="1100">
                          <a:solidFill>
                            <a:schemeClr val="dk1"/>
                          </a:solidFill>
                          <a:latin typeface="Didact Gothic"/>
                          <a:ea typeface="Didact Gothic"/>
                          <a:cs typeface="Didact Gothic"/>
                          <a:sym typeface="Didact Gothic"/>
                        </a:rPr>
                        <a:t>TF-IDF</a:t>
                      </a:r>
                      <a:endParaRPr sz="1100">
                        <a:solidFill>
                          <a:schemeClr val="dk1"/>
                        </a:solidFill>
                        <a:latin typeface="Didact Gothic"/>
                        <a:ea typeface="Didact Gothic"/>
                        <a:cs typeface="Didact Gothic"/>
                        <a:sym typeface="Didact Gothic"/>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Clr>
                          <a:schemeClr val="accent3"/>
                        </a:buClr>
                        <a:buSzPts val="1100"/>
                        <a:buFont typeface="Arial"/>
                        <a:buNone/>
                      </a:pPr>
                      <a:r>
                        <a:rPr lang="en" sz="1100">
                          <a:solidFill>
                            <a:schemeClr val="dk1"/>
                          </a:solidFill>
                          <a:latin typeface="Didact Gothic"/>
                          <a:ea typeface="Didact Gothic"/>
                          <a:cs typeface="Didact Gothic"/>
                          <a:sym typeface="Didact Gothic"/>
                        </a:rPr>
                        <a:t>Bernoulli Naive Bayes</a:t>
                      </a:r>
                      <a:endParaRPr sz="1100">
                        <a:solidFill>
                          <a:schemeClr val="dk1"/>
                        </a:solidFill>
                        <a:latin typeface="Didact Gothic"/>
                        <a:ea typeface="Didact Gothic"/>
                        <a:cs typeface="Didact Gothic"/>
                        <a:sym typeface="Didact Gothic"/>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6"/>
                    </a:solidFill>
                  </a:tcPr>
                </a:tc>
                <a:tc>
                  <a:txBody>
                    <a:bodyPr/>
                    <a:lstStyle/>
                    <a:p>
                      <a:pPr marL="0" lvl="0" indent="0" algn="ctr" rtl="0">
                        <a:lnSpc>
                          <a:spcPct val="115000"/>
                        </a:lnSpc>
                        <a:spcBef>
                          <a:spcPts val="900"/>
                        </a:spcBef>
                        <a:spcAft>
                          <a:spcPts val="0"/>
                        </a:spcAft>
                        <a:buNone/>
                      </a:pPr>
                      <a:r>
                        <a:rPr lang="en" sz="1100">
                          <a:solidFill>
                            <a:schemeClr val="dk1"/>
                          </a:solidFill>
                          <a:latin typeface="Didact Gothic"/>
                          <a:ea typeface="Didact Gothic"/>
                          <a:cs typeface="Didact Gothic"/>
                          <a:sym typeface="Didact Gothic"/>
                        </a:rPr>
                        <a:t>0.95698</a:t>
                      </a:r>
                      <a:endParaRPr sz="1100">
                        <a:solidFill>
                          <a:schemeClr val="dk1"/>
                        </a:solidFill>
                        <a:latin typeface="Didact Gothic"/>
                        <a:ea typeface="Didact Gothic"/>
                        <a:cs typeface="Didact Gothic"/>
                        <a:sym typeface="Didact Gothic"/>
                      </a:endParaRPr>
                    </a:p>
                  </a:txBody>
                  <a:tcPr marL="57150" marR="57150" marT="57150" marB="571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900"/>
                        </a:spcBef>
                        <a:spcAft>
                          <a:spcPts val="0"/>
                        </a:spcAft>
                        <a:buNone/>
                      </a:pPr>
                      <a:r>
                        <a:rPr lang="en" sz="1100">
                          <a:solidFill>
                            <a:schemeClr val="dk1"/>
                          </a:solidFill>
                          <a:latin typeface="Didact Gothic"/>
                          <a:ea typeface="Didact Gothic"/>
                          <a:cs typeface="Didact Gothic"/>
                          <a:sym typeface="Didact Gothic"/>
                        </a:rPr>
                        <a:t>0.92548</a:t>
                      </a:r>
                      <a:endParaRPr sz="1100">
                        <a:solidFill>
                          <a:schemeClr val="dk1"/>
                        </a:solidFill>
                        <a:latin typeface="Didact Gothic"/>
                        <a:ea typeface="Didact Gothic"/>
                        <a:cs typeface="Didact Gothic"/>
                        <a:sym typeface="Didact Gothic"/>
                      </a:endParaRPr>
                    </a:p>
                  </a:txBody>
                  <a:tcPr marL="57150" marR="57150" marT="57150" marB="571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8"/>
                  </a:ext>
                </a:extLst>
              </a:tr>
              <a:tr h="350525">
                <a:tc>
                  <a:txBody>
                    <a:bodyPr/>
                    <a:lstStyle/>
                    <a:p>
                      <a:pPr marL="0" lvl="0" indent="0" algn="ctr" rtl="0">
                        <a:spcBef>
                          <a:spcPts val="0"/>
                        </a:spcBef>
                        <a:spcAft>
                          <a:spcPts val="0"/>
                        </a:spcAft>
                        <a:buNone/>
                      </a:pPr>
                      <a:r>
                        <a:rPr lang="en" sz="1100">
                          <a:solidFill>
                            <a:schemeClr val="dk1"/>
                          </a:solidFill>
                          <a:latin typeface="Didact Gothic"/>
                          <a:ea typeface="Didact Gothic"/>
                          <a:cs typeface="Didact Gothic"/>
                          <a:sym typeface="Didact Gothic"/>
                        </a:rPr>
                        <a:t>TF-IDF</a:t>
                      </a:r>
                      <a:endParaRPr sz="1100">
                        <a:solidFill>
                          <a:schemeClr val="dk1"/>
                        </a:solidFill>
                        <a:latin typeface="Didact Gothic"/>
                        <a:ea typeface="Didact Gothic"/>
                        <a:cs typeface="Didact Gothic"/>
                        <a:sym typeface="Didact Gothic"/>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Clr>
                          <a:schemeClr val="accent3"/>
                        </a:buClr>
                        <a:buSzPts val="1100"/>
                        <a:buFont typeface="Arial"/>
                        <a:buNone/>
                      </a:pPr>
                      <a:r>
                        <a:rPr lang="en" sz="1100">
                          <a:solidFill>
                            <a:schemeClr val="dk1"/>
                          </a:solidFill>
                          <a:latin typeface="Didact Gothic"/>
                          <a:ea typeface="Didact Gothic"/>
                          <a:cs typeface="Didact Gothic"/>
                          <a:sym typeface="Didact Gothic"/>
                        </a:rPr>
                        <a:t>Multinomial  Naive Bayes</a:t>
                      </a:r>
                      <a:endParaRPr sz="1100">
                        <a:solidFill>
                          <a:schemeClr val="dk1"/>
                        </a:solidFill>
                        <a:latin typeface="Didact Gothic"/>
                        <a:ea typeface="Didact Gothic"/>
                        <a:cs typeface="Didact Gothic"/>
                        <a:sym typeface="Didact Gothic"/>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6"/>
                    </a:solidFill>
                  </a:tcPr>
                </a:tc>
                <a:tc>
                  <a:txBody>
                    <a:bodyPr/>
                    <a:lstStyle/>
                    <a:p>
                      <a:pPr marL="0" lvl="0" indent="0" algn="ctr" rtl="0">
                        <a:lnSpc>
                          <a:spcPct val="115000"/>
                        </a:lnSpc>
                        <a:spcBef>
                          <a:spcPts val="900"/>
                        </a:spcBef>
                        <a:spcAft>
                          <a:spcPts val="0"/>
                        </a:spcAft>
                        <a:buNone/>
                      </a:pPr>
                      <a:r>
                        <a:rPr lang="en" sz="1100">
                          <a:solidFill>
                            <a:schemeClr val="dk1"/>
                          </a:solidFill>
                          <a:latin typeface="Didact Gothic"/>
                          <a:ea typeface="Didact Gothic"/>
                          <a:cs typeface="Didact Gothic"/>
                          <a:sym typeface="Didact Gothic"/>
                        </a:rPr>
                        <a:t>0.95431</a:t>
                      </a:r>
                      <a:endParaRPr sz="1100">
                        <a:solidFill>
                          <a:schemeClr val="dk1"/>
                        </a:solidFill>
                        <a:latin typeface="Didact Gothic"/>
                        <a:ea typeface="Didact Gothic"/>
                        <a:cs typeface="Didact Gothic"/>
                        <a:sym typeface="Didact Gothic"/>
                      </a:endParaRPr>
                    </a:p>
                  </a:txBody>
                  <a:tcPr marL="57150" marR="57150" marT="57150" marB="571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900"/>
                        </a:spcBef>
                        <a:spcAft>
                          <a:spcPts val="0"/>
                        </a:spcAft>
                        <a:buNone/>
                      </a:pPr>
                      <a:r>
                        <a:rPr lang="en" sz="1100">
                          <a:solidFill>
                            <a:schemeClr val="dk1"/>
                          </a:solidFill>
                          <a:latin typeface="Didact Gothic"/>
                          <a:ea typeface="Didact Gothic"/>
                          <a:cs typeface="Didact Gothic"/>
                          <a:sym typeface="Didact Gothic"/>
                        </a:rPr>
                        <a:t>0.92748</a:t>
                      </a:r>
                      <a:endParaRPr sz="1100">
                        <a:solidFill>
                          <a:schemeClr val="dk1"/>
                        </a:solidFill>
                        <a:latin typeface="Didact Gothic"/>
                        <a:ea typeface="Didact Gothic"/>
                        <a:cs typeface="Didact Gothic"/>
                        <a:sym typeface="Didact Gothic"/>
                      </a:endParaRPr>
                    </a:p>
                  </a:txBody>
                  <a:tcPr marL="57150" marR="57150" marT="57150" marB="571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9"/>
                  </a:ext>
                </a:extLst>
              </a:tr>
              <a:tr h="350525">
                <a:tc>
                  <a:txBody>
                    <a:bodyPr/>
                    <a:lstStyle/>
                    <a:p>
                      <a:pPr marL="0" lvl="0" indent="0" algn="ctr" rtl="0">
                        <a:spcBef>
                          <a:spcPts val="0"/>
                        </a:spcBef>
                        <a:spcAft>
                          <a:spcPts val="0"/>
                        </a:spcAft>
                        <a:buNone/>
                      </a:pPr>
                      <a:r>
                        <a:rPr lang="en" sz="1100">
                          <a:solidFill>
                            <a:schemeClr val="dk1"/>
                          </a:solidFill>
                          <a:latin typeface="Didact Gothic"/>
                          <a:ea typeface="Didact Gothic"/>
                          <a:cs typeface="Didact Gothic"/>
                          <a:sym typeface="Didact Gothic"/>
                        </a:rPr>
                        <a:t>TF-IDF</a:t>
                      </a:r>
                      <a:endParaRPr sz="1100">
                        <a:solidFill>
                          <a:schemeClr val="dk1"/>
                        </a:solidFill>
                        <a:latin typeface="Didact Gothic"/>
                        <a:ea typeface="Didact Gothic"/>
                        <a:cs typeface="Didact Gothic"/>
                        <a:sym typeface="Didact Gothic"/>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Clr>
                          <a:schemeClr val="accent3"/>
                        </a:buClr>
                        <a:buSzPts val="1100"/>
                        <a:buFont typeface="Arial"/>
                        <a:buNone/>
                      </a:pPr>
                      <a:r>
                        <a:rPr lang="en" sz="1100">
                          <a:solidFill>
                            <a:schemeClr val="dk1"/>
                          </a:solidFill>
                          <a:latin typeface="Didact Gothic"/>
                          <a:ea typeface="Didact Gothic"/>
                          <a:cs typeface="Didact Gothic"/>
                          <a:sym typeface="Didact Gothic"/>
                        </a:rPr>
                        <a:t>Logistic Regression</a:t>
                      </a:r>
                      <a:endParaRPr sz="1100">
                        <a:solidFill>
                          <a:schemeClr val="dk1"/>
                        </a:solidFill>
                        <a:latin typeface="Didact Gothic"/>
                        <a:ea typeface="Didact Gothic"/>
                        <a:cs typeface="Didact Gothic"/>
                        <a:sym typeface="Didact Gothic"/>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6"/>
                    </a:solidFill>
                  </a:tcPr>
                </a:tc>
                <a:tc>
                  <a:txBody>
                    <a:bodyPr/>
                    <a:lstStyle/>
                    <a:p>
                      <a:pPr marL="0" lvl="0" indent="0" algn="ctr" rtl="0">
                        <a:lnSpc>
                          <a:spcPct val="115000"/>
                        </a:lnSpc>
                        <a:spcBef>
                          <a:spcPts val="900"/>
                        </a:spcBef>
                        <a:spcAft>
                          <a:spcPts val="0"/>
                        </a:spcAft>
                        <a:buNone/>
                      </a:pPr>
                      <a:r>
                        <a:rPr lang="en" sz="1100">
                          <a:solidFill>
                            <a:schemeClr val="dk1"/>
                          </a:solidFill>
                          <a:latin typeface="Didact Gothic"/>
                          <a:ea typeface="Didact Gothic"/>
                          <a:cs typeface="Didact Gothic"/>
                          <a:sym typeface="Didact Gothic"/>
                        </a:rPr>
                        <a:t>0.9</a:t>
                      </a:r>
                      <a:r>
                        <a:rPr lang="en" sz="1100">
                          <a:solidFill>
                            <a:schemeClr val="dk1"/>
                          </a:solidFill>
                          <a:highlight>
                            <a:srgbClr val="FFFF00"/>
                          </a:highlight>
                          <a:latin typeface="Didact Gothic"/>
                          <a:ea typeface="Didact Gothic"/>
                          <a:cs typeface="Didact Gothic"/>
                          <a:sym typeface="Didact Gothic"/>
                        </a:rPr>
                        <a:t>6193</a:t>
                      </a:r>
                      <a:endParaRPr sz="1100">
                        <a:solidFill>
                          <a:schemeClr val="dk1"/>
                        </a:solidFill>
                        <a:highlight>
                          <a:srgbClr val="FFFF00"/>
                        </a:highlight>
                        <a:latin typeface="Didact Gothic"/>
                        <a:ea typeface="Didact Gothic"/>
                        <a:cs typeface="Didact Gothic"/>
                        <a:sym typeface="Didact Gothic"/>
                      </a:endParaRPr>
                    </a:p>
                  </a:txBody>
                  <a:tcPr marL="57150" marR="57150" marT="57150" marB="571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900"/>
                        </a:spcBef>
                        <a:spcAft>
                          <a:spcPts val="0"/>
                        </a:spcAft>
                        <a:buNone/>
                      </a:pPr>
                      <a:r>
                        <a:rPr lang="en" sz="1100">
                          <a:solidFill>
                            <a:schemeClr val="dk1"/>
                          </a:solidFill>
                          <a:latin typeface="Didact Gothic"/>
                          <a:ea typeface="Didact Gothic"/>
                          <a:cs typeface="Didact Gothic"/>
                          <a:sym typeface="Didact Gothic"/>
                        </a:rPr>
                        <a:t>0.9</a:t>
                      </a:r>
                      <a:r>
                        <a:rPr lang="en" sz="1100">
                          <a:solidFill>
                            <a:schemeClr val="dk1"/>
                          </a:solidFill>
                          <a:highlight>
                            <a:srgbClr val="FFFF00"/>
                          </a:highlight>
                          <a:latin typeface="Didact Gothic"/>
                          <a:ea typeface="Didact Gothic"/>
                          <a:cs typeface="Didact Gothic"/>
                          <a:sym typeface="Didact Gothic"/>
                        </a:rPr>
                        <a:t>4231</a:t>
                      </a:r>
                      <a:endParaRPr sz="1100">
                        <a:solidFill>
                          <a:schemeClr val="dk1"/>
                        </a:solidFill>
                        <a:highlight>
                          <a:srgbClr val="FFFF00"/>
                        </a:highlight>
                        <a:latin typeface="Didact Gothic"/>
                        <a:ea typeface="Didact Gothic"/>
                        <a:cs typeface="Didact Gothic"/>
                        <a:sym typeface="Didact Gothic"/>
                      </a:endParaRPr>
                    </a:p>
                  </a:txBody>
                  <a:tcPr marL="57150" marR="57150" marT="57150" marB="571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
        <p:nvSpPr>
          <p:cNvPr id="2462" name="Google Shape;2462;p62"/>
          <p:cNvSpPr txBox="1"/>
          <p:nvPr/>
        </p:nvSpPr>
        <p:spPr>
          <a:xfrm>
            <a:off x="1054750" y="4629575"/>
            <a:ext cx="49650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Didact Gothic"/>
                <a:ea typeface="Didact Gothic"/>
                <a:cs typeface="Didact Gothic"/>
                <a:sym typeface="Didact Gothic"/>
              </a:rPr>
              <a:t>*Only the best train-test result between Bi-Gram &amp; Tri-Gram for the model is shown.</a:t>
            </a:r>
            <a:endParaRPr sz="900">
              <a:latin typeface="Didact Gothic"/>
              <a:ea typeface="Didact Gothic"/>
              <a:cs typeface="Didact Gothic"/>
              <a:sym typeface="Didact Gothic"/>
            </a:endParaRPr>
          </a:p>
        </p:txBody>
      </p:sp>
      <p:sp>
        <p:nvSpPr>
          <p:cNvPr id="2463" name="Google Shape;2463;p62"/>
          <p:cNvSpPr/>
          <p:nvPr/>
        </p:nvSpPr>
        <p:spPr>
          <a:xfrm>
            <a:off x="1130900" y="4305600"/>
            <a:ext cx="7171800" cy="400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2"/>
          <p:cNvSpPr/>
          <p:nvPr/>
        </p:nvSpPr>
        <p:spPr>
          <a:xfrm>
            <a:off x="1131000" y="1182025"/>
            <a:ext cx="7171800" cy="400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28"/>
        <p:cNvGrpSpPr/>
        <p:nvPr/>
      </p:nvGrpSpPr>
      <p:grpSpPr>
        <a:xfrm>
          <a:off x="0" y="0"/>
          <a:ext cx="0" cy="0"/>
          <a:chOff x="0" y="0"/>
          <a:chExt cx="0" cy="0"/>
        </a:xfrm>
      </p:grpSpPr>
      <p:sp>
        <p:nvSpPr>
          <p:cNvPr id="2529" name="Google Shape;2529;p68"/>
          <p:cNvSpPr txBox="1">
            <a:spLocks noGrp="1"/>
          </p:cNvSpPr>
          <p:nvPr>
            <p:ph type="title"/>
          </p:nvPr>
        </p:nvSpPr>
        <p:spPr>
          <a:xfrm>
            <a:off x="729300" y="445025"/>
            <a:ext cx="768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Model Optimization</a:t>
            </a:r>
            <a:endParaRPr/>
          </a:p>
        </p:txBody>
      </p:sp>
      <p:graphicFrame>
        <p:nvGraphicFramePr>
          <p:cNvPr id="2530" name="Google Shape;2530;p68"/>
          <p:cNvGraphicFramePr/>
          <p:nvPr/>
        </p:nvGraphicFramePr>
        <p:xfrm>
          <a:off x="1061188" y="1320065"/>
          <a:ext cx="6752400" cy="1462985"/>
        </p:xfrm>
        <a:graphic>
          <a:graphicData uri="http://schemas.openxmlformats.org/drawingml/2006/table">
            <a:tbl>
              <a:tblPr>
                <a:noFill/>
                <a:tableStyleId>{1307160A-5E8F-4EB0-9A5A-516C80DB9004}</a:tableStyleId>
              </a:tblPr>
              <a:tblGrid>
                <a:gridCol w="2360125">
                  <a:extLst>
                    <a:ext uri="{9D8B030D-6E8A-4147-A177-3AD203B41FA5}">
                      <a16:colId xmlns:a16="http://schemas.microsoft.com/office/drawing/2014/main" val="20000"/>
                    </a:ext>
                  </a:extLst>
                </a:gridCol>
                <a:gridCol w="2402400">
                  <a:extLst>
                    <a:ext uri="{9D8B030D-6E8A-4147-A177-3AD203B41FA5}">
                      <a16:colId xmlns:a16="http://schemas.microsoft.com/office/drawing/2014/main" val="20001"/>
                    </a:ext>
                  </a:extLst>
                </a:gridCol>
                <a:gridCol w="1989875">
                  <a:extLst>
                    <a:ext uri="{9D8B030D-6E8A-4147-A177-3AD203B41FA5}">
                      <a16:colId xmlns:a16="http://schemas.microsoft.com/office/drawing/2014/main" val="20002"/>
                    </a:ext>
                  </a:extLst>
                </a:gridCol>
              </a:tblGrid>
              <a:tr h="609575">
                <a:tc>
                  <a:txBody>
                    <a:bodyPr/>
                    <a:lstStyle/>
                    <a:p>
                      <a:pPr marL="0" lvl="0" indent="0" algn="ctr" rtl="0">
                        <a:spcBef>
                          <a:spcPts val="0"/>
                        </a:spcBef>
                        <a:spcAft>
                          <a:spcPts val="0"/>
                        </a:spcAft>
                        <a:buNone/>
                      </a:pPr>
                      <a:r>
                        <a:rPr lang="en">
                          <a:solidFill>
                            <a:schemeClr val="lt1"/>
                          </a:solidFill>
                          <a:latin typeface="Bayon"/>
                          <a:ea typeface="Bayon"/>
                          <a:cs typeface="Bayon"/>
                          <a:sym typeface="Bayon"/>
                        </a:rPr>
                        <a:t>Vectorization + Model Type</a:t>
                      </a:r>
                      <a:endParaRPr>
                        <a:solidFill>
                          <a:schemeClr val="lt1"/>
                        </a:solidFill>
                        <a:latin typeface="Bayon"/>
                        <a:ea typeface="Bayon"/>
                        <a:cs typeface="Bayon"/>
                        <a:sym typeface="Bayon"/>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a:solidFill>
                            <a:schemeClr val="lt1"/>
                          </a:solidFill>
                          <a:latin typeface="Bayon"/>
                          <a:ea typeface="Bayon"/>
                          <a:cs typeface="Bayon"/>
                          <a:sym typeface="Bayon"/>
                        </a:rPr>
                        <a:t>Parameters Optimized</a:t>
                      </a:r>
                      <a:endParaRPr>
                        <a:solidFill>
                          <a:schemeClr val="lt1"/>
                        </a:solidFill>
                        <a:latin typeface="Bayon"/>
                        <a:ea typeface="Bayon"/>
                        <a:cs typeface="Bayon"/>
                        <a:sym typeface="Bayon"/>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a:solidFill>
                            <a:schemeClr val="lt1"/>
                          </a:solidFill>
                          <a:latin typeface="Bayon"/>
                          <a:ea typeface="Bayon"/>
                          <a:cs typeface="Bayon"/>
                          <a:sym typeface="Bayon"/>
                        </a:rPr>
                        <a:t>Improvement</a:t>
                      </a:r>
                      <a:endParaRPr>
                        <a:solidFill>
                          <a:schemeClr val="lt1"/>
                        </a:solidFill>
                        <a:latin typeface="Bayon"/>
                        <a:ea typeface="Bayon"/>
                        <a:cs typeface="Bayon"/>
                        <a:sym typeface="Bayon"/>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685750">
                <a:tc>
                  <a:txBody>
                    <a:bodyPr/>
                    <a:lstStyle/>
                    <a:p>
                      <a:pPr marL="0" lvl="0" indent="0" algn="ctr" rtl="0">
                        <a:spcBef>
                          <a:spcPts val="0"/>
                        </a:spcBef>
                        <a:spcAft>
                          <a:spcPts val="0"/>
                        </a:spcAft>
                        <a:buNone/>
                      </a:pPr>
                      <a:r>
                        <a:rPr lang="en" sz="1100">
                          <a:solidFill>
                            <a:schemeClr val="dk1"/>
                          </a:solidFill>
                          <a:latin typeface="Didact Gothic"/>
                          <a:ea typeface="Didact Gothic"/>
                          <a:cs typeface="Didact Gothic"/>
                          <a:sym typeface="Didact Gothic"/>
                        </a:rPr>
                        <a:t>TF-IDF  + Logistic Regression</a:t>
                      </a:r>
                      <a:endParaRPr sz="1100">
                        <a:solidFill>
                          <a:schemeClr val="dk1"/>
                        </a:solidFill>
                        <a:latin typeface="Didact Gothic"/>
                        <a:ea typeface="Didact Gothic"/>
                        <a:cs typeface="Didact Gothic"/>
                        <a:sym typeface="Didact Gothic"/>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100">
                          <a:solidFill>
                            <a:schemeClr val="dk1"/>
                          </a:solidFill>
                          <a:latin typeface="Didact Gothic"/>
                          <a:ea typeface="Didact Gothic"/>
                          <a:cs typeface="Didact Gothic"/>
                          <a:sym typeface="Didact Gothic"/>
                        </a:rPr>
                        <a:t>max features</a:t>
                      </a:r>
                      <a:endParaRPr sz="1100">
                        <a:solidFill>
                          <a:schemeClr val="dk1"/>
                        </a:solidFill>
                        <a:latin typeface="Didact Gothic"/>
                        <a:ea typeface="Didact Gothic"/>
                        <a:cs typeface="Didact Gothic"/>
                        <a:sym typeface="Didact Gothic"/>
                      </a:endParaRPr>
                    </a:p>
                    <a:p>
                      <a:pPr marL="0" lvl="0" indent="0" algn="ctr" rtl="0">
                        <a:spcBef>
                          <a:spcPts val="0"/>
                        </a:spcBef>
                        <a:spcAft>
                          <a:spcPts val="0"/>
                        </a:spcAft>
                        <a:buNone/>
                      </a:pPr>
                      <a:r>
                        <a:rPr lang="en" sz="1100">
                          <a:solidFill>
                            <a:schemeClr val="dk1"/>
                          </a:solidFill>
                          <a:latin typeface="Didact Gothic"/>
                          <a:ea typeface="Didact Gothic"/>
                          <a:cs typeface="Didact Gothic"/>
                          <a:sym typeface="Didact Gothic"/>
                        </a:rPr>
                        <a:t>min_df</a:t>
                      </a:r>
                      <a:endParaRPr sz="1100">
                        <a:solidFill>
                          <a:schemeClr val="dk1"/>
                        </a:solidFill>
                        <a:latin typeface="Didact Gothic"/>
                        <a:ea typeface="Didact Gothic"/>
                        <a:cs typeface="Didact Gothic"/>
                        <a:sym typeface="Didact Gothic"/>
                      </a:endParaRPr>
                    </a:p>
                    <a:p>
                      <a:pPr marL="0" lvl="0" indent="0" algn="ctr" rtl="0">
                        <a:spcBef>
                          <a:spcPts val="0"/>
                        </a:spcBef>
                        <a:spcAft>
                          <a:spcPts val="0"/>
                        </a:spcAft>
                        <a:buNone/>
                      </a:pPr>
                      <a:r>
                        <a:rPr lang="en" sz="1100">
                          <a:solidFill>
                            <a:schemeClr val="dk1"/>
                          </a:solidFill>
                          <a:latin typeface="Didact Gothic"/>
                          <a:ea typeface="Didact Gothic"/>
                          <a:cs typeface="Didact Gothic"/>
                          <a:sym typeface="Didact Gothic"/>
                        </a:rPr>
                        <a:t>max_df</a:t>
                      </a:r>
                      <a:endParaRPr sz="1100">
                        <a:solidFill>
                          <a:schemeClr val="dk1"/>
                        </a:solidFill>
                        <a:latin typeface="Didact Gothic"/>
                        <a:ea typeface="Didact Gothic"/>
                        <a:cs typeface="Didact Gothic"/>
                        <a:sym typeface="Didact Gothic"/>
                      </a:endParaRPr>
                    </a:p>
                    <a:p>
                      <a:pPr marL="0" lvl="0" indent="0" algn="ctr" rtl="0">
                        <a:spcBef>
                          <a:spcPts val="0"/>
                        </a:spcBef>
                        <a:spcAft>
                          <a:spcPts val="0"/>
                        </a:spcAft>
                        <a:buNone/>
                      </a:pPr>
                      <a:r>
                        <a:rPr lang="en" sz="1100">
                          <a:solidFill>
                            <a:schemeClr val="dk1"/>
                          </a:solidFill>
                          <a:latin typeface="Didact Gothic"/>
                          <a:ea typeface="Didact Gothic"/>
                          <a:cs typeface="Didact Gothic"/>
                          <a:sym typeface="Didact Gothic"/>
                        </a:rPr>
                        <a:t>lg_solver</a:t>
                      </a:r>
                      <a:endParaRPr sz="1100">
                        <a:solidFill>
                          <a:schemeClr val="dk1"/>
                        </a:solidFill>
                        <a:latin typeface="Didact Gothic"/>
                        <a:ea typeface="Didact Gothic"/>
                        <a:cs typeface="Didact Gothic"/>
                        <a:sym typeface="Didact Gothic"/>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100">
                          <a:solidFill>
                            <a:schemeClr val="dk1"/>
                          </a:solidFill>
                          <a:latin typeface="Didact Gothic"/>
                          <a:ea typeface="Didact Gothic"/>
                          <a:cs typeface="Didact Gothic"/>
                          <a:sym typeface="Didact Gothic"/>
                        </a:rPr>
                        <a:t>~0.04%</a:t>
                      </a:r>
                      <a:endParaRPr sz="1100">
                        <a:solidFill>
                          <a:schemeClr val="dk1"/>
                        </a:solidFill>
                        <a:latin typeface="Didact Gothic"/>
                        <a:ea typeface="Didact Gothic"/>
                        <a:cs typeface="Didact Gothic"/>
                        <a:sym typeface="Didact Gothic"/>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6"/>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34"/>
        <p:cNvGrpSpPr/>
        <p:nvPr/>
      </p:nvGrpSpPr>
      <p:grpSpPr>
        <a:xfrm>
          <a:off x="0" y="0"/>
          <a:ext cx="0" cy="0"/>
          <a:chOff x="0" y="0"/>
          <a:chExt cx="0" cy="0"/>
        </a:xfrm>
      </p:grpSpPr>
      <p:sp>
        <p:nvSpPr>
          <p:cNvPr id="2535" name="Google Shape;2535;p69"/>
          <p:cNvSpPr/>
          <p:nvPr/>
        </p:nvSpPr>
        <p:spPr>
          <a:xfrm rot="-5400000">
            <a:off x="6978550" y="1112550"/>
            <a:ext cx="717000" cy="3649500"/>
          </a:xfrm>
          <a:prstGeom prst="round2SameRect">
            <a:avLst>
              <a:gd name="adj1" fmla="val 50000"/>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9"/>
          <p:cNvSpPr txBox="1">
            <a:spLocks noGrp="1"/>
          </p:cNvSpPr>
          <p:nvPr>
            <p:ph type="title"/>
          </p:nvPr>
        </p:nvSpPr>
        <p:spPr>
          <a:xfrm>
            <a:off x="5767800" y="2649300"/>
            <a:ext cx="33021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Model Evaluation</a:t>
            </a:r>
            <a:endParaRPr/>
          </a:p>
        </p:txBody>
      </p:sp>
      <p:grpSp>
        <p:nvGrpSpPr>
          <p:cNvPr id="2537" name="Google Shape;2537;p69"/>
          <p:cNvGrpSpPr/>
          <p:nvPr/>
        </p:nvGrpSpPr>
        <p:grpSpPr>
          <a:xfrm>
            <a:off x="1109170" y="1094738"/>
            <a:ext cx="3566713" cy="3175986"/>
            <a:chOff x="884345" y="1067488"/>
            <a:chExt cx="3566713" cy="3175986"/>
          </a:xfrm>
        </p:grpSpPr>
        <p:sp>
          <p:nvSpPr>
            <p:cNvPr id="2538" name="Google Shape;2538;p69"/>
            <p:cNvSpPr/>
            <p:nvPr/>
          </p:nvSpPr>
          <p:spPr>
            <a:xfrm flipH="1">
              <a:off x="1041422" y="1067488"/>
              <a:ext cx="3168300" cy="31683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9" name="Google Shape;2539;p69"/>
            <p:cNvGrpSpPr/>
            <p:nvPr/>
          </p:nvGrpSpPr>
          <p:grpSpPr>
            <a:xfrm>
              <a:off x="884345" y="1113647"/>
              <a:ext cx="3566713" cy="3129827"/>
              <a:chOff x="884345" y="1113647"/>
              <a:chExt cx="3566713" cy="3129827"/>
            </a:xfrm>
          </p:grpSpPr>
          <p:sp>
            <p:nvSpPr>
              <p:cNvPr id="2540" name="Google Shape;2540;p69"/>
              <p:cNvSpPr/>
              <p:nvPr/>
            </p:nvSpPr>
            <p:spPr>
              <a:xfrm flipH="1">
                <a:off x="2893030" y="1487574"/>
                <a:ext cx="345407" cy="294366"/>
              </a:xfrm>
              <a:custGeom>
                <a:avLst/>
                <a:gdLst/>
                <a:ahLst/>
                <a:cxnLst/>
                <a:rect l="l" t="t" r="r" b="b"/>
                <a:pathLst>
                  <a:path w="17331" h="14770" extrusionOk="0">
                    <a:moveTo>
                      <a:pt x="16286" y="1"/>
                    </a:moveTo>
                    <a:cubicBezTo>
                      <a:pt x="15966" y="1"/>
                      <a:pt x="15611" y="169"/>
                      <a:pt x="15345" y="313"/>
                    </a:cubicBezTo>
                    <a:cubicBezTo>
                      <a:pt x="10341" y="2848"/>
                      <a:pt x="5237" y="5250"/>
                      <a:pt x="300" y="7952"/>
                    </a:cubicBezTo>
                    <a:cubicBezTo>
                      <a:pt x="67" y="8085"/>
                      <a:pt x="0" y="8419"/>
                      <a:pt x="167" y="8619"/>
                    </a:cubicBezTo>
                    <a:cubicBezTo>
                      <a:pt x="367" y="8886"/>
                      <a:pt x="701" y="9053"/>
                      <a:pt x="1034" y="9186"/>
                    </a:cubicBezTo>
                    <a:cubicBezTo>
                      <a:pt x="5204" y="10987"/>
                      <a:pt x="9407" y="12789"/>
                      <a:pt x="13577" y="14623"/>
                    </a:cubicBezTo>
                    <a:cubicBezTo>
                      <a:pt x="13771" y="14704"/>
                      <a:pt x="14012" y="14769"/>
                      <a:pt x="14232" y="14769"/>
                    </a:cubicBezTo>
                    <a:cubicBezTo>
                      <a:pt x="14465" y="14769"/>
                      <a:pt x="14674" y="14696"/>
                      <a:pt x="14777" y="14490"/>
                    </a:cubicBezTo>
                    <a:cubicBezTo>
                      <a:pt x="14844" y="14290"/>
                      <a:pt x="14777" y="14056"/>
                      <a:pt x="14711" y="13856"/>
                    </a:cubicBezTo>
                    <a:cubicBezTo>
                      <a:pt x="14411" y="12822"/>
                      <a:pt x="14777" y="11821"/>
                      <a:pt x="14844" y="10787"/>
                    </a:cubicBezTo>
                    <a:cubicBezTo>
                      <a:pt x="14944" y="9553"/>
                      <a:pt x="15044" y="8319"/>
                      <a:pt x="15178" y="7085"/>
                    </a:cubicBezTo>
                    <a:lnTo>
                      <a:pt x="16012" y="7485"/>
                    </a:lnTo>
                    <a:cubicBezTo>
                      <a:pt x="16121" y="7534"/>
                      <a:pt x="16231" y="7556"/>
                      <a:pt x="16338" y="7556"/>
                    </a:cubicBezTo>
                    <a:cubicBezTo>
                      <a:pt x="16882" y="7556"/>
                      <a:pt x="17330" y="6975"/>
                      <a:pt x="17079" y="6417"/>
                    </a:cubicBezTo>
                    <a:lnTo>
                      <a:pt x="15845" y="3816"/>
                    </a:lnTo>
                    <a:cubicBezTo>
                      <a:pt x="15645" y="3415"/>
                      <a:pt x="16412" y="1681"/>
                      <a:pt x="16545" y="1280"/>
                    </a:cubicBezTo>
                    <a:cubicBezTo>
                      <a:pt x="16712" y="880"/>
                      <a:pt x="17213" y="780"/>
                      <a:pt x="16846" y="280"/>
                    </a:cubicBezTo>
                    <a:cubicBezTo>
                      <a:pt x="16846" y="246"/>
                      <a:pt x="16812" y="246"/>
                      <a:pt x="16812" y="246"/>
                    </a:cubicBezTo>
                    <a:cubicBezTo>
                      <a:pt x="16671" y="67"/>
                      <a:pt x="16485" y="1"/>
                      <a:pt x="16286" y="1"/>
                    </a:cubicBezTo>
                    <a:close/>
                  </a:path>
                </a:pathLst>
              </a:custGeom>
              <a:solidFill>
                <a:srgbClr val="7BC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9"/>
              <p:cNvSpPr/>
              <p:nvPr/>
            </p:nvSpPr>
            <p:spPr>
              <a:xfrm flipH="1">
                <a:off x="2838880" y="1563607"/>
                <a:ext cx="353020" cy="137637"/>
              </a:xfrm>
              <a:custGeom>
                <a:avLst/>
                <a:gdLst/>
                <a:ahLst/>
                <a:cxnLst/>
                <a:rect l="l" t="t" r="r" b="b"/>
                <a:pathLst>
                  <a:path w="17713" h="6906" extrusionOk="0">
                    <a:moveTo>
                      <a:pt x="13510" y="1"/>
                    </a:moveTo>
                    <a:lnTo>
                      <a:pt x="0" y="4204"/>
                    </a:lnTo>
                    <a:lnTo>
                      <a:pt x="12843" y="3270"/>
                    </a:lnTo>
                    <a:lnTo>
                      <a:pt x="16412" y="6906"/>
                    </a:lnTo>
                    <a:lnTo>
                      <a:pt x="17713" y="3370"/>
                    </a:lnTo>
                    <a:lnTo>
                      <a:pt x="1351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9"/>
              <p:cNvSpPr/>
              <p:nvPr/>
            </p:nvSpPr>
            <p:spPr>
              <a:xfrm flipH="1">
                <a:off x="2092960" y="1477848"/>
                <a:ext cx="63836" cy="323125"/>
              </a:xfrm>
              <a:custGeom>
                <a:avLst/>
                <a:gdLst/>
                <a:ahLst/>
                <a:cxnLst/>
                <a:rect l="l" t="t" r="r" b="b"/>
                <a:pathLst>
                  <a:path w="3203" h="16213" extrusionOk="0">
                    <a:moveTo>
                      <a:pt x="0" y="1"/>
                    </a:moveTo>
                    <a:lnTo>
                      <a:pt x="134" y="16212"/>
                    </a:lnTo>
                    <a:lnTo>
                      <a:pt x="3203" y="16212"/>
                    </a:lnTo>
                    <a:lnTo>
                      <a:pt x="3036" y="1"/>
                    </a:lnTo>
                    <a:close/>
                  </a:path>
                </a:pathLst>
              </a:custGeom>
              <a:solidFill>
                <a:srgbClr val="7BC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9"/>
              <p:cNvSpPr/>
              <p:nvPr/>
            </p:nvSpPr>
            <p:spPr>
              <a:xfrm flipH="1">
                <a:off x="2215948" y="1527713"/>
                <a:ext cx="65829" cy="274576"/>
              </a:xfrm>
              <a:custGeom>
                <a:avLst/>
                <a:gdLst/>
                <a:ahLst/>
                <a:cxnLst/>
                <a:rect l="l" t="t" r="r" b="b"/>
                <a:pathLst>
                  <a:path w="3303" h="13777" extrusionOk="0">
                    <a:moveTo>
                      <a:pt x="167" y="0"/>
                    </a:moveTo>
                    <a:cubicBezTo>
                      <a:pt x="167" y="0"/>
                      <a:pt x="0" y="13777"/>
                      <a:pt x="234" y="13777"/>
                    </a:cubicBezTo>
                    <a:lnTo>
                      <a:pt x="3303" y="13743"/>
                    </a:lnTo>
                    <a:lnTo>
                      <a:pt x="3236" y="0"/>
                    </a:lnTo>
                    <a:close/>
                  </a:path>
                </a:pathLst>
              </a:custGeom>
              <a:solidFill>
                <a:srgbClr val="7BC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9"/>
              <p:cNvSpPr/>
              <p:nvPr/>
            </p:nvSpPr>
            <p:spPr>
              <a:xfrm flipH="1">
                <a:off x="2339593" y="1598843"/>
                <a:ext cx="63178" cy="204123"/>
              </a:xfrm>
              <a:custGeom>
                <a:avLst/>
                <a:gdLst/>
                <a:ahLst/>
                <a:cxnLst/>
                <a:rect l="l" t="t" r="r" b="b"/>
                <a:pathLst>
                  <a:path w="3170" h="10242" extrusionOk="0">
                    <a:moveTo>
                      <a:pt x="0" y="1"/>
                    </a:moveTo>
                    <a:lnTo>
                      <a:pt x="134" y="10241"/>
                    </a:lnTo>
                    <a:lnTo>
                      <a:pt x="3169" y="10208"/>
                    </a:lnTo>
                    <a:lnTo>
                      <a:pt x="3069" y="1"/>
                    </a:lnTo>
                    <a:close/>
                  </a:path>
                </a:pathLst>
              </a:custGeom>
              <a:solidFill>
                <a:srgbClr val="7BC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9"/>
              <p:cNvSpPr/>
              <p:nvPr/>
            </p:nvSpPr>
            <p:spPr>
              <a:xfrm flipH="1">
                <a:off x="2465910" y="1684602"/>
                <a:ext cx="61843" cy="119022"/>
              </a:xfrm>
              <a:custGeom>
                <a:avLst/>
                <a:gdLst/>
                <a:ahLst/>
                <a:cxnLst/>
                <a:rect l="l" t="t" r="r" b="b"/>
                <a:pathLst>
                  <a:path w="3103" h="5972" extrusionOk="0">
                    <a:moveTo>
                      <a:pt x="0" y="1"/>
                    </a:moveTo>
                    <a:lnTo>
                      <a:pt x="67" y="5972"/>
                    </a:lnTo>
                    <a:lnTo>
                      <a:pt x="3102" y="5938"/>
                    </a:lnTo>
                    <a:lnTo>
                      <a:pt x="3069" y="1"/>
                    </a:lnTo>
                    <a:close/>
                  </a:path>
                </a:pathLst>
              </a:custGeom>
              <a:solidFill>
                <a:srgbClr val="7BC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9"/>
              <p:cNvSpPr/>
              <p:nvPr/>
            </p:nvSpPr>
            <p:spPr>
              <a:xfrm flipH="1">
                <a:off x="2052402" y="1797027"/>
                <a:ext cx="539186" cy="10523"/>
              </a:xfrm>
              <a:custGeom>
                <a:avLst/>
                <a:gdLst/>
                <a:ahLst/>
                <a:cxnLst/>
                <a:rect l="l" t="t" r="r" b="b"/>
                <a:pathLst>
                  <a:path w="27054" h="528" extrusionOk="0">
                    <a:moveTo>
                      <a:pt x="24488" y="1"/>
                    </a:moveTo>
                    <a:cubicBezTo>
                      <a:pt x="23542" y="1"/>
                      <a:pt x="22596" y="30"/>
                      <a:pt x="21650" y="30"/>
                    </a:cubicBezTo>
                    <a:lnTo>
                      <a:pt x="268" y="30"/>
                    </a:lnTo>
                    <a:cubicBezTo>
                      <a:pt x="1" y="30"/>
                      <a:pt x="1" y="497"/>
                      <a:pt x="268" y="497"/>
                    </a:cubicBezTo>
                    <a:cubicBezTo>
                      <a:pt x="4871" y="497"/>
                      <a:pt x="9489" y="512"/>
                      <a:pt x="14102" y="512"/>
                    </a:cubicBezTo>
                    <a:cubicBezTo>
                      <a:pt x="16409" y="512"/>
                      <a:pt x="18714" y="508"/>
                      <a:pt x="21016" y="497"/>
                    </a:cubicBezTo>
                    <a:cubicBezTo>
                      <a:pt x="22071" y="497"/>
                      <a:pt x="23136" y="527"/>
                      <a:pt x="24201" y="527"/>
                    </a:cubicBezTo>
                    <a:cubicBezTo>
                      <a:pt x="25088" y="527"/>
                      <a:pt x="25974" y="506"/>
                      <a:pt x="26853" y="431"/>
                    </a:cubicBezTo>
                    <a:cubicBezTo>
                      <a:pt x="27053" y="431"/>
                      <a:pt x="27053" y="97"/>
                      <a:pt x="26853" y="97"/>
                    </a:cubicBezTo>
                    <a:cubicBezTo>
                      <a:pt x="26065" y="21"/>
                      <a:pt x="25276" y="1"/>
                      <a:pt x="244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9"/>
              <p:cNvSpPr/>
              <p:nvPr/>
            </p:nvSpPr>
            <p:spPr>
              <a:xfrm flipH="1">
                <a:off x="2075322" y="1486856"/>
                <a:ext cx="113202" cy="58216"/>
              </a:xfrm>
              <a:custGeom>
                <a:avLst/>
                <a:gdLst/>
                <a:ahLst/>
                <a:cxnLst/>
                <a:rect l="l" t="t" r="r" b="b"/>
                <a:pathLst>
                  <a:path w="5680" h="2921" extrusionOk="0">
                    <a:moveTo>
                      <a:pt x="5543" y="0"/>
                    </a:moveTo>
                    <a:cubicBezTo>
                      <a:pt x="5527" y="0"/>
                      <a:pt x="5511" y="5"/>
                      <a:pt x="5495" y="16"/>
                    </a:cubicBezTo>
                    <a:lnTo>
                      <a:pt x="5528" y="16"/>
                    </a:lnTo>
                    <a:cubicBezTo>
                      <a:pt x="4628" y="516"/>
                      <a:pt x="3727" y="983"/>
                      <a:pt x="2793" y="1417"/>
                    </a:cubicBezTo>
                    <a:cubicBezTo>
                      <a:pt x="2360" y="1617"/>
                      <a:pt x="1926" y="1850"/>
                      <a:pt x="1492" y="2017"/>
                    </a:cubicBezTo>
                    <a:cubicBezTo>
                      <a:pt x="1025" y="2217"/>
                      <a:pt x="558" y="2384"/>
                      <a:pt x="125" y="2651"/>
                    </a:cubicBezTo>
                    <a:cubicBezTo>
                      <a:pt x="0" y="2713"/>
                      <a:pt x="79" y="2921"/>
                      <a:pt x="199" y="2921"/>
                    </a:cubicBezTo>
                    <a:cubicBezTo>
                      <a:pt x="207" y="2921"/>
                      <a:pt x="216" y="2920"/>
                      <a:pt x="225" y="2918"/>
                    </a:cubicBezTo>
                    <a:cubicBezTo>
                      <a:pt x="692" y="2784"/>
                      <a:pt x="1159" y="2517"/>
                      <a:pt x="1592" y="2317"/>
                    </a:cubicBezTo>
                    <a:cubicBezTo>
                      <a:pt x="2026" y="2084"/>
                      <a:pt x="2493" y="1884"/>
                      <a:pt x="2927" y="1650"/>
                    </a:cubicBezTo>
                    <a:cubicBezTo>
                      <a:pt x="3827" y="1183"/>
                      <a:pt x="4728" y="683"/>
                      <a:pt x="5595" y="182"/>
                    </a:cubicBezTo>
                    <a:cubicBezTo>
                      <a:pt x="5679" y="126"/>
                      <a:pt x="5622" y="0"/>
                      <a:pt x="554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9"/>
              <p:cNvSpPr/>
              <p:nvPr/>
            </p:nvSpPr>
            <p:spPr>
              <a:xfrm flipH="1">
                <a:off x="2062626" y="1514838"/>
                <a:ext cx="128947" cy="69895"/>
              </a:xfrm>
              <a:custGeom>
                <a:avLst/>
                <a:gdLst/>
                <a:ahLst/>
                <a:cxnLst/>
                <a:rect l="l" t="t" r="r" b="b"/>
                <a:pathLst>
                  <a:path w="6470" h="3507" extrusionOk="0">
                    <a:moveTo>
                      <a:pt x="6360" y="1"/>
                    </a:moveTo>
                    <a:cubicBezTo>
                      <a:pt x="6347" y="1"/>
                      <a:pt x="6332" y="4"/>
                      <a:pt x="6315" y="13"/>
                    </a:cubicBezTo>
                    <a:cubicBezTo>
                      <a:pt x="5281" y="480"/>
                      <a:pt x="4247" y="1013"/>
                      <a:pt x="3213" y="1514"/>
                    </a:cubicBezTo>
                    <a:cubicBezTo>
                      <a:pt x="2179" y="2047"/>
                      <a:pt x="1112" y="2581"/>
                      <a:pt x="111" y="3248"/>
                    </a:cubicBezTo>
                    <a:cubicBezTo>
                      <a:pt x="0" y="3331"/>
                      <a:pt x="73" y="3506"/>
                      <a:pt x="177" y="3506"/>
                    </a:cubicBezTo>
                    <a:cubicBezTo>
                      <a:pt x="199" y="3506"/>
                      <a:pt x="222" y="3499"/>
                      <a:pt x="244" y="3482"/>
                    </a:cubicBezTo>
                    <a:cubicBezTo>
                      <a:pt x="1278" y="2981"/>
                      <a:pt x="2246" y="2381"/>
                      <a:pt x="3280" y="1814"/>
                    </a:cubicBezTo>
                    <a:cubicBezTo>
                      <a:pt x="4280" y="1280"/>
                      <a:pt x="5315" y="746"/>
                      <a:pt x="6382" y="246"/>
                    </a:cubicBezTo>
                    <a:cubicBezTo>
                      <a:pt x="6470" y="188"/>
                      <a:pt x="6455" y="1"/>
                      <a:pt x="63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9"/>
              <p:cNvSpPr/>
              <p:nvPr/>
            </p:nvSpPr>
            <p:spPr>
              <a:xfrm flipH="1">
                <a:off x="2076617" y="1567991"/>
                <a:ext cx="103198" cy="50383"/>
              </a:xfrm>
              <a:custGeom>
                <a:avLst/>
                <a:gdLst/>
                <a:ahLst/>
                <a:cxnLst/>
                <a:rect l="l" t="t" r="r" b="b"/>
                <a:pathLst>
                  <a:path w="5178" h="2528" extrusionOk="0">
                    <a:moveTo>
                      <a:pt x="5075" y="1"/>
                    </a:moveTo>
                    <a:cubicBezTo>
                      <a:pt x="5060" y="1"/>
                      <a:pt x="5043" y="5"/>
                      <a:pt x="5025" y="14"/>
                    </a:cubicBezTo>
                    <a:cubicBezTo>
                      <a:pt x="4191" y="381"/>
                      <a:pt x="3390" y="781"/>
                      <a:pt x="2556" y="1148"/>
                    </a:cubicBezTo>
                    <a:cubicBezTo>
                      <a:pt x="1722" y="1515"/>
                      <a:pt x="888" y="1849"/>
                      <a:pt x="88" y="2282"/>
                    </a:cubicBezTo>
                    <a:cubicBezTo>
                      <a:pt x="0" y="2341"/>
                      <a:pt x="41" y="2528"/>
                      <a:pt x="142" y="2528"/>
                    </a:cubicBezTo>
                    <a:cubicBezTo>
                      <a:pt x="156" y="2528"/>
                      <a:pt x="172" y="2524"/>
                      <a:pt x="188" y="2516"/>
                    </a:cubicBezTo>
                    <a:cubicBezTo>
                      <a:pt x="1022" y="2216"/>
                      <a:pt x="1822" y="1749"/>
                      <a:pt x="2656" y="1382"/>
                    </a:cubicBezTo>
                    <a:cubicBezTo>
                      <a:pt x="3457" y="981"/>
                      <a:pt x="4258" y="581"/>
                      <a:pt x="5091" y="214"/>
                    </a:cubicBezTo>
                    <a:cubicBezTo>
                      <a:pt x="5178" y="157"/>
                      <a:pt x="5165" y="1"/>
                      <a:pt x="50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9"/>
              <p:cNvSpPr/>
              <p:nvPr/>
            </p:nvSpPr>
            <p:spPr>
              <a:xfrm flipH="1">
                <a:off x="2063942" y="1597268"/>
                <a:ext cx="115315" cy="55505"/>
              </a:xfrm>
              <a:custGeom>
                <a:avLst/>
                <a:gdLst/>
                <a:ahLst/>
                <a:cxnLst/>
                <a:rect l="l" t="t" r="r" b="b"/>
                <a:pathLst>
                  <a:path w="5786" h="2785" extrusionOk="0">
                    <a:moveTo>
                      <a:pt x="5675" y="1"/>
                    </a:moveTo>
                    <a:cubicBezTo>
                      <a:pt x="5662" y="1"/>
                      <a:pt x="5647" y="5"/>
                      <a:pt x="5631" y="13"/>
                    </a:cubicBezTo>
                    <a:cubicBezTo>
                      <a:pt x="4697" y="413"/>
                      <a:pt x="3796" y="847"/>
                      <a:pt x="2862" y="1247"/>
                    </a:cubicBezTo>
                    <a:cubicBezTo>
                      <a:pt x="2395" y="1447"/>
                      <a:pt x="1928" y="1647"/>
                      <a:pt x="1494" y="1847"/>
                    </a:cubicBezTo>
                    <a:cubicBezTo>
                      <a:pt x="1027" y="2048"/>
                      <a:pt x="560" y="2214"/>
                      <a:pt x="127" y="2481"/>
                    </a:cubicBezTo>
                    <a:cubicBezTo>
                      <a:pt x="1" y="2544"/>
                      <a:pt x="82" y="2784"/>
                      <a:pt x="204" y="2784"/>
                    </a:cubicBezTo>
                    <a:cubicBezTo>
                      <a:pt x="211" y="2784"/>
                      <a:pt x="219" y="2783"/>
                      <a:pt x="227" y="2781"/>
                    </a:cubicBezTo>
                    <a:cubicBezTo>
                      <a:pt x="694" y="2615"/>
                      <a:pt x="1161" y="2381"/>
                      <a:pt x="1594" y="2148"/>
                    </a:cubicBezTo>
                    <a:cubicBezTo>
                      <a:pt x="2061" y="1948"/>
                      <a:pt x="2495" y="1714"/>
                      <a:pt x="2962" y="1514"/>
                    </a:cubicBezTo>
                    <a:cubicBezTo>
                      <a:pt x="3863" y="1080"/>
                      <a:pt x="4797" y="647"/>
                      <a:pt x="5697" y="246"/>
                    </a:cubicBezTo>
                    <a:cubicBezTo>
                      <a:pt x="5785" y="188"/>
                      <a:pt x="5770" y="1"/>
                      <a:pt x="56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9"/>
              <p:cNvSpPr/>
              <p:nvPr/>
            </p:nvSpPr>
            <p:spPr>
              <a:xfrm flipH="1">
                <a:off x="2068685" y="1641194"/>
                <a:ext cx="118544" cy="55445"/>
              </a:xfrm>
              <a:custGeom>
                <a:avLst/>
                <a:gdLst/>
                <a:ahLst/>
                <a:cxnLst/>
                <a:rect l="l" t="t" r="r" b="b"/>
                <a:pathLst>
                  <a:path w="5948" h="2782" extrusionOk="0">
                    <a:moveTo>
                      <a:pt x="5777" y="1"/>
                    </a:moveTo>
                    <a:cubicBezTo>
                      <a:pt x="5762" y="1"/>
                      <a:pt x="5747" y="4"/>
                      <a:pt x="5730" y="10"/>
                    </a:cubicBezTo>
                    <a:lnTo>
                      <a:pt x="2895" y="1245"/>
                    </a:lnTo>
                    <a:cubicBezTo>
                      <a:pt x="1961" y="1645"/>
                      <a:pt x="1027" y="2012"/>
                      <a:pt x="126" y="2479"/>
                    </a:cubicBezTo>
                    <a:cubicBezTo>
                      <a:pt x="1" y="2542"/>
                      <a:pt x="82" y="2782"/>
                      <a:pt x="203" y="2782"/>
                    </a:cubicBezTo>
                    <a:cubicBezTo>
                      <a:pt x="211" y="2782"/>
                      <a:pt x="219" y="2781"/>
                      <a:pt x="226" y="2779"/>
                    </a:cubicBezTo>
                    <a:cubicBezTo>
                      <a:pt x="1160" y="2445"/>
                      <a:pt x="2094" y="1978"/>
                      <a:pt x="3028" y="1545"/>
                    </a:cubicBezTo>
                    <a:cubicBezTo>
                      <a:pt x="3929" y="1145"/>
                      <a:pt x="4863" y="711"/>
                      <a:pt x="5797" y="311"/>
                    </a:cubicBezTo>
                    <a:cubicBezTo>
                      <a:pt x="5947" y="250"/>
                      <a:pt x="5908" y="1"/>
                      <a:pt x="57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9"/>
              <p:cNvSpPr/>
              <p:nvPr/>
            </p:nvSpPr>
            <p:spPr>
              <a:xfrm flipH="1">
                <a:off x="2063902" y="1689206"/>
                <a:ext cx="129465" cy="50901"/>
              </a:xfrm>
              <a:custGeom>
                <a:avLst/>
                <a:gdLst/>
                <a:ahLst/>
                <a:cxnLst/>
                <a:rect l="l" t="t" r="r" b="b"/>
                <a:pathLst>
                  <a:path w="6496" h="2554" extrusionOk="0">
                    <a:moveTo>
                      <a:pt x="6300" y="0"/>
                    </a:moveTo>
                    <a:cubicBezTo>
                      <a:pt x="6291" y="0"/>
                      <a:pt x="6282" y="1"/>
                      <a:pt x="6272" y="3"/>
                    </a:cubicBezTo>
                    <a:cubicBezTo>
                      <a:pt x="5204" y="370"/>
                      <a:pt x="4137" y="737"/>
                      <a:pt x="3070" y="1137"/>
                    </a:cubicBezTo>
                    <a:cubicBezTo>
                      <a:pt x="2536" y="1304"/>
                      <a:pt x="2002" y="1504"/>
                      <a:pt x="1502" y="1704"/>
                    </a:cubicBezTo>
                    <a:cubicBezTo>
                      <a:pt x="1235" y="1804"/>
                      <a:pt x="968" y="1904"/>
                      <a:pt x="735" y="2005"/>
                    </a:cubicBezTo>
                    <a:cubicBezTo>
                      <a:pt x="501" y="2071"/>
                      <a:pt x="201" y="2105"/>
                      <a:pt x="34" y="2338"/>
                    </a:cubicBezTo>
                    <a:cubicBezTo>
                      <a:pt x="1" y="2405"/>
                      <a:pt x="67" y="2538"/>
                      <a:pt x="134" y="2538"/>
                    </a:cubicBezTo>
                    <a:cubicBezTo>
                      <a:pt x="166" y="2549"/>
                      <a:pt x="201" y="2554"/>
                      <a:pt x="236" y="2554"/>
                    </a:cubicBezTo>
                    <a:cubicBezTo>
                      <a:pt x="419" y="2554"/>
                      <a:pt x="633" y="2427"/>
                      <a:pt x="801" y="2371"/>
                    </a:cubicBezTo>
                    <a:cubicBezTo>
                      <a:pt x="1068" y="2238"/>
                      <a:pt x="1335" y="2138"/>
                      <a:pt x="1602" y="2038"/>
                    </a:cubicBezTo>
                    <a:cubicBezTo>
                      <a:pt x="2136" y="1838"/>
                      <a:pt x="2669" y="1638"/>
                      <a:pt x="3170" y="1437"/>
                    </a:cubicBezTo>
                    <a:cubicBezTo>
                      <a:pt x="4237" y="1037"/>
                      <a:pt x="5304" y="670"/>
                      <a:pt x="6339" y="303"/>
                    </a:cubicBezTo>
                    <a:cubicBezTo>
                      <a:pt x="6496" y="241"/>
                      <a:pt x="6446" y="0"/>
                      <a:pt x="63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9"/>
              <p:cNvSpPr/>
              <p:nvPr/>
            </p:nvSpPr>
            <p:spPr>
              <a:xfrm flipH="1">
                <a:off x="2074664" y="1727571"/>
                <a:ext cx="95764" cy="43009"/>
              </a:xfrm>
              <a:custGeom>
                <a:avLst/>
                <a:gdLst/>
                <a:ahLst/>
                <a:cxnLst/>
                <a:rect l="l" t="t" r="r" b="b"/>
                <a:pathLst>
                  <a:path w="4805" h="2158" extrusionOk="0">
                    <a:moveTo>
                      <a:pt x="4666" y="1"/>
                    </a:moveTo>
                    <a:cubicBezTo>
                      <a:pt x="4652" y="1"/>
                      <a:pt x="4637" y="5"/>
                      <a:pt x="4620" y="13"/>
                    </a:cubicBezTo>
                    <a:cubicBezTo>
                      <a:pt x="3153" y="613"/>
                      <a:pt x="1618" y="1147"/>
                      <a:pt x="151" y="1847"/>
                    </a:cubicBezTo>
                    <a:cubicBezTo>
                      <a:pt x="0" y="1908"/>
                      <a:pt x="40" y="2157"/>
                      <a:pt x="195" y="2157"/>
                    </a:cubicBezTo>
                    <a:cubicBezTo>
                      <a:pt x="212" y="2157"/>
                      <a:pt x="231" y="2154"/>
                      <a:pt x="251" y="2148"/>
                    </a:cubicBezTo>
                    <a:cubicBezTo>
                      <a:pt x="1752" y="1614"/>
                      <a:pt x="3186" y="880"/>
                      <a:pt x="4687" y="246"/>
                    </a:cubicBezTo>
                    <a:cubicBezTo>
                      <a:pt x="4804" y="188"/>
                      <a:pt x="4767" y="1"/>
                      <a:pt x="46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9"/>
              <p:cNvSpPr/>
              <p:nvPr/>
            </p:nvSpPr>
            <p:spPr>
              <a:xfrm flipH="1">
                <a:off x="2326499" y="1604762"/>
                <a:ext cx="86257" cy="35316"/>
              </a:xfrm>
              <a:custGeom>
                <a:avLst/>
                <a:gdLst/>
                <a:ahLst/>
                <a:cxnLst/>
                <a:rect l="l" t="t" r="r" b="b"/>
                <a:pathLst>
                  <a:path w="4328" h="1772" extrusionOk="0">
                    <a:moveTo>
                      <a:pt x="4199" y="0"/>
                    </a:moveTo>
                    <a:cubicBezTo>
                      <a:pt x="4190" y="0"/>
                      <a:pt x="4181" y="1"/>
                      <a:pt x="4170" y="4"/>
                    </a:cubicBezTo>
                    <a:cubicBezTo>
                      <a:pt x="3437" y="237"/>
                      <a:pt x="2736" y="504"/>
                      <a:pt x="2036" y="771"/>
                    </a:cubicBezTo>
                    <a:cubicBezTo>
                      <a:pt x="1702" y="938"/>
                      <a:pt x="1335" y="1071"/>
                      <a:pt x="1002" y="1238"/>
                    </a:cubicBezTo>
                    <a:cubicBezTo>
                      <a:pt x="668" y="1371"/>
                      <a:pt x="301" y="1471"/>
                      <a:pt x="34" y="1705"/>
                    </a:cubicBezTo>
                    <a:cubicBezTo>
                      <a:pt x="1" y="1738"/>
                      <a:pt x="1" y="1772"/>
                      <a:pt x="34" y="1772"/>
                    </a:cubicBezTo>
                    <a:cubicBezTo>
                      <a:pt x="368" y="1738"/>
                      <a:pt x="735" y="1572"/>
                      <a:pt x="1035" y="1438"/>
                    </a:cubicBezTo>
                    <a:cubicBezTo>
                      <a:pt x="1368" y="1271"/>
                      <a:pt x="1735" y="1138"/>
                      <a:pt x="2102" y="1004"/>
                    </a:cubicBezTo>
                    <a:cubicBezTo>
                      <a:pt x="2803" y="738"/>
                      <a:pt x="3503" y="471"/>
                      <a:pt x="4204" y="237"/>
                    </a:cubicBezTo>
                    <a:cubicBezTo>
                      <a:pt x="4327" y="176"/>
                      <a:pt x="4308" y="0"/>
                      <a:pt x="41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9"/>
              <p:cNvSpPr/>
              <p:nvPr/>
            </p:nvSpPr>
            <p:spPr>
              <a:xfrm flipH="1">
                <a:off x="2316514" y="1623357"/>
                <a:ext cx="105390" cy="43427"/>
              </a:xfrm>
              <a:custGeom>
                <a:avLst/>
                <a:gdLst/>
                <a:ahLst/>
                <a:cxnLst/>
                <a:rect l="l" t="t" r="r" b="b"/>
                <a:pathLst>
                  <a:path w="5288" h="2179" extrusionOk="0">
                    <a:moveTo>
                      <a:pt x="5156" y="0"/>
                    </a:moveTo>
                    <a:cubicBezTo>
                      <a:pt x="5147" y="0"/>
                      <a:pt x="5139" y="2"/>
                      <a:pt x="5130" y="5"/>
                    </a:cubicBezTo>
                    <a:cubicBezTo>
                      <a:pt x="4730" y="105"/>
                      <a:pt x="4296" y="305"/>
                      <a:pt x="3896" y="472"/>
                    </a:cubicBezTo>
                    <a:cubicBezTo>
                      <a:pt x="3462" y="639"/>
                      <a:pt x="3028" y="805"/>
                      <a:pt x="2595" y="972"/>
                    </a:cubicBezTo>
                    <a:cubicBezTo>
                      <a:pt x="1761" y="1306"/>
                      <a:pt x="927" y="1706"/>
                      <a:pt x="60" y="2040"/>
                    </a:cubicBezTo>
                    <a:cubicBezTo>
                      <a:pt x="0" y="2069"/>
                      <a:pt x="20" y="2178"/>
                      <a:pt x="72" y="2178"/>
                    </a:cubicBezTo>
                    <a:cubicBezTo>
                      <a:pt x="79" y="2178"/>
                      <a:pt x="86" y="2177"/>
                      <a:pt x="93" y="2173"/>
                    </a:cubicBezTo>
                    <a:cubicBezTo>
                      <a:pt x="960" y="1839"/>
                      <a:pt x="1827" y="1539"/>
                      <a:pt x="2695" y="1206"/>
                    </a:cubicBezTo>
                    <a:cubicBezTo>
                      <a:pt x="3128" y="1072"/>
                      <a:pt x="3529" y="905"/>
                      <a:pt x="3962" y="739"/>
                    </a:cubicBezTo>
                    <a:cubicBezTo>
                      <a:pt x="4363" y="572"/>
                      <a:pt x="4796" y="438"/>
                      <a:pt x="5197" y="205"/>
                    </a:cubicBezTo>
                    <a:cubicBezTo>
                      <a:pt x="5288" y="144"/>
                      <a:pt x="5240" y="0"/>
                      <a:pt x="51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9"/>
              <p:cNvSpPr/>
              <p:nvPr/>
            </p:nvSpPr>
            <p:spPr>
              <a:xfrm flipH="1">
                <a:off x="2313007" y="1664552"/>
                <a:ext cx="116212" cy="42092"/>
              </a:xfrm>
              <a:custGeom>
                <a:avLst/>
                <a:gdLst/>
                <a:ahLst/>
                <a:cxnLst/>
                <a:rect l="l" t="t" r="r" b="b"/>
                <a:pathLst>
                  <a:path w="5831" h="2112" extrusionOk="0">
                    <a:moveTo>
                      <a:pt x="5543" y="1"/>
                    </a:moveTo>
                    <a:cubicBezTo>
                      <a:pt x="5391" y="1"/>
                      <a:pt x="5221" y="94"/>
                      <a:pt x="5130" y="139"/>
                    </a:cubicBezTo>
                    <a:cubicBezTo>
                      <a:pt x="4563" y="306"/>
                      <a:pt x="4029" y="506"/>
                      <a:pt x="3462" y="706"/>
                    </a:cubicBezTo>
                    <a:cubicBezTo>
                      <a:pt x="2328" y="1107"/>
                      <a:pt x="1227" y="1507"/>
                      <a:pt x="93" y="1907"/>
                    </a:cubicBezTo>
                    <a:cubicBezTo>
                      <a:pt x="1" y="1938"/>
                      <a:pt x="22" y="2111"/>
                      <a:pt x="131" y="2111"/>
                    </a:cubicBezTo>
                    <a:cubicBezTo>
                      <a:pt x="140" y="2111"/>
                      <a:pt x="149" y="2110"/>
                      <a:pt x="160" y="2107"/>
                    </a:cubicBezTo>
                    <a:cubicBezTo>
                      <a:pt x="1060" y="1807"/>
                      <a:pt x="1994" y="1507"/>
                      <a:pt x="2895" y="1207"/>
                    </a:cubicBezTo>
                    <a:cubicBezTo>
                      <a:pt x="3362" y="1073"/>
                      <a:pt x="3796" y="940"/>
                      <a:pt x="4229" y="773"/>
                    </a:cubicBezTo>
                    <a:cubicBezTo>
                      <a:pt x="4463" y="706"/>
                      <a:pt x="4696" y="640"/>
                      <a:pt x="4963" y="540"/>
                    </a:cubicBezTo>
                    <a:cubicBezTo>
                      <a:pt x="5063" y="506"/>
                      <a:pt x="5163" y="473"/>
                      <a:pt x="5263" y="440"/>
                    </a:cubicBezTo>
                    <a:cubicBezTo>
                      <a:pt x="5330" y="440"/>
                      <a:pt x="5397" y="406"/>
                      <a:pt x="5463" y="373"/>
                    </a:cubicBezTo>
                    <a:lnTo>
                      <a:pt x="5530" y="339"/>
                    </a:lnTo>
                    <a:lnTo>
                      <a:pt x="5564" y="339"/>
                    </a:lnTo>
                    <a:cubicBezTo>
                      <a:pt x="5564" y="373"/>
                      <a:pt x="5630" y="406"/>
                      <a:pt x="5664" y="406"/>
                    </a:cubicBezTo>
                    <a:cubicBezTo>
                      <a:pt x="5764" y="373"/>
                      <a:pt x="5830" y="173"/>
                      <a:pt x="5730" y="73"/>
                    </a:cubicBezTo>
                    <a:cubicBezTo>
                      <a:pt x="5678" y="20"/>
                      <a:pt x="5612" y="1"/>
                      <a:pt x="55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9"/>
              <p:cNvSpPr/>
              <p:nvPr/>
            </p:nvSpPr>
            <p:spPr>
              <a:xfrm flipH="1">
                <a:off x="2311891" y="1701821"/>
                <a:ext cx="115335" cy="47354"/>
              </a:xfrm>
              <a:custGeom>
                <a:avLst/>
                <a:gdLst/>
                <a:ahLst/>
                <a:cxnLst/>
                <a:rect l="l" t="t" r="r" b="b"/>
                <a:pathLst>
                  <a:path w="5787" h="2376" extrusionOk="0">
                    <a:moveTo>
                      <a:pt x="5593" y="0"/>
                    </a:moveTo>
                    <a:cubicBezTo>
                      <a:pt x="5584" y="0"/>
                      <a:pt x="5574" y="1"/>
                      <a:pt x="5564" y="4"/>
                    </a:cubicBezTo>
                    <a:lnTo>
                      <a:pt x="5597" y="4"/>
                    </a:lnTo>
                    <a:cubicBezTo>
                      <a:pt x="5130" y="137"/>
                      <a:pt x="4663" y="337"/>
                      <a:pt x="4196" y="504"/>
                    </a:cubicBezTo>
                    <a:cubicBezTo>
                      <a:pt x="3762" y="704"/>
                      <a:pt x="3295" y="871"/>
                      <a:pt x="2828" y="1071"/>
                    </a:cubicBezTo>
                    <a:cubicBezTo>
                      <a:pt x="1928" y="1438"/>
                      <a:pt x="1027" y="1805"/>
                      <a:pt x="93" y="2172"/>
                    </a:cubicBezTo>
                    <a:cubicBezTo>
                      <a:pt x="1" y="2203"/>
                      <a:pt x="50" y="2376"/>
                      <a:pt x="137" y="2376"/>
                    </a:cubicBezTo>
                    <a:cubicBezTo>
                      <a:pt x="145" y="2376"/>
                      <a:pt x="152" y="2375"/>
                      <a:pt x="160" y="2372"/>
                    </a:cubicBezTo>
                    <a:cubicBezTo>
                      <a:pt x="1094" y="2005"/>
                      <a:pt x="2028" y="1672"/>
                      <a:pt x="2928" y="1305"/>
                    </a:cubicBezTo>
                    <a:cubicBezTo>
                      <a:pt x="3862" y="971"/>
                      <a:pt x="4796" y="704"/>
                      <a:pt x="5664" y="237"/>
                    </a:cubicBezTo>
                    <a:cubicBezTo>
                      <a:pt x="5787" y="176"/>
                      <a:pt x="5711" y="0"/>
                      <a:pt x="55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9"/>
              <p:cNvSpPr/>
              <p:nvPr/>
            </p:nvSpPr>
            <p:spPr>
              <a:xfrm flipH="1">
                <a:off x="2323151" y="1743714"/>
                <a:ext cx="98793" cy="38066"/>
              </a:xfrm>
              <a:custGeom>
                <a:avLst/>
                <a:gdLst/>
                <a:ahLst/>
                <a:cxnLst/>
                <a:rect l="l" t="t" r="r" b="b"/>
                <a:pathLst>
                  <a:path w="4957" h="1910" extrusionOk="0">
                    <a:moveTo>
                      <a:pt x="4790" y="0"/>
                    </a:moveTo>
                    <a:cubicBezTo>
                      <a:pt x="4782" y="0"/>
                      <a:pt x="4774" y="1"/>
                      <a:pt x="4765" y="3"/>
                    </a:cubicBezTo>
                    <a:cubicBezTo>
                      <a:pt x="3164" y="470"/>
                      <a:pt x="1629" y="1171"/>
                      <a:pt x="62" y="1738"/>
                    </a:cubicBezTo>
                    <a:cubicBezTo>
                      <a:pt x="1" y="1768"/>
                      <a:pt x="23" y="1909"/>
                      <a:pt x="103" y="1909"/>
                    </a:cubicBezTo>
                    <a:cubicBezTo>
                      <a:pt x="111" y="1909"/>
                      <a:pt x="119" y="1908"/>
                      <a:pt x="128" y="1905"/>
                    </a:cubicBezTo>
                    <a:cubicBezTo>
                      <a:pt x="1696" y="1371"/>
                      <a:pt x="3264" y="904"/>
                      <a:pt x="4832" y="270"/>
                    </a:cubicBezTo>
                    <a:cubicBezTo>
                      <a:pt x="4956" y="208"/>
                      <a:pt x="4906" y="0"/>
                      <a:pt x="47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9"/>
              <p:cNvSpPr/>
              <p:nvPr/>
            </p:nvSpPr>
            <p:spPr>
              <a:xfrm flipH="1">
                <a:off x="2004530" y="3787396"/>
                <a:ext cx="1706586" cy="447428"/>
              </a:xfrm>
              <a:custGeom>
                <a:avLst/>
                <a:gdLst/>
                <a:ahLst/>
                <a:cxnLst/>
                <a:rect l="l" t="t" r="r" b="b"/>
                <a:pathLst>
                  <a:path w="85629" h="22450" extrusionOk="0">
                    <a:moveTo>
                      <a:pt x="23951" y="0"/>
                    </a:moveTo>
                    <a:lnTo>
                      <a:pt x="667" y="21249"/>
                    </a:lnTo>
                    <a:cubicBezTo>
                      <a:pt x="0" y="21916"/>
                      <a:pt x="401" y="22450"/>
                      <a:pt x="1568" y="22450"/>
                    </a:cubicBezTo>
                    <a:lnTo>
                      <a:pt x="62111" y="22450"/>
                    </a:lnTo>
                    <a:cubicBezTo>
                      <a:pt x="63279" y="22450"/>
                      <a:pt x="64780" y="21916"/>
                      <a:pt x="65447" y="21249"/>
                    </a:cubicBezTo>
                    <a:lnTo>
                      <a:pt x="85628" y="0"/>
                    </a:lnTo>
                    <a:close/>
                  </a:path>
                </a:pathLst>
              </a:custGeom>
              <a:solidFill>
                <a:srgbClr val="DED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9"/>
              <p:cNvSpPr/>
              <p:nvPr/>
            </p:nvSpPr>
            <p:spPr>
              <a:xfrm flipH="1">
                <a:off x="2124210" y="3841247"/>
                <a:ext cx="1348245" cy="251317"/>
              </a:xfrm>
              <a:custGeom>
                <a:avLst/>
                <a:gdLst/>
                <a:ahLst/>
                <a:cxnLst/>
                <a:rect l="l" t="t" r="r" b="b"/>
                <a:pathLst>
                  <a:path w="67649" h="12610" extrusionOk="0">
                    <a:moveTo>
                      <a:pt x="14011" y="0"/>
                    </a:moveTo>
                    <a:cubicBezTo>
                      <a:pt x="13177" y="0"/>
                      <a:pt x="12109" y="367"/>
                      <a:pt x="11642" y="834"/>
                    </a:cubicBezTo>
                    <a:lnTo>
                      <a:pt x="468" y="11776"/>
                    </a:lnTo>
                    <a:cubicBezTo>
                      <a:pt x="1" y="12243"/>
                      <a:pt x="301" y="12609"/>
                      <a:pt x="1101" y="12609"/>
                    </a:cubicBezTo>
                    <a:lnTo>
                      <a:pt x="53639" y="12609"/>
                    </a:lnTo>
                    <a:cubicBezTo>
                      <a:pt x="54473" y="12609"/>
                      <a:pt x="55540" y="12243"/>
                      <a:pt x="56007" y="11776"/>
                    </a:cubicBezTo>
                    <a:lnTo>
                      <a:pt x="67182" y="834"/>
                    </a:lnTo>
                    <a:cubicBezTo>
                      <a:pt x="67649" y="367"/>
                      <a:pt x="67382" y="0"/>
                      <a:pt x="66548" y="0"/>
                    </a:cubicBezTo>
                    <a:close/>
                  </a:path>
                </a:pathLst>
              </a:custGeom>
              <a:solidFill>
                <a:srgbClr val="B5C7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9"/>
              <p:cNvSpPr/>
              <p:nvPr/>
            </p:nvSpPr>
            <p:spPr>
              <a:xfrm flipH="1">
                <a:off x="2746464" y="4114487"/>
                <a:ext cx="518579" cy="94408"/>
              </a:xfrm>
              <a:custGeom>
                <a:avLst/>
                <a:gdLst/>
                <a:ahLst/>
                <a:cxnLst/>
                <a:rect l="l" t="t" r="r" b="b"/>
                <a:pathLst>
                  <a:path w="26020" h="4737" extrusionOk="0">
                    <a:moveTo>
                      <a:pt x="6339" y="0"/>
                    </a:moveTo>
                    <a:cubicBezTo>
                      <a:pt x="5672" y="0"/>
                      <a:pt x="4838" y="267"/>
                      <a:pt x="4437" y="601"/>
                    </a:cubicBezTo>
                    <a:lnTo>
                      <a:pt x="368" y="4137"/>
                    </a:lnTo>
                    <a:cubicBezTo>
                      <a:pt x="1" y="4470"/>
                      <a:pt x="234" y="4737"/>
                      <a:pt x="902" y="4737"/>
                    </a:cubicBezTo>
                    <a:lnTo>
                      <a:pt x="19682" y="4737"/>
                    </a:lnTo>
                    <a:cubicBezTo>
                      <a:pt x="20349" y="4737"/>
                      <a:pt x="21183" y="4470"/>
                      <a:pt x="21583" y="4137"/>
                    </a:cubicBezTo>
                    <a:lnTo>
                      <a:pt x="25653" y="601"/>
                    </a:lnTo>
                    <a:cubicBezTo>
                      <a:pt x="26020" y="267"/>
                      <a:pt x="25786" y="0"/>
                      <a:pt x="25119" y="0"/>
                    </a:cubicBezTo>
                    <a:close/>
                  </a:path>
                </a:pathLst>
              </a:custGeom>
              <a:solidFill>
                <a:srgbClr val="FC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9"/>
              <p:cNvSpPr/>
              <p:nvPr/>
            </p:nvSpPr>
            <p:spPr>
              <a:xfrm flipH="1">
                <a:off x="2362872" y="4036003"/>
                <a:ext cx="136959" cy="40099"/>
              </a:xfrm>
              <a:custGeom>
                <a:avLst/>
                <a:gdLst/>
                <a:ahLst/>
                <a:cxnLst/>
                <a:rect l="l" t="t" r="r" b="b"/>
                <a:pathLst>
                  <a:path w="6872" h="2012" extrusionOk="0">
                    <a:moveTo>
                      <a:pt x="4116" y="1"/>
                    </a:moveTo>
                    <a:cubicBezTo>
                      <a:pt x="3657" y="1"/>
                      <a:pt x="3196" y="12"/>
                      <a:pt x="2735" y="35"/>
                    </a:cubicBezTo>
                    <a:cubicBezTo>
                      <a:pt x="2402" y="35"/>
                      <a:pt x="1968" y="35"/>
                      <a:pt x="1701" y="236"/>
                    </a:cubicBezTo>
                    <a:cubicBezTo>
                      <a:pt x="1234" y="569"/>
                      <a:pt x="801" y="936"/>
                      <a:pt x="367" y="1303"/>
                    </a:cubicBezTo>
                    <a:cubicBezTo>
                      <a:pt x="200" y="1470"/>
                      <a:pt x="0" y="1637"/>
                      <a:pt x="67" y="1870"/>
                    </a:cubicBezTo>
                    <a:cubicBezTo>
                      <a:pt x="200" y="1870"/>
                      <a:pt x="334" y="1903"/>
                      <a:pt x="500" y="1903"/>
                    </a:cubicBezTo>
                    <a:cubicBezTo>
                      <a:pt x="901" y="1903"/>
                      <a:pt x="1334" y="1903"/>
                      <a:pt x="1768" y="1937"/>
                    </a:cubicBezTo>
                    <a:lnTo>
                      <a:pt x="4270" y="2004"/>
                    </a:lnTo>
                    <a:cubicBezTo>
                      <a:pt x="4387" y="2004"/>
                      <a:pt x="4512" y="2012"/>
                      <a:pt x="4637" y="2012"/>
                    </a:cubicBezTo>
                    <a:cubicBezTo>
                      <a:pt x="4762" y="2012"/>
                      <a:pt x="4887" y="2004"/>
                      <a:pt x="5004" y="1970"/>
                    </a:cubicBezTo>
                    <a:cubicBezTo>
                      <a:pt x="5671" y="1770"/>
                      <a:pt x="6405" y="903"/>
                      <a:pt x="6805" y="402"/>
                    </a:cubicBezTo>
                    <a:cubicBezTo>
                      <a:pt x="6838" y="336"/>
                      <a:pt x="6872" y="302"/>
                      <a:pt x="6872" y="269"/>
                    </a:cubicBezTo>
                    <a:cubicBezTo>
                      <a:pt x="6872" y="136"/>
                      <a:pt x="6738" y="102"/>
                      <a:pt x="6605" y="102"/>
                    </a:cubicBezTo>
                    <a:cubicBezTo>
                      <a:pt x="5786" y="38"/>
                      <a:pt x="4954" y="1"/>
                      <a:pt x="411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9"/>
              <p:cNvSpPr/>
              <p:nvPr/>
            </p:nvSpPr>
            <p:spPr>
              <a:xfrm flipH="1">
                <a:off x="2486517" y="4036362"/>
                <a:ext cx="163566" cy="36930"/>
              </a:xfrm>
              <a:custGeom>
                <a:avLst/>
                <a:gdLst/>
                <a:ahLst/>
                <a:cxnLst/>
                <a:rect l="l" t="t" r="r" b="b"/>
                <a:pathLst>
                  <a:path w="8207" h="1853" extrusionOk="0">
                    <a:moveTo>
                      <a:pt x="7552" y="1"/>
                    </a:moveTo>
                    <a:cubicBezTo>
                      <a:pt x="7205" y="1"/>
                      <a:pt x="6822" y="51"/>
                      <a:pt x="6672" y="51"/>
                    </a:cubicBezTo>
                    <a:lnTo>
                      <a:pt x="2535" y="84"/>
                    </a:lnTo>
                    <a:cubicBezTo>
                      <a:pt x="2302" y="84"/>
                      <a:pt x="2035" y="84"/>
                      <a:pt x="1802" y="184"/>
                    </a:cubicBezTo>
                    <a:cubicBezTo>
                      <a:pt x="1568" y="284"/>
                      <a:pt x="1401" y="451"/>
                      <a:pt x="1201" y="618"/>
                    </a:cubicBezTo>
                    <a:cubicBezTo>
                      <a:pt x="801" y="1018"/>
                      <a:pt x="401" y="1418"/>
                      <a:pt x="0" y="1852"/>
                    </a:cubicBezTo>
                    <a:lnTo>
                      <a:pt x="5905" y="1852"/>
                    </a:lnTo>
                    <a:cubicBezTo>
                      <a:pt x="6138" y="1852"/>
                      <a:pt x="6338" y="1852"/>
                      <a:pt x="6572" y="1785"/>
                    </a:cubicBezTo>
                    <a:cubicBezTo>
                      <a:pt x="6738" y="1719"/>
                      <a:pt x="6872" y="1585"/>
                      <a:pt x="7039" y="1452"/>
                    </a:cubicBezTo>
                    <a:cubicBezTo>
                      <a:pt x="7306" y="1218"/>
                      <a:pt x="8206" y="651"/>
                      <a:pt x="8206" y="251"/>
                    </a:cubicBezTo>
                    <a:cubicBezTo>
                      <a:pt x="8206" y="51"/>
                      <a:pt x="7898" y="1"/>
                      <a:pt x="755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9"/>
              <p:cNvSpPr/>
              <p:nvPr/>
            </p:nvSpPr>
            <p:spPr>
              <a:xfrm flipH="1">
                <a:off x="2635434" y="4037358"/>
                <a:ext cx="90442" cy="35256"/>
              </a:xfrm>
              <a:custGeom>
                <a:avLst/>
                <a:gdLst/>
                <a:ahLst/>
                <a:cxnLst/>
                <a:rect l="l" t="t" r="r" b="b"/>
                <a:pathLst>
                  <a:path w="4538" h="1769" extrusionOk="0">
                    <a:moveTo>
                      <a:pt x="1635" y="1"/>
                    </a:moveTo>
                    <a:cubicBezTo>
                      <a:pt x="1502" y="68"/>
                      <a:pt x="1402" y="168"/>
                      <a:pt x="1302" y="234"/>
                    </a:cubicBezTo>
                    <a:cubicBezTo>
                      <a:pt x="935" y="635"/>
                      <a:pt x="534" y="1035"/>
                      <a:pt x="167" y="1435"/>
                    </a:cubicBezTo>
                    <a:cubicBezTo>
                      <a:pt x="101" y="1502"/>
                      <a:pt x="1" y="1602"/>
                      <a:pt x="34" y="1735"/>
                    </a:cubicBezTo>
                    <a:cubicBezTo>
                      <a:pt x="768" y="1735"/>
                      <a:pt x="1535" y="1769"/>
                      <a:pt x="2269" y="1769"/>
                    </a:cubicBezTo>
                    <a:cubicBezTo>
                      <a:pt x="2436" y="1769"/>
                      <a:pt x="2602" y="1769"/>
                      <a:pt x="2736" y="1735"/>
                    </a:cubicBezTo>
                    <a:cubicBezTo>
                      <a:pt x="2903" y="1669"/>
                      <a:pt x="3036" y="1535"/>
                      <a:pt x="3170" y="1435"/>
                    </a:cubicBezTo>
                    <a:cubicBezTo>
                      <a:pt x="3270" y="1435"/>
                      <a:pt x="4537" y="234"/>
                      <a:pt x="4470" y="101"/>
                    </a:cubicBezTo>
                    <a:cubicBezTo>
                      <a:pt x="4437" y="34"/>
                      <a:pt x="4187" y="17"/>
                      <a:pt x="3920" y="17"/>
                    </a:cubicBezTo>
                    <a:cubicBezTo>
                      <a:pt x="3653" y="17"/>
                      <a:pt x="3370" y="34"/>
                      <a:pt x="3270" y="34"/>
                    </a:cubicBezTo>
                    <a:cubicBezTo>
                      <a:pt x="2836" y="34"/>
                      <a:pt x="2369" y="1"/>
                      <a:pt x="19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9"/>
              <p:cNvSpPr/>
              <p:nvPr/>
            </p:nvSpPr>
            <p:spPr>
              <a:xfrm flipH="1">
                <a:off x="2714556" y="4036023"/>
                <a:ext cx="401071" cy="39123"/>
              </a:xfrm>
              <a:custGeom>
                <a:avLst/>
                <a:gdLst/>
                <a:ahLst/>
                <a:cxnLst/>
                <a:rect l="l" t="t" r="r" b="b"/>
                <a:pathLst>
                  <a:path w="20124" h="1963" extrusionOk="0">
                    <a:moveTo>
                      <a:pt x="2928" y="0"/>
                    </a:moveTo>
                    <a:cubicBezTo>
                      <a:pt x="2464" y="0"/>
                      <a:pt x="1977" y="24"/>
                      <a:pt x="1610" y="335"/>
                    </a:cubicBezTo>
                    <a:cubicBezTo>
                      <a:pt x="1177" y="668"/>
                      <a:pt x="777" y="1102"/>
                      <a:pt x="376" y="1469"/>
                    </a:cubicBezTo>
                    <a:cubicBezTo>
                      <a:pt x="343" y="1502"/>
                      <a:pt x="310" y="1536"/>
                      <a:pt x="276" y="1569"/>
                    </a:cubicBezTo>
                    <a:cubicBezTo>
                      <a:pt x="1" y="1869"/>
                      <a:pt x="270" y="1963"/>
                      <a:pt x="619" y="1963"/>
                    </a:cubicBezTo>
                    <a:cubicBezTo>
                      <a:pt x="735" y="1963"/>
                      <a:pt x="860" y="1952"/>
                      <a:pt x="977" y="1936"/>
                    </a:cubicBezTo>
                    <a:cubicBezTo>
                      <a:pt x="2567" y="1821"/>
                      <a:pt x="4173" y="1785"/>
                      <a:pt x="5785" y="1785"/>
                    </a:cubicBezTo>
                    <a:cubicBezTo>
                      <a:pt x="6505" y="1785"/>
                      <a:pt x="7227" y="1792"/>
                      <a:pt x="7948" y="1802"/>
                    </a:cubicBezTo>
                    <a:cubicBezTo>
                      <a:pt x="9983" y="1802"/>
                      <a:pt x="12018" y="1836"/>
                      <a:pt x="14053" y="1836"/>
                    </a:cubicBezTo>
                    <a:cubicBezTo>
                      <a:pt x="15053" y="1836"/>
                      <a:pt x="16087" y="1869"/>
                      <a:pt x="17088" y="1869"/>
                    </a:cubicBezTo>
                    <a:cubicBezTo>
                      <a:pt x="18022" y="1869"/>
                      <a:pt x="18689" y="1602"/>
                      <a:pt x="19390" y="968"/>
                    </a:cubicBezTo>
                    <a:cubicBezTo>
                      <a:pt x="19623" y="802"/>
                      <a:pt x="20124" y="435"/>
                      <a:pt x="20090" y="101"/>
                    </a:cubicBezTo>
                    <a:cubicBezTo>
                      <a:pt x="19075" y="33"/>
                      <a:pt x="18048" y="15"/>
                      <a:pt x="17017" y="15"/>
                    </a:cubicBezTo>
                    <a:cubicBezTo>
                      <a:pt x="15814" y="15"/>
                      <a:pt x="14605" y="40"/>
                      <a:pt x="13401" y="40"/>
                    </a:cubicBezTo>
                    <a:cubicBezTo>
                      <a:pt x="13095" y="40"/>
                      <a:pt x="12790" y="38"/>
                      <a:pt x="12485" y="34"/>
                    </a:cubicBezTo>
                    <a:lnTo>
                      <a:pt x="4846" y="1"/>
                    </a:lnTo>
                    <a:lnTo>
                      <a:pt x="3178" y="1"/>
                    </a:lnTo>
                    <a:cubicBezTo>
                      <a:pt x="3096" y="1"/>
                      <a:pt x="3012" y="0"/>
                      <a:pt x="29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9"/>
              <p:cNvSpPr/>
              <p:nvPr/>
            </p:nvSpPr>
            <p:spPr>
              <a:xfrm flipH="1">
                <a:off x="3103590" y="4038514"/>
                <a:ext cx="162111" cy="34778"/>
              </a:xfrm>
              <a:custGeom>
                <a:avLst/>
                <a:gdLst/>
                <a:ahLst/>
                <a:cxnLst/>
                <a:rect l="l" t="t" r="r" b="b"/>
                <a:pathLst>
                  <a:path w="8134" h="1745" extrusionOk="0">
                    <a:moveTo>
                      <a:pt x="7346" y="0"/>
                    </a:moveTo>
                    <a:cubicBezTo>
                      <a:pt x="7201" y="0"/>
                      <a:pt x="7055" y="10"/>
                      <a:pt x="6939" y="10"/>
                    </a:cubicBezTo>
                    <a:lnTo>
                      <a:pt x="2369" y="10"/>
                    </a:lnTo>
                    <a:cubicBezTo>
                      <a:pt x="2069" y="10"/>
                      <a:pt x="1769" y="10"/>
                      <a:pt x="1502" y="143"/>
                    </a:cubicBezTo>
                    <a:cubicBezTo>
                      <a:pt x="1335" y="210"/>
                      <a:pt x="1201" y="343"/>
                      <a:pt x="1068" y="477"/>
                    </a:cubicBezTo>
                    <a:lnTo>
                      <a:pt x="468" y="1044"/>
                    </a:lnTo>
                    <a:cubicBezTo>
                      <a:pt x="267" y="1210"/>
                      <a:pt x="34" y="1444"/>
                      <a:pt x="1" y="1744"/>
                    </a:cubicBezTo>
                    <a:lnTo>
                      <a:pt x="5138" y="1744"/>
                    </a:lnTo>
                    <a:cubicBezTo>
                      <a:pt x="5605" y="1744"/>
                      <a:pt x="6038" y="1744"/>
                      <a:pt x="6439" y="1611"/>
                    </a:cubicBezTo>
                    <a:cubicBezTo>
                      <a:pt x="6872" y="1611"/>
                      <a:pt x="7639" y="944"/>
                      <a:pt x="7840" y="610"/>
                    </a:cubicBezTo>
                    <a:cubicBezTo>
                      <a:pt x="8133" y="72"/>
                      <a:pt x="7745" y="0"/>
                      <a:pt x="73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9"/>
              <p:cNvSpPr/>
              <p:nvPr/>
            </p:nvSpPr>
            <p:spPr>
              <a:xfrm flipH="1">
                <a:off x="3261017" y="4036920"/>
                <a:ext cx="154936" cy="35894"/>
              </a:xfrm>
              <a:custGeom>
                <a:avLst/>
                <a:gdLst/>
                <a:ahLst/>
                <a:cxnLst/>
                <a:rect l="l" t="t" r="r" b="b"/>
                <a:pathLst>
                  <a:path w="7774" h="1801" extrusionOk="0">
                    <a:moveTo>
                      <a:pt x="5017" y="1"/>
                    </a:moveTo>
                    <a:cubicBezTo>
                      <a:pt x="4554" y="1"/>
                      <a:pt x="4093" y="9"/>
                      <a:pt x="3637" y="23"/>
                    </a:cubicBezTo>
                    <a:lnTo>
                      <a:pt x="1802" y="23"/>
                    </a:lnTo>
                    <a:cubicBezTo>
                      <a:pt x="1002" y="56"/>
                      <a:pt x="601" y="623"/>
                      <a:pt x="168" y="1224"/>
                    </a:cubicBezTo>
                    <a:cubicBezTo>
                      <a:pt x="68" y="1357"/>
                      <a:pt x="1" y="1524"/>
                      <a:pt x="101" y="1657"/>
                    </a:cubicBezTo>
                    <a:cubicBezTo>
                      <a:pt x="134" y="1757"/>
                      <a:pt x="268" y="1757"/>
                      <a:pt x="401" y="1757"/>
                    </a:cubicBezTo>
                    <a:lnTo>
                      <a:pt x="4571" y="1757"/>
                    </a:lnTo>
                    <a:cubicBezTo>
                      <a:pt x="4857" y="1757"/>
                      <a:pt x="5241" y="1801"/>
                      <a:pt x="5604" y="1801"/>
                    </a:cubicBezTo>
                    <a:cubicBezTo>
                      <a:pt x="5877" y="1801"/>
                      <a:pt x="6139" y="1776"/>
                      <a:pt x="6339" y="1691"/>
                    </a:cubicBezTo>
                    <a:cubicBezTo>
                      <a:pt x="6372" y="1657"/>
                      <a:pt x="6405" y="1657"/>
                      <a:pt x="6439" y="1657"/>
                    </a:cubicBezTo>
                    <a:cubicBezTo>
                      <a:pt x="6606" y="1524"/>
                      <a:pt x="6772" y="1390"/>
                      <a:pt x="6906" y="1257"/>
                    </a:cubicBezTo>
                    <a:cubicBezTo>
                      <a:pt x="6973" y="1157"/>
                      <a:pt x="7339" y="623"/>
                      <a:pt x="7406" y="623"/>
                    </a:cubicBezTo>
                    <a:cubicBezTo>
                      <a:pt x="7773" y="123"/>
                      <a:pt x="7506" y="90"/>
                      <a:pt x="6973" y="56"/>
                    </a:cubicBezTo>
                    <a:cubicBezTo>
                      <a:pt x="6328" y="17"/>
                      <a:pt x="5671" y="1"/>
                      <a:pt x="50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9"/>
              <p:cNvSpPr/>
              <p:nvPr/>
            </p:nvSpPr>
            <p:spPr>
              <a:xfrm flipH="1">
                <a:off x="3265681" y="3987673"/>
                <a:ext cx="105051" cy="38405"/>
              </a:xfrm>
              <a:custGeom>
                <a:avLst/>
                <a:gdLst/>
                <a:ahLst/>
                <a:cxnLst/>
                <a:rect l="l" t="t" r="r" b="b"/>
                <a:pathLst>
                  <a:path w="5271" h="1927" extrusionOk="0">
                    <a:moveTo>
                      <a:pt x="3403" y="0"/>
                    </a:moveTo>
                    <a:cubicBezTo>
                      <a:pt x="2911" y="0"/>
                      <a:pt x="2419" y="25"/>
                      <a:pt x="1968" y="125"/>
                    </a:cubicBezTo>
                    <a:cubicBezTo>
                      <a:pt x="1268" y="259"/>
                      <a:pt x="634" y="959"/>
                      <a:pt x="167" y="1460"/>
                    </a:cubicBezTo>
                    <a:cubicBezTo>
                      <a:pt x="100" y="1526"/>
                      <a:pt x="0" y="1627"/>
                      <a:pt x="34" y="1727"/>
                    </a:cubicBezTo>
                    <a:cubicBezTo>
                      <a:pt x="34" y="1893"/>
                      <a:pt x="267" y="1927"/>
                      <a:pt x="434" y="1927"/>
                    </a:cubicBezTo>
                    <a:cubicBezTo>
                      <a:pt x="1368" y="1927"/>
                      <a:pt x="2302" y="1927"/>
                      <a:pt x="3236" y="1893"/>
                    </a:cubicBezTo>
                    <a:cubicBezTo>
                      <a:pt x="3436" y="1893"/>
                      <a:pt x="3669" y="1893"/>
                      <a:pt x="3836" y="1827"/>
                    </a:cubicBezTo>
                    <a:cubicBezTo>
                      <a:pt x="4003" y="1727"/>
                      <a:pt x="4136" y="1627"/>
                      <a:pt x="4237" y="1493"/>
                    </a:cubicBezTo>
                    <a:cubicBezTo>
                      <a:pt x="4537" y="1193"/>
                      <a:pt x="4804" y="893"/>
                      <a:pt x="5070" y="592"/>
                    </a:cubicBezTo>
                    <a:cubicBezTo>
                      <a:pt x="5171" y="492"/>
                      <a:pt x="5271" y="326"/>
                      <a:pt x="5204" y="192"/>
                    </a:cubicBezTo>
                    <a:cubicBezTo>
                      <a:pt x="5137" y="59"/>
                      <a:pt x="4970" y="59"/>
                      <a:pt x="4837" y="25"/>
                    </a:cubicBezTo>
                    <a:cubicBezTo>
                      <a:pt x="4387" y="25"/>
                      <a:pt x="3895" y="0"/>
                      <a:pt x="340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9"/>
              <p:cNvSpPr/>
              <p:nvPr/>
            </p:nvSpPr>
            <p:spPr>
              <a:xfrm flipH="1">
                <a:off x="3166629" y="3987673"/>
                <a:ext cx="105051" cy="38405"/>
              </a:xfrm>
              <a:custGeom>
                <a:avLst/>
                <a:gdLst/>
                <a:ahLst/>
                <a:cxnLst/>
                <a:rect l="l" t="t" r="r" b="b"/>
                <a:pathLst>
                  <a:path w="5271" h="1927" extrusionOk="0">
                    <a:moveTo>
                      <a:pt x="3386" y="0"/>
                    </a:moveTo>
                    <a:cubicBezTo>
                      <a:pt x="2894" y="0"/>
                      <a:pt x="2402" y="25"/>
                      <a:pt x="1935" y="125"/>
                    </a:cubicBezTo>
                    <a:cubicBezTo>
                      <a:pt x="1268" y="259"/>
                      <a:pt x="634" y="959"/>
                      <a:pt x="167" y="1460"/>
                    </a:cubicBezTo>
                    <a:cubicBezTo>
                      <a:pt x="67" y="1526"/>
                      <a:pt x="0" y="1627"/>
                      <a:pt x="0" y="1727"/>
                    </a:cubicBezTo>
                    <a:cubicBezTo>
                      <a:pt x="34" y="1893"/>
                      <a:pt x="267" y="1927"/>
                      <a:pt x="434" y="1927"/>
                    </a:cubicBezTo>
                    <a:cubicBezTo>
                      <a:pt x="1368" y="1927"/>
                      <a:pt x="2302" y="1927"/>
                      <a:pt x="3236" y="1893"/>
                    </a:cubicBezTo>
                    <a:cubicBezTo>
                      <a:pt x="3436" y="1893"/>
                      <a:pt x="3636" y="1893"/>
                      <a:pt x="3836" y="1827"/>
                    </a:cubicBezTo>
                    <a:cubicBezTo>
                      <a:pt x="4003" y="1727"/>
                      <a:pt x="4103" y="1627"/>
                      <a:pt x="4237" y="1493"/>
                    </a:cubicBezTo>
                    <a:cubicBezTo>
                      <a:pt x="4504" y="1193"/>
                      <a:pt x="4804" y="893"/>
                      <a:pt x="5071" y="592"/>
                    </a:cubicBezTo>
                    <a:cubicBezTo>
                      <a:pt x="5171" y="492"/>
                      <a:pt x="5271" y="326"/>
                      <a:pt x="5204" y="192"/>
                    </a:cubicBezTo>
                    <a:cubicBezTo>
                      <a:pt x="5137" y="59"/>
                      <a:pt x="4971" y="59"/>
                      <a:pt x="4837" y="25"/>
                    </a:cubicBezTo>
                    <a:cubicBezTo>
                      <a:pt x="4370" y="25"/>
                      <a:pt x="3878" y="0"/>
                      <a:pt x="33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9"/>
              <p:cNvSpPr/>
              <p:nvPr/>
            </p:nvSpPr>
            <p:spPr>
              <a:xfrm flipH="1">
                <a:off x="3067557" y="3987673"/>
                <a:ext cx="105071" cy="38405"/>
              </a:xfrm>
              <a:custGeom>
                <a:avLst/>
                <a:gdLst/>
                <a:ahLst/>
                <a:cxnLst/>
                <a:rect l="l" t="t" r="r" b="b"/>
                <a:pathLst>
                  <a:path w="5272" h="1927" extrusionOk="0">
                    <a:moveTo>
                      <a:pt x="3386" y="0"/>
                    </a:moveTo>
                    <a:cubicBezTo>
                      <a:pt x="2894" y="0"/>
                      <a:pt x="2402" y="25"/>
                      <a:pt x="1935" y="125"/>
                    </a:cubicBezTo>
                    <a:cubicBezTo>
                      <a:pt x="1235" y="259"/>
                      <a:pt x="634" y="959"/>
                      <a:pt x="134" y="1460"/>
                    </a:cubicBezTo>
                    <a:cubicBezTo>
                      <a:pt x="67" y="1526"/>
                      <a:pt x="1" y="1627"/>
                      <a:pt x="1" y="1727"/>
                    </a:cubicBezTo>
                    <a:cubicBezTo>
                      <a:pt x="34" y="1893"/>
                      <a:pt x="267" y="1927"/>
                      <a:pt x="434" y="1927"/>
                    </a:cubicBezTo>
                    <a:cubicBezTo>
                      <a:pt x="1368" y="1927"/>
                      <a:pt x="2302" y="1927"/>
                      <a:pt x="3236" y="1893"/>
                    </a:cubicBezTo>
                    <a:cubicBezTo>
                      <a:pt x="3436" y="1893"/>
                      <a:pt x="3637" y="1893"/>
                      <a:pt x="3837" y="1827"/>
                    </a:cubicBezTo>
                    <a:cubicBezTo>
                      <a:pt x="4003" y="1727"/>
                      <a:pt x="4104" y="1627"/>
                      <a:pt x="4237" y="1493"/>
                    </a:cubicBezTo>
                    <a:cubicBezTo>
                      <a:pt x="4504" y="1193"/>
                      <a:pt x="4804" y="893"/>
                      <a:pt x="5038" y="592"/>
                    </a:cubicBezTo>
                    <a:cubicBezTo>
                      <a:pt x="5171" y="492"/>
                      <a:pt x="5271" y="326"/>
                      <a:pt x="5204" y="192"/>
                    </a:cubicBezTo>
                    <a:cubicBezTo>
                      <a:pt x="5138" y="59"/>
                      <a:pt x="4971" y="59"/>
                      <a:pt x="4837" y="25"/>
                    </a:cubicBezTo>
                    <a:cubicBezTo>
                      <a:pt x="4370" y="25"/>
                      <a:pt x="3878" y="0"/>
                      <a:pt x="33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9"/>
              <p:cNvSpPr/>
              <p:nvPr/>
            </p:nvSpPr>
            <p:spPr>
              <a:xfrm flipH="1">
                <a:off x="2968504" y="3987673"/>
                <a:ext cx="105071" cy="38405"/>
              </a:xfrm>
              <a:custGeom>
                <a:avLst/>
                <a:gdLst/>
                <a:ahLst/>
                <a:cxnLst/>
                <a:rect l="l" t="t" r="r" b="b"/>
                <a:pathLst>
                  <a:path w="5272" h="1927" extrusionOk="0">
                    <a:moveTo>
                      <a:pt x="3374" y="0"/>
                    </a:moveTo>
                    <a:cubicBezTo>
                      <a:pt x="2878" y="0"/>
                      <a:pt x="2386" y="25"/>
                      <a:pt x="1936" y="125"/>
                    </a:cubicBezTo>
                    <a:cubicBezTo>
                      <a:pt x="1235" y="259"/>
                      <a:pt x="601" y="959"/>
                      <a:pt x="134" y="1460"/>
                    </a:cubicBezTo>
                    <a:cubicBezTo>
                      <a:pt x="68" y="1526"/>
                      <a:pt x="1" y="1627"/>
                      <a:pt x="1" y="1727"/>
                    </a:cubicBezTo>
                    <a:cubicBezTo>
                      <a:pt x="34" y="1893"/>
                      <a:pt x="268" y="1927"/>
                      <a:pt x="434" y="1927"/>
                    </a:cubicBezTo>
                    <a:cubicBezTo>
                      <a:pt x="1368" y="1927"/>
                      <a:pt x="2269" y="1927"/>
                      <a:pt x="3236" y="1893"/>
                    </a:cubicBezTo>
                    <a:cubicBezTo>
                      <a:pt x="3437" y="1893"/>
                      <a:pt x="3637" y="1893"/>
                      <a:pt x="3837" y="1827"/>
                    </a:cubicBezTo>
                    <a:cubicBezTo>
                      <a:pt x="3970" y="1727"/>
                      <a:pt x="4104" y="1627"/>
                      <a:pt x="4237" y="1493"/>
                    </a:cubicBezTo>
                    <a:cubicBezTo>
                      <a:pt x="4504" y="1193"/>
                      <a:pt x="4771" y="893"/>
                      <a:pt x="5038" y="592"/>
                    </a:cubicBezTo>
                    <a:cubicBezTo>
                      <a:pt x="5138" y="492"/>
                      <a:pt x="5271" y="326"/>
                      <a:pt x="5205" y="192"/>
                    </a:cubicBezTo>
                    <a:cubicBezTo>
                      <a:pt x="5138" y="59"/>
                      <a:pt x="4971" y="59"/>
                      <a:pt x="4838" y="25"/>
                    </a:cubicBezTo>
                    <a:cubicBezTo>
                      <a:pt x="4371" y="25"/>
                      <a:pt x="3870" y="0"/>
                      <a:pt x="337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9"/>
              <p:cNvSpPr/>
              <p:nvPr/>
            </p:nvSpPr>
            <p:spPr>
              <a:xfrm flipH="1">
                <a:off x="2869452" y="3987673"/>
                <a:ext cx="105729" cy="38405"/>
              </a:xfrm>
              <a:custGeom>
                <a:avLst/>
                <a:gdLst/>
                <a:ahLst/>
                <a:cxnLst/>
                <a:rect l="l" t="t" r="r" b="b"/>
                <a:pathLst>
                  <a:path w="5305" h="1927" extrusionOk="0">
                    <a:moveTo>
                      <a:pt x="3403" y="0"/>
                    </a:moveTo>
                    <a:cubicBezTo>
                      <a:pt x="2911" y="0"/>
                      <a:pt x="2419" y="25"/>
                      <a:pt x="1969" y="125"/>
                    </a:cubicBezTo>
                    <a:cubicBezTo>
                      <a:pt x="1268" y="259"/>
                      <a:pt x="634" y="959"/>
                      <a:pt x="167" y="1460"/>
                    </a:cubicBezTo>
                    <a:cubicBezTo>
                      <a:pt x="101" y="1526"/>
                      <a:pt x="1" y="1627"/>
                      <a:pt x="34" y="1727"/>
                    </a:cubicBezTo>
                    <a:cubicBezTo>
                      <a:pt x="67" y="1893"/>
                      <a:pt x="268" y="1927"/>
                      <a:pt x="434" y="1927"/>
                    </a:cubicBezTo>
                    <a:cubicBezTo>
                      <a:pt x="1368" y="1927"/>
                      <a:pt x="2302" y="1927"/>
                      <a:pt x="3236" y="1893"/>
                    </a:cubicBezTo>
                    <a:cubicBezTo>
                      <a:pt x="3436" y="1893"/>
                      <a:pt x="3670" y="1893"/>
                      <a:pt x="3837" y="1827"/>
                    </a:cubicBezTo>
                    <a:cubicBezTo>
                      <a:pt x="4004" y="1727"/>
                      <a:pt x="4137" y="1627"/>
                      <a:pt x="4237" y="1493"/>
                    </a:cubicBezTo>
                    <a:cubicBezTo>
                      <a:pt x="4537" y="1193"/>
                      <a:pt x="4804" y="893"/>
                      <a:pt x="5071" y="592"/>
                    </a:cubicBezTo>
                    <a:cubicBezTo>
                      <a:pt x="5171" y="492"/>
                      <a:pt x="5304" y="326"/>
                      <a:pt x="5204" y="192"/>
                    </a:cubicBezTo>
                    <a:cubicBezTo>
                      <a:pt x="5138" y="59"/>
                      <a:pt x="5004" y="59"/>
                      <a:pt x="4837" y="25"/>
                    </a:cubicBezTo>
                    <a:cubicBezTo>
                      <a:pt x="4387" y="25"/>
                      <a:pt x="3895" y="0"/>
                      <a:pt x="340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9"/>
              <p:cNvSpPr/>
              <p:nvPr/>
            </p:nvSpPr>
            <p:spPr>
              <a:xfrm flipH="1">
                <a:off x="2771058" y="3987673"/>
                <a:ext cx="105071" cy="38405"/>
              </a:xfrm>
              <a:custGeom>
                <a:avLst/>
                <a:gdLst/>
                <a:ahLst/>
                <a:cxnLst/>
                <a:rect l="l" t="t" r="r" b="b"/>
                <a:pathLst>
                  <a:path w="5272" h="1927" extrusionOk="0">
                    <a:moveTo>
                      <a:pt x="3403" y="0"/>
                    </a:moveTo>
                    <a:cubicBezTo>
                      <a:pt x="2911" y="0"/>
                      <a:pt x="2419" y="25"/>
                      <a:pt x="1969" y="125"/>
                    </a:cubicBezTo>
                    <a:cubicBezTo>
                      <a:pt x="1268" y="259"/>
                      <a:pt x="635" y="959"/>
                      <a:pt x="168" y="1460"/>
                    </a:cubicBezTo>
                    <a:cubicBezTo>
                      <a:pt x="101" y="1526"/>
                      <a:pt x="1" y="1627"/>
                      <a:pt x="34" y="1727"/>
                    </a:cubicBezTo>
                    <a:cubicBezTo>
                      <a:pt x="34" y="1893"/>
                      <a:pt x="268" y="1927"/>
                      <a:pt x="435" y="1927"/>
                    </a:cubicBezTo>
                    <a:cubicBezTo>
                      <a:pt x="1369" y="1927"/>
                      <a:pt x="2303" y="1927"/>
                      <a:pt x="3237" y="1893"/>
                    </a:cubicBezTo>
                    <a:cubicBezTo>
                      <a:pt x="3437" y="1893"/>
                      <a:pt x="3670" y="1893"/>
                      <a:pt x="3837" y="1827"/>
                    </a:cubicBezTo>
                    <a:cubicBezTo>
                      <a:pt x="4004" y="1727"/>
                      <a:pt x="4137" y="1627"/>
                      <a:pt x="4237" y="1493"/>
                    </a:cubicBezTo>
                    <a:cubicBezTo>
                      <a:pt x="4537" y="1193"/>
                      <a:pt x="4804" y="893"/>
                      <a:pt x="5071" y="592"/>
                    </a:cubicBezTo>
                    <a:cubicBezTo>
                      <a:pt x="5171" y="492"/>
                      <a:pt x="5271" y="326"/>
                      <a:pt x="5205" y="192"/>
                    </a:cubicBezTo>
                    <a:cubicBezTo>
                      <a:pt x="5138" y="59"/>
                      <a:pt x="4971" y="59"/>
                      <a:pt x="4838" y="25"/>
                    </a:cubicBezTo>
                    <a:cubicBezTo>
                      <a:pt x="4387" y="25"/>
                      <a:pt x="3895" y="0"/>
                      <a:pt x="340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9"/>
              <p:cNvSpPr/>
              <p:nvPr/>
            </p:nvSpPr>
            <p:spPr>
              <a:xfrm flipH="1">
                <a:off x="2672006" y="3987673"/>
                <a:ext cx="105051" cy="38405"/>
              </a:xfrm>
              <a:custGeom>
                <a:avLst/>
                <a:gdLst/>
                <a:ahLst/>
                <a:cxnLst/>
                <a:rect l="l" t="t" r="r" b="b"/>
                <a:pathLst>
                  <a:path w="5271" h="1927" extrusionOk="0">
                    <a:moveTo>
                      <a:pt x="3386" y="0"/>
                    </a:moveTo>
                    <a:cubicBezTo>
                      <a:pt x="2894" y="0"/>
                      <a:pt x="2402" y="25"/>
                      <a:pt x="1935" y="125"/>
                    </a:cubicBezTo>
                    <a:cubicBezTo>
                      <a:pt x="1268" y="259"/>
                      <a:pt x="634" y="959"/>
                      <a:pt x="167" y="1460"/>
                    </a:cubicBezTo>
                    <a:cubicBezTo>
                      <a:pt x="67" y="1526"/>
                      <a:pt x="0" y="1627"/>
                      <a:pt x="0" y="1727"/>
                    </a:cubicBezTo>
                    <a:cubicBezTo>
                      <a:pt x="33" y="1893"/>
                      <a:pt x="267" y="1927"/>
                      <a:pt x="434" y="1927"/>
                    </a:cubicBezTo>
                    <a:cubicBezTo>
                      <a:pt x="1368" y="1927"/>
                      <a:pt x="2302" y="1927"/>
                      <a:pt x="3236" y="1893"/>
                    </a:cubicBezTo>
                    <a:cubicBezTo>
                      <a:pt x="3436" y="1893"/>
                      <a:pt x="3636" y="1893"/>
                      <a:pt x="3836" y="1827"/>
                    </a:cubicBezTo>
                    <a:cubicBezTo>
                      <a:pt x="4003" y="1727"/>
                      <a:pt x="4103" y="1627"/>
                      <a:pt x="4236" y="1493"/>
                    </a:cubicBezTo>
                    <a:cubicBezTo>
                      <a:pt x="4503" y="1193"/>
                      <a:pt x="4804" y="893"/>
                      <a:pt x="5070" y="592"/>
                    </a:cubicBezTo>
                    <a:cubicBezTo>
                      <a:pt x="5170" y="492"/>
                      <a:pt x="5271" y="326"/>
                      <a:pt x="5204" y="192"/>
                    </a:cubicBezTo>
                    <a:cubicBezTo>
                      <a:pt x="5137" y="59"/>
                      <a:pt x="4970" y="59"/>
                      <a:pt x="4837" y="25"/>
                    </a:cubicBezTo>
                    <a:cubicBezTo>
                      <a:pt x="4370" y="25"/>
                      <a:pt x="3878" y="0"/>
                      <a:pt x="33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9"/>
              <p:cNvSpPr/>
              <p:nvPr/>
            </p:nvSpPr>
            <p:spPr>
              <a:xfrm flipH="1">
                <a:off x="2572954" y="3987673"/>
                <a:ext cx="105051" cy="38405"/>
              </a:xfrm>
              <a:custGeom>
                <a:avLst/>
                <a:gdLst/>
                <a:ahLst/>
                <a:cxnLst/>
                <a:rect l="l" t="t" r="r" b="b"/>
                <a:pathLst>
                  <a:path w="5271" h="1927" extrusionOk="0">
                    <a:moveTo>
                      <a:pt x="3374" y="0"/>
                    </a:moveTo>
                    <a:cubicBezTo>
                      <a:pt x="2877" y="0"/>
                      <a:pt x="2385" y="25"/>
                      <a:pt x="1935" y="125"/>
                    </a:cubicBezTo>
                    <a:cubicBezTo>
                      <a:pt x="1235" y="259"/>
                      <a:pt x="634" y="959"/>
                      <a:pt x="134" y="1460"/>
                    </a:cubicBezTo>
                    <a:cubicBezTo>
                      <a:pt x="67" y="1526"/>
                      <a:pt x="0" y="1627"/>
                      <a:pt x="0" y="1727"/>
                    </a:cubicBezTo>
                    <a:cubicBezTo>
                      <a:pt x="34" y="1893"/>
                      <a:pt x="267" y="1927"/>
                      <a:pt x="434" y="1927"/>
                    </a:cubicBezTo>
                    <a:cubicBezTo>
                      <a:pt x="1368" y="1927"/>
                      <a:pt x="2302" y="1927"/>
                      <a:pt x="3236" y="1893"/>
                    </a:cubicBezTo>
                    <a:cubicBezTo>
                      <a:pt x="3436" y="1893"/>
                      <a:pt x="3636" y="1893"/>
                      <a:pt x="3836" y="1827"/>
                    </a:cubicBezTo>
                    <a:cubicBezTo>
                      <a:pt x="3970" y="1727"/>
                      <a:pt x="4103" y="1627"/>
                      <a:pt x="4237" y="1493"/>
                    </a:cubicBezTo>
                    <a:cubicBezTo>
                      <a:pt x="4504" y="1193"/>
                      <a:pt x="4770" y="893"/>
                      <a:pt x="5037" y="592"/>
                    </a:cubicBezTo>
                    <a:cubicBezTo>
                      <a:pt x="5137" y="492"/>
                      <a:pt x="5271" y="326"/>
                      <a:pt x="5204" y="192"/>
                    </a:cubicBezTo>
                    <a:cubicBezTo>
                      <a:pt x="5137" y="59"/>
                      <a:pt x="4971" y="59"/>
                      <a:pt x="4837" y="25"/>
                    </a:cubicBezTo>
                    <a:cubicBezTo>
                      <a:pt x="4370" y="25"/>
                      <a:pt x="3870" y="0"/>
                      <a:pt x="337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9"/>
              <p:cNvSpPr/>
              <p:nvPr/>
            </p:nvSpPr>
            <p:spPr>
              <a:xfrm flipH="1">
                <a:off x="2473902" y="3987673"/>
                <a:ext cx="105709" cy="38405"/>
              </a:xfrm>
              <a:custGeom>
                <a:avLst/>
                <a:gdLst/>
                <a:ahLst/>
                <a:cxnLst/>
                <a:rect l="l" t="t" r="r" b="b"/>
                <a:pathLst>
                  <a:path w="5304" h="1927" extrusionOk="0">
                    <a:moveTo>
                      <a:pt x="3407" y="0"/>
                    </a:moveTo>
                    <a:cubicBezTo>
                      <a:pt x="2911" y="0"/>
                      <a:pt x="2419" y="25"/>
                      <a:pt x="1968" y="125"/>
                    </a:cubicBezTo>
                    <a:cubicBezTo>
                      <a:pt x="1268" y="259"/>
                      <a:pt x="634" y="959"/>
                      <a:pt x="167" y="1460"/>
                    </a:cubicBezTo>
                    <a:cubicBezTo>
                      <a:pt x="100" y="1526"/>
                      <a:pt x="0" y="1627"/>
                      <a:pt x="34" y="1727"/>
                    </a:cubicBezTo>
                    <a:cubicBezTo>
                      <a:pt x="67" y="1893"/>
                      <a:pt x="267" y="1927"/>
                      <a:pt x="467" y="1927"/>
                    </a:cubicBezTo>
                    <a:cubicBezTo>
                      <a:pt x="1401" y="1927"/>
                      <a:pt x="2302" y="1927"/>
                      <a:pt x="3236" y="1893"/>
                    </a:cubicBezTo>
                    <a:cubicBezTo>
                      <a:pt x="3469" y="1893"/>
                      <a:pt x="3669" y="1893"/>
                      <a:pt x="3870" y="1827"/>
                    </a:cubicBezTo>
                    <a:cubicBezTo>
                      <a:pt x="4003" y="1727"/>
                      <a:pt x="4136" y="1627"/>
                      <a:pt x="4237" y="1493"/>
                    </a:cubicBezTo>
                    <a:cubicBezTo>
                      <a:pt x="4537" y="1193"/>
                      <a:pt x="4804" y="893"/>
                      <a:pt x="5070" y="592"/>
                    </a:cubicBezTo>
                    <a:cubicBezTo>
                      <a:pt x="5171" y="492"/>
                      <a:pt x="5304" y="326"/>
                      <a:pt x="5204" y="192"/>
                    </a:cubicBezTo>
                    <a:cubicBezTo>
                      <a:pt x="5137" y="59"/>
                      <a:pt x="5004" y="59"/>
                      <a:pt x="4870" y="25"/>
                    </a:cubicBezTo>
                    <a:cubicBezTo>
                      <a:pt x="4403" y="25"/>
                      <a:pt x="3903" y="0"/>
                      <a:pt x="34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9"/>
              <p:cNvSpPr/>
              <p:nvPr/>
            </p:nvSpPr>
            <p:spPr>
              <a:xfrm flipH="1">
                <a:off x="2315000" y="3989506"/>
                <a:ext cx="166216" cy="37189"/>
              </a:xfrm>
              <a:custGeom>
                <a:avLst/>
                <a:gdLst/>
                <a:ahLst/>
                <a:cxnLst/>
                <a:rect l="l" t="t" r="r" b="b"/>
                <a:pathLst>
                  <a:path w="8340" h="1866" extrusionOk="0">
                    <a:moveTo>
                      <a:pt x="5270" y="0"/>
                    </a:moveTo>
                    <a:cubicBezTo>
                      <a:pt x="4203" y="0"/>
                      <a:pt x="3102" y="33"/>
                      <a:pt x="2035" y="100"/>
                    </a:cubicBezTo>
                    <a:cubicBezTo>
                      <a:pt x="1868" y="100"/>
                      <a:pt x="1735" y="134"/>
                      <a:pt x="1601" y="167"/>
                    </a:cubicBezTo>
                    <a:cubicBezTo>
                      <a:pt x="1501" y="200"/>
                      <a:pt x="1401" y="267"/>
                      <a:pt x="1301" y="334"/>
                    </a:cubicBezTo>
                    <a:cubicBezTo>
                      <a:pt x="901" y="634"/>
                      <a:pt x="534" y="1001"/>
                      <a:pt x="234" y="1368"/>
                    </a:cubicBezTo>
                    <a:cubicBezTo>
                      <a:pt x="167" y="1501"/>
                      <a:pt x="67" y="1601"/>
                      <a:pt x="0" y="1701"/>
                    </a:cubicBezTo>
                    <a:cubicBezTo>
                      <a:pt x="133" y="1801"/>
                      <a:pt x="300" y="1835"/>
                      <a:pt x="467" y="1835"/>
                    </a:cubicBezTo>
                    <a:cubicBezTo>
                      <a:pt x="1401" y="1835"/>
                      <a:pt x="2335" y="1801"/>
                      <a:pt x="3269" y="1801"/>
                    </a:cubicBezTo>
                    <a:cubicBezTo>
                      <a:pt x="3603" y="1801"/>
                      <a:pt x="3936" y="1793"/>
                      <a:pt x="4266" y="1793"/>
                    </a:cubicBezTo>
                    <a:cubicBezTo>
                      <a:pt x="4595" y="1793"/>
                      <a:pt x="4920" y="1801"/>
                      <a:pt x="5237" y="1835"/>
                    </a:cubicBezTo>
                    <a:cubicBezTo>
                      <a:pt x="5442" y="1848"/>
                      <a:pt x="5647" y="1865"/>
                      <a:pt x="5848" y="1865"/>
                    </a:cubicBezTo>
                    <a:cubicBezTo>
                      <a:pt x="6171" y="1865"/>
                      <a:pt x="6484" y="1820"/>
                      <a:pt x="6772" y="1635"/>
                    </a:cubicBezTo>
                    <a:cubicBezTo>
                      <a:pt x="7305" y="1268"/>
                      <a:pt x="7806" y="767"/>
                      <a:pt x="8273" y="300"/>
                    </a:cubicBezTo>
                    <a:cubicBezTo>
                      <a:pt x="8306" y="267"/>
                      <a:pt x="8339" y="200"/>
                      <a:pt x="8339" y="167"/>
                    </a:cubicBezTo>
                    <a:cubicBezTo>
                      <a:pt x="8339" y="67"/>
                      <a:pt x="8206" y="33"/>
                      <a:pt x="8106" y="33"/>
                    </a:cubicBezTo>
                    <a:cubicBezTo>
                      <a:pt x="7706" y="0"/>
                      <a:pt x="7272" y="0"/>
                      <a:pt x="68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9"/>
              <p:cNvSpPr/>
              <p:nvPr/>
            </p:nvSpPr>
            <p:spPr>
              <a:xfrm flipH="1">
                <a:off x="3176594" y="3940578"/>
                <a:ext cx="142280" cy="38963"/>
              </a:xfrm>
              <a:custGeom>
                <a:avLst/>
                <a:gdLst/>
                <a:ahLst/>
                <a:cxnLst/>
                <a:rect l="l" t="t" r="r" b="b"/>
                <a:pathLst>
                  <a:path w="7139" h="1955" extrusionOk="0">
                    <a:moveTo>
                      <a:pt x="2251" y="0"/>
                    </a:moveTo>
                    <a:cubicBezTo>
                      <a:pt x="2073" y="0"/>
                      <a:pt x="1904" y="23"/>
                      <a:pt x="1735" y="87"/>
                    </a:cubicBezTo>
                    <a:cubicBezTo>
                      <a:pt x="1501" y="153"/>
                      <a:pt x="1301" y="287"/>
                      <a:pt x="1134" y="454"/>
                    </a:cubicBezTo>
                    <a:cubicBezTo>
                      <a:pt x="734" y="754"/>
                      <a:pt x="400" y="1154"/>
                      <a:pt x="100" y="1554"/>
                    </a:cubicBezTo>
                    <a:cubicBezTo>
                      <a:pt x="67" y="1621"/>
                      <a:pt x="0" y="1721"/>
                      <a:pt x="67" y="1788"/>
                    </a:cubicBezTo>
                    <a:cubicBezTo>
                      <a:pt x="67" y="1821"/>
                      <a:pt x="133" y="1821"/>
                      <a:pt x="200" y="1855"/>
                    </a:cubicBezTo>
                    <a:cubicBezTo>
                      <a:pt x="801" y="1921"/>
                      <a:pt x="1401" y="1955"/>
                      <a:pt x="2001" y="1955"/>
                    </a:cubicBezTo>
                    <a:lnTo>
                      <a:pt x="2035" y="1955"/>
                    </a:lnTo>
                    <a:cubicBezTo>
                      <a:pt x="2302" y="1921"/>
                      <a:pt x="2569" y="1921"/>
                      <a:pt x="2835" y="1888"/>
                    </a:cubicBezTo>
                    <a:cubicBezTo>
                      <a:pt x="3043" y="1860"/>
                      <a:pt x="3253" y="1850"/>
                      <a:pt x="3465" y="1850"/>
                    </a:cubicBezTo>
                    <a:cubicBezTo>
                      <a:pt x="3914" y="1850"/>
                      <a:pt x="4368" y="1893"/>
                      <a:pt x="4813" y="1893"/>
                    </a:cubicBezTo>
                    <a:cubicBezTo>
                      <a:pt x="4899" y="1893"/>
                      <a:pt x="4985" y="1892"/>
                      <a:pt x="5070" y="1888"/>
                    </a:cubicBezTo>
                    <a:cubicBezTo>
                      <a:pt x="5270" y="1888"/>
                      <a:pt x="5504" y="1888"/>
                      <a:pt x="5671" y="1821"/>
                    </a:cubicBezTo>
                    <a:cubicBezTo>
                      <a:pt x="5838" y="1721"/>
                      <a:pt x="5971" y="1621"/>
                      <a:pt x="6071" y="1488"/>
                    </a:cubicBezTo>
                    <a:cubicBezTo>
                      <a:pt x="6371" y="1187"/>
                      <a:pt x="6638" y="887"/>
                      <a:pt x="6905" y="587"/>
                    </a:cubicBezTo>
                    <a:cubicBezTo>
                      <a:pt x="7005" y="487"/>
                      <a:pt x="7138" y="320"/>
                      <a:pt x="7038" y="187"/>
                    </a:cubicBezTo>
                    <a:cubicBezTo>
                      <a:pt x="6972" y="53"/>
                      <a:pt x="6838" y="53"/>
                      <a:pt x="6705" y="53"/>
                    </a:cubicBezTo>
                    <a:cubicBezTo>
                      <a:pt x="6004" y="37"/>
                      <a:pt x="5312" y="37"/>
                      <a:pt x="4624" y="37"/>
                    </a:cubicBezTo>
                    <a:cubicBezTo>
                      <a:pt x="3936" y="37"/>
                      <a:pt x="3252" y="37"/>
                      <a:pt x="2569" y="20"/>
                    </a:cubicBezTo>
                    <a:cubicBezTo>
                      <a:pt x="2459" y="8"/>
                      <a:pt x="2353" y="0"/>
                      <a:pt x="22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9"/>
              <p:cNvSpPr/>
              <p:nvPr/>
            </p:nvSpPr>
            <p:spPr>
              <a:xfrm flipH="1">
                <a:off x="3078199" y="3940538"/>
                <a:ext cx="105071" cy="38505"/>
              </a:xfrm>
              <a:custGeom>
                <a:avLst/>
                <a:gdLst/>
                <a:ahLst/>
                <a:cxnLst/>
                <a:rect l="l" t="t" r="r" b="b"/>
                <a:pathLst>
                  <a:path w="5272" h="1932" extrusionOk="0">
                    <a:moveTo>
                      <a:pt x="3292" y="1"/>
                    </a:moveTo>
                    <a:cubicBezTo>
                      <a:pt x="2838" y="1"/>
                      <a:pt x="2389" y="29"/>
                      <a:pt x="1969" y="122"/>
                    </a:cubicBezTo>
                    <a:cubicBezTo>
                      <a:pt x="1268" y="255"/>
                      <a:pt x="635" y="956"/>
                      <a:pt x="168" y="1456"/>
                    </a:cubicBezTo>
                    <a:cubicBezTo>
                      <a:pt x="101" y="1523"/>
                      <a:pt x="1" y="1623"/>
                      <a:pt x="34" y="1723"/>
                    </a:cubicBezTo>
                    <a:cubicBezTo>
                      <a:pt x="34" y="1862"/>
                      <a:pt x="196" y="1932"/>
                      <a:pt x="347" y="1932"/>
                    </a:cubicBezTo>
                    <a:cubicBezTo>
                      <a:pt x="377" y="1932"/>
                      <a:pt x="407" y="1929"/>
                      <a:pt x="435" y="1923"/>
                    </a:cubicBezTo>
                    <a:lnTo>
                      <a:pt x="3237" y="1923"/>
                    </a:lnTo>
                    <a:cubicBezTo>
                      <a:pt x="3437" y="1923"/>
                      <a:pt x="3670" y="1890"/>
                      <a:pt x="3837" y="1823"/>
                    </a:cubicBezTo>
                    <a:cubicBezTo>
                      <a:pt x="4004" y="1757"/>
                      <a:pt x="4137" y="1623"/>
                      <a:pt x="4237" y="1490"/>
                    </a:cubicBezTo>
                    <a:cubicBezTo>
                      <a:pt x="4537" y="1189"/>
                      <a:pt x="4804" y="889"/>
                      <a:pt x="5071" y="589"/>
                    </a:cubicBezTo>
                    <a:cubicBezTo>
                      <a:pt x="5171" y="489"/>
                      <a:pt x="5271" y="322"/>
                      <a:pt x="5205" y="189"/>
                    </a:cubicBezTo>
                    <a:cubicBezTo>
                      <a:pt x="5138" y="55"/>
                      <a:pt x="4971" y="55"/>
                      <a:pt x="4838" y="55"/>
                    </a:cubicBezTo>
                    <a:cubicBezTo>
                      <a:pt x="4339" y="38"/>
                      <a:pt x="3812" y="1"/>
                      <a:pt x="32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9"/>
              <p:cNvSpPr/>
              <p:nvPr/>
            </p:nvSpPr>
            <p:spPr>
              <a:xfrm flipH="1">
                <a:off x="2979147" y="3940538"/>
                <a:ext cx="105051" cy="38505"/>
              </a:xfrm>
              <a:custGeom>
                <a:avLst/>
                <a:gdLst/>
                <a:ahLst/>
                <a:cxnLst/>
                <a:rect l="l" t="t" r="r" b="b"/>
                <a:pathLst>
                  <a:path w="5271" h="1932" extrusionOk="0">
                    <a:moveTo>
                      <a:pt x="3286" y="1"/>
                    </a:moveTo>
                    <a:cubicBezTo>
                      <a:pt x="2827" y="1"/>
                      <a:pt x="2370" y="29"/>
                      <a:pt x="1935" y="122"/>
                    </a:cubicBezTo>
                    <a:cubicBezTo>
                      <a:pt x="1268" y="255"/>
                      <a:pt x="634" y="956"/>
                      <a:pt x="167" y="1456"/>
                    </a:cubicBezTo>
                    <a:cubicBezTo>
                      <a:pt x="67" y="1523"/>
                      <a:pt x="0" y="1623"/>
                      <a:pt x="0" y="1723"/>
                    </a:cubicBezTo>
                    <a:cubicBezTo>
                      <a:pt x="28" y="1862"/>
                      <a:pt x="195" y="1932"/>
                      <a:pt x="346" y="1932"/>
                    </a:cubicBezTo>
                    <a:cubicBezTo>
                      <a:pt x="376" y="1932"/>
                      <a:pt x="406" y="1929"/>
                      <a:pt x="434" y="1923"/>
                    </a:cubicBezTo>
                    <a:lnTo>
                      <a:pt x="3236" y="1923"/>
                    </a:lnTo>
                    <a:cubicBezTo>
                      <a:pt x="3436" y="1923"/>
                      <a:pt x="3636" y="1890"/>
                      <a:pt x="3836" y="1823"/>
                    </a:cubicBezTo>
                    <a:cubicBezTo>
                      <a:pt x="4003" y="1757"/>
                      <a:pt x="4103" y="1623"/>
                      <a:pt x="4236" y="1490"/>
                    </a:cubicBezTo>
                    <a:cubicBezTo>
                      <a:pt x="4503" y="1189"/>
                      <a:pt x="4804" y="889"/>
                      <a:pt x="5070" y="589"/>
                    </a:cubicBezTo>
                    <a:cubicBezTo>
                      <a:pt x="5170" y="489"/>
                      <a:pt x="5271" y="322"/>
                      <a:pt x="5204" y="189"/>
                    </a:cubicBezTo>
                    <a:cubicBezTo>
                      <a:pt x="5137" y="55"/>
                      <a:pt x="4970" y="55"/>
                      <a:pt x="4837" y="55"/>
                    </a:cubicBezTo>
                    <a:cubicBezTo>
                      <a:pt x="4338" y="38"/>
                      <a:pt x="3811" y="1"/>
                      <a:pt x="3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9"/>
              <p:cNvSpPr/>
              <p:nvPr/>
            </p:nvSpPr>
            <p:spPr>
              <a:xfrm flipH="1">
                <a:off x="2880095" y="3940538"/>
                <a:ext cx="105051" cy="38505"/>
              </a:xfrm>
              <a:custGeom>
                <a:avLst/>
                <a:gdLst/>
                <a:ahLst/>
                <a:cxnLst/>
                <a:rect l="l" t="t" r="r" b="b"/>
                <a:pathLst>
                  <a:path w="5271" h="1932" extrusionOk="0">
                    <a:moveTo>
                      <a:pt x="3286" y="1"/>
                    </a:moveTo>
                    <a:cubicBezTo>
                      <a:pt x="2827" y="1"/>
                      <a:pt x="2370" y="29"/>
                      <a:pt x="1935" y="122"/>
                    </a:cubicBezTo>
                    <a:cubicBezTo>
                      <a:pt x="1235" y="255"/>
                      <a:pt x="634" y="956"/>
                      <a:pt x="134" y="1456"/>
                    </a:cubicBezTo>
                    <a:cubicBezTo>
                      <a:pt x="67" y="1523"/>
                      <a:pt x="0" y="1623"/>
                      <a:pt x="0" y="1723"/>
                    </a:cubicBezTo>
                    <a:cubicBezTo>
                      <a:pt x="28" y="1862"/>
                      <a:pt x="195" y="1932"/>
                      <a:pt x="346" y="1932"/>
                    </a:cubicBezTo>
                    <a:cubicBezTo>
                      <a:pt x="377" y="1932"/>
                      <a:pt x="406" y="1929"/>
                      <a:pt x="434" y="1923"/>
                    </a:cubicBezTo>
                    <a:lnTo>
                      <a:pt x="3236" y="1923"/>
                    </a:lnTo>
                    <a:cubicBezTo>
                      <a:pt x="3436" y="1923"/>
                      <a:pt x="3636" y="1890"/>
                      <a:pt x="3836" y="1823"/>
                    </a:cubicBezTo>
                    <a:cubicBezTo>
                      <a:pt x="4003" y="1757"/>
                      <a:pt x="4103" y="1623"/>
                      <a:pt x="4237" y="1490"/>
                    </a:cubicBezTo>
                    <a:cubicBezTo>
                      <a:pt x="4504" y="1189"/>
                      <a:pt x="4804" y="889"/>
                      <a:pt x="5071" y="589"/>
                    </a:cubicBezTo>
                    <a:cubicBezTo>
                      <a:pt x="5171" y="489"/>
                      <a:pt x="5271" y="322"/>
                      <a:pt x="5204" y="189"/>
                    </a:cubicBezTo>
                    <a:cubicBezTo>
                      <a:pt x="5137" y="55"/>
                      <a:pt x="4971" y="55"/>
                      <a:pt x="4837" y="55"/>
                    </a:cubicBezTo>
                    <a:cubicBezTo>
                      <a:pt x="4338" y="38"/>
                      <a:pt x="3811" y="1"/>
                      <a:pt x="3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9"/>
              <p:cNvSpPr/>
              <p:nvPr/>
            </p:nvSpPr>
            <p:spPr>
              <a:xfrm flipH="1">
                <a:off x="2781043" y="3940538"/>
                <a:ext cx="105051" cy="38505"/>
              </a:xfrm>
              <a:custGeom>
                <a:avLst/>
                <a:gdLst/>
                <a:ahLst/>
                <a:cxnLst/>
                <a:rect l="l" t="t" r="r" b="b"/>
                <a:pathLst>
                  <a:path w="5271" h="1932" extrusionOk="0">
                    <a:moveTo>
                      <a:pt x="3273" y="1"/>
                    </a:moveTo>
                    <a:cubicBezTo>
                      <a:pt x="2811" y="1"/>
                      <a:pt x="2355" y="29"/>
                      <a:pt x="1935" y="122"/>
                    </a:cubicBezTo>
                    <a:cubicBezTo>
                      <a:pt x="1235" y="255"/>
                      <a:pt x="634" y="956"/>
                      <a:pt x="134" y="1456"/>
                    </a:cubicBezTo>
                    <a:cubicBezTo>
                      <a:pt x="67" y="1523"/>
                      <a:pt x="1" y="1623"/>
                      <a:pt x="1" y="1723"/>
                    </a:cubicBezTo>
                    <a:cubicBezTo>
                      <a:pt x="28" y="1862"/>
                      <a:pt x="195" y="1932"/>
                      <a:pt x="346" y="1932"/>
                    </a:cubicBezTo>
                    <a:cubicBezTo>
                      <a:pt x="377" y="1932"/>
                      <a:pt x="406" y="1929"/>
                      <a:pt x="434" y="1923"/>
                    </a:cubicBezTo>
                    <a:lnTo>
                      <a:pt x="3236" y="1923"/>
                    </a:lnTo>
                    <a:cubicBezTo>
                      <a:pt x="3436" y="1923"/>
                      <a:pt x="3636" y="1890"/>
                      <a:pt x="3837" y="1823"/>
                    </a:cubicBezTo>
                    <a:cubicBezTo>
                      <a:pt x="3970" y="1757"/>
                      <a:pt x="4103" y="1623"/>
                      <a:pt x="4237" y="1490"/>
                    </a:cubicBezTo>
                    <a:cubicBezTo>
                      <a:pt x="4504" y="1189"/>
                      <a:pt x="4771" y="889"/>
                      <a:pt x="5037" y="589"/>
                    </a:cubicBezTo>
                    <a:cubicBezTo>
                      <a:pt x="5138" y="489"/>
                      <a:pt x="5271" y="322"/>
                      <a:pt x="5204" y="189"/>
                    </a:cubicBezTo>
                    <a:cubicBezTo>
                      <a:pt x="5138" y="55"/>
                      <a:pt x="4971" y="55"/>
                      <a:pt x="4837" y="55"/>
                    </a:cubicBezTo>
                    <a:cubicBezTo>
                      <a:pt x="4339" y="38"/>
                      <a:pt x="3802" y="1"/>
                      <a:pt x="32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9"/>
              <p:cNvSpPr/>
              <p:nvPr/>
            </p:nvSpPr>
            <p:spPr>
              <a:xfrm flipH="1">
                <a:off x="2681971" y="3940538"/>
                <a:ext cx="105729" cy="38505"/>
              </a:xfrm>
              <a:custGeom>
                <a:avLst/>
                <a:gdLst/>
                <a:ahLst/>
                <a:cxnLst/>
                <a:rect l="l" t="t" r="r" b="b"/>
                <a:pathLst>
                  <a:path w="5305" h="1932" extrusionOk="0">
                    <a:moveTo>
                      <a:pt x="3306" y="1"/>
                    </a:moveTo>
                    <a:cubicBezTo>
                      <a:pt x="2844" y="1"/>
                      <a:pt x="2388" y="29"/>
                      <a:pt x="1968" y="122"/>
                    </a:cubicBezTo>
                    <a:cubicBezTo>
                      <a:pt x="1268" y="255"/>
                      <a:pt x="634" y="956"/>
                      <a:pt x="167" y="1456"/>
                    </a:cubicBezTo>
                    <a:cubicBezTo>
                      <a:pt x="100" y="1523"/>
                      <a:pt x="0" y="1623"/>
                      <a:pt x="34" y="1723"/>
                    </a:cubicBezTo>
                    <a:cubicBezTo>
                      <a:pt x="62" y="1862"/>
                      <a:pt x="205" y="1932"/>
                      <a:pt x="349" y="1932"/>
                    </a:cubicBezTo>
                    <a:cubicBezTo>
                      <a:pt x="378" y="1932"/>
                      <a:pt x="406" y="1929"/>
                      <a:pt x="434" y="1923"/>
                    </a:cubicBezTo>
                    <a:lnTo>
                      <a:pt x="3236" y="1923"/>
                    </a:lnTo>
                    <a:cubicBezTo>
                      <a:pt x="3436" y="1923"/>
                      <a:pt x="3670" y="1890"/>
                      <a:pt x="3836" y="1823"/>
                    </a:cubicBezTo>
                    <a:cubicBezTo>
                      <a:pt x="4003" y="1757"/>
                      <a:pt x="4137" y="1623"/>
                      <a:pt x="4237" y="1490"/>
                    </a:cubicBezTo>
                    <a:cubicBezTo>
                      <a:pt x="4537" y="1189"/>
                      <a:pt x="4804" y="889"/>
                      <a:pt x="5071" y="589"/>
                    </a:cubicBezTo>
                    <a:cubicBezTo>
                      <a:pt x="5171" y="489"/>
                      <a:pt x="5304" y="322"/>
                      <a:pt x="5204" y="189"/>
                    </a:cubicBezTo>
                    <a:cubicBezTo>
                      <a:pt x="5137" y="55"/>
                      <a:pt x="5004" y="55"/>
                      <a:pt x="4871" y="55"/>
                    </a:cubicBezTo>
                    <a:cubicBezTo>
                      <a:pt x="4372" y="38"/>
                      <a:pt x="3835" y="1"/>
                      <a:pt x="33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9"/>
              <p:cNvSpPr/>
              <p:nvPr/>
            </p:nvSpPr>
            <p:spPr>
              <a:xfrm flipH="1">
                <a:off x="2583576" y="3940538"/>
                <a:ext cx="105071" cy="38505"/>
              </a:xfrm>
              <a:custGeom>
                <a:avLst/>
                <a:gdLst/>
                <a:ahLst/>
                <a:cxnLst/>
                <a:rect l="l" t="t" r="r" b="b"/>
                <a:pathLst>
                  <a:path w="5272" h="1932" extrusionOk="0">
                    <a:moveTo>
                      <a:pt x="3286" y="1"/>
                    </a:moveTo>
                    <a:cubicBezTo>
                      <a:pt x="2828" y="1"/>
                      <a:pt x="2371" y="29"/>
                      <a:pt x="1935" y="122"/>
                    </a:cubicBezTo>
                    <a:cubicBezTo>
                      <a:pt x="1268" y="255"/>
                      <a:pt x="634" y="956"/>
                      <a:pt x="167" y="1456"/>
                    </a:cubicBezTo>
                    <a:cubicBezTo>
                      <a:pt x="67" y="1523"/>
                      <a:pt x="1" y="1623"/>
                      <a:pt x="1" y="1723"/>
                    </a:cubicBezTo>
                    <a:cubicBezTo>
                      <a:pt x="28" y="1862"/>
                      <a:pt x="195" y="1932"/>
                      <a:pt x="347" y="1932"/>
                    </a:cubicBezTo>
                    <a:cubicBezTo>
                      <a:pt x="377" y="1932"/>
                      <a:pt x="406" y="1929"/>
                      <a:pt x="434" y="1923"/>
                    </a:cubicBezTo>
                    <a:lnTo>
                      <a:pt x="3236" y="1923"/>
                    </a:lnTo>
                    <a:cubicBezTo>
                      <a:pt x="3436" y="1923"/>
                      <a:pt x="3637" y="1890"/>
                      <a:pt x="3837" y="1823"/>
                    </a:cubicBezTo>
                    <a:cubicBezTo>
                      <a:pt x="4003" y="1757"/>
                      <a:pt x="4104" y="1623"/>
                      <a:pt x="4237" y="1490"/>
                    </a:cubicBezTo>
                    <a:cubicBezTo>
                      <a:pt x="4504" y="1189"/>
                      <a:pt x="4804" y="889"/>
                      <a:pt x="5071" y="589"/>
                    </a:cubicBezTo>
                    <a:cubicBezTo>
                      <a:pt x="5171" y="489"/>
                      <a:pt x="5271" y="322"/>
                      <a:pt x="5204" y="189"/>
                    </a:cubicBezTo>
                    <a:cubicBezTo>
                      <a:pt x="5138" y="55"/>
                      <a:pt x="4971" y="55"/>
                      <a:pt x="4837" y="55"/>
                    </a:cubicBezTo>
                    <a:cubicBezTo>
                      <a:pt x="4339" y="38"/>
                      <a:pt x="3812" y="1"/>
                      <a:pt x="3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9"/>
              <p:cNvSpPr/>
              <p:nvPr/>
            </p:nvSpPr>
            <p:spPr>
              <a:xfrm flipH="1">
                <a:off x="2484524" y="3940538"/>
                <a:ext cx="105071" cy="38505"/>
              </a:xfrm>
              <a:custGeom>
                <a:avLst/>
                <a:gdLst/>
                <a:ahLst/>
                <a:cxnLst/>
                <a:rect l="l" t="t" r="r" b="b"/>
                <a:pathLst>
                  <a:path w="5272" h="1932" extrusionOk="0">
                    <a:moveTo>
                      <a:pt x="3286" y="1"/>
                    </a:moveTo>
                    <a:cubicBezTo>
                      <a:pt x="2828" y="1"/>
                      <a:pt x="2371" y="29"/>
                      <a:pt x="1936" y="122"/>
                    </a:cubicBezTo>
                    <a:cubicBezTo>
                      <a:pt x="1235" y="255"/>
                      <a:pt x="635" y="956"/>
                      <a:pt x="134" y="1456"/>
                    </a:cubicBezTo>
                    <a:cubicBezTo>
                      <a:pt x="68" y="1523"/>
                      <a:pt x="1" y="1623"/>
                      <a:pt x="1" y="1723"/>
                    </a:cubicBezTo>
                    <a:cubicBezTo>
                      <a:pt x="29" y="1862"/>
                      <a:pt x="195" y="1932"/>
                      <a:pt x="347" y="1932"/>
                    </a:cubicBezTo>
                    <a:cubicBezTo>
                      <a:pt x="377" y="1932"/>
                      <a:pt x="407" y="1929"/>
                      <a:pt x="434" y="1923"/>
                    </a:cubicBezTo>
                    <a:lnTo>
                      <a:pt x="3236" y="1923"/>
                    </a:lnTo>
                    <a:cubicBezTo>
                      <a:pt x="3437" y="1923"/>
                      <a:pt x="3637" y="1890"/>
                      <a:pt x="3837" y="1823"/>
                    </a:cubicBezTo>
                    <a:cubicBezTo>
                      <a:pt x="4004" y="1757"/>
                      <a:pt x="4104" y="1623"/>
                      <a:pt x="4237" y="1490"/>
                    </a:cubicBezTo>
                    <a:cubicBezTo>
                      <a:pt x="4504" y="1189"/>
                      <a:pt x="4771" y="889"/>
                      <a:pt x="5071" y="589"/>
                    </a:cubicBezTo>
                    <a:cubicBezTo>
                      <a:pt x="5171" y="489"/>
                      <a:pt x="5271" y="322"/>
                      <a:pt x="5205" y="189"/>
                    </a:cubicBezTo>
                    <a:cubicBezTo>
                      <a:pt x="5138" y="55"/>
                      <a:pt x="4971" y="55"/>
                      <a:pt x="4838" y="55"/>
                    </a:cubicBezTo>
                    <a:cubicBezTo>
                      <a:pt x="4339" y="38"/>
                      <a:pt x="3812" y="1"/>
                      <a:pt x="3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9"/>
              <p:cNvSpPr/>
              <p:nvPr/>
            </p:nvSpPr>
            <p:spPr>
              <a:xfrm flipH="1">
                <a:off x="2385472" y="3940538"/>
                <a:ext cx="105051" cy="38505"/>
              </a:xfrm>
              <a:custGeom>
                <a:avLst/>
                <a:gdLst/>
                <a:ahLst/>
                <a:cxnLst/>
                <a:rect l="l" t="t" r="r" b="b"/>
                <a:pathLst>
                  <a:path w="5271" h="1932" extrusionOk="0">
                    <a:moveTo>
                      <a:pt x="3272" y="1"/>
                    </a:moveTo>
                    <a:cubicBezTo>
                      <a:pt x="2811" y="1"/>
                      <a:pt x="2355" y="29"/>
                      <a:pt x="1935" y="122"/>
                    </a:cubicBezTo>
                    <a:cubicBezTo>
                      <a:pt x="1234" y="255"/>
                      <a:pt x="634" y="956"/>
                      <a:pt x="133" y="1456"/>
                    </a:cubicBezTo>
                    <a:cubicBezTo>
                      <a:pt x="67" y="1523"/>
                      <a:pt x="0" y="1623"/>
                      <a:pt x="0" y="1723"/>
                    </a:cubicBezTo>
                    <a:cubicBezTo>
                      <a:pt x="28" y="1862"/>
                      <a:pt x="195" y="1932"/>
                      <a:pt x="346" y="1932"/>
                    </a:cubicBezTo>
                    <a:cubicBezTo>
                      <a:pt x="376" y="1932"/>
                      <a:pt x="406" y="1929"/>
                      <a:pt x="434" y="1923"/>
                    </a:cubicBezTo>
                    <a:lnTo>
                      <a:pt x="3236" y="1923"/>
                    </a:lnTo>
                    <a:cubicBezTo>
                      <a:pt x="3436" y="1923"/>
                      <a:pt x="3636" y="1890"/>
                      <a:pt x="3836" y="1823"/>
                    </a:cubicBezTo>
                    <a:cubicBezTo>
                      <a:pt x="3970" y="1757"/>
                      <a:pt x="4103" y="1623"/>
                      <a:pt x="4236" y="1490"/>
                    </a:cubicBezTo>
                    <a:cubicBezTo>
                      <a:pt x="4503" y="1189"/>
                      <a:pt x="4770" y="889"/>
                      <a:pt x="5037" y="589"/>
                    </a:cubicBezTo>
                    <a:cubicBezTo>
                      <a:pt x="5137" y="489"/>
                      <a:pt x="5270" y="322"/>
                      <a:pt x="5204" y="189"/>
                    </a:cubicBezTo>
                    <a:cubicBezTo>
                      <a:pt x="5137" y="55"/>
                      <a:pt x="4970" y="55"/>
                      <a:pt x="4837" y="55"/>
                    </a:cubicBezTo>
                    <a:cubicBezTo>
                      <a:pt x="4338" y="38"/>
                      <a:pt x="3801" y="1"/>
                      <a:pt x="32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9"/>
              <p:cNvSpPr/>
              <p:nvPr/>
            </p:nvSpPr>
            <p:spPr>
              <a:xfrm flipH="1">
                <a:off x="2263441" y="3944185"/>
                <a:ext cx="129366" cy="36033"/>
              </a:xfrm>
              <a:custGeom>
                <a:avLst/>
                <a:gdLst/>
                <a:ahLst/>
                <a:cxnLst/>
                <a:rect l="l" t="t" r="r" b="b"/>
                <a:pathLst>
                  <a:path w="6491" h="1808" extrusionOk="0">
                    <a:moveTo>
                      <a:pt x="5576" y="1"/>
                    </a:moveTo>
                    <a:cubicBezTo>
                      <a:pt x="5544" y="1"/>
                      <a:pt x="5509" y="2"/>
                      <a:pt x="5471" y="6"/>
                    </a:cubicBezTo>
                    <a:cubicBezTo>
                      <a:pt x="4885" y="45"/>
                      <a:pt x="4287" y="61"/>
                      <a:pt x="3692" y="61"/>
                    </a:cubicBezTo>
                    <a:cubicBezTo>
                      <a:pt x="3270" y="61"/>
                      <a:pt x="2850" y="53"/>
                      <a:pt x="2436" y="39"/>
                    </a:cubicBezTo>
                    <a:cubicBezTo>
                      <a:pt x="2408" y="38"/>
                      <a:pt x="2382" y="38"/>
                      <a:pt x="2355" y="38"/>
                    </a:cubicBezTo>
                    <a:cubicBezTo>
                      <a:pt x="1431" y="38"/>
                      <a:pt x="785" y="593"/>
                      <a:pt x="234" y="1307"/>
                    </a:cubicBezTo>
                    <a:cubicBezTo>
                      <a:pt x="167" y="1407"/>
                      <a:pt x="67" y="1507"/>
                      <a:pt x="1" y="1640"/>
                    </a:cubicBezTo>
                    <a:cubicBezTo>
                      <a:pt x="134" y="1740"/>
                      <a:pt x="301" y="1774"/>
                      <a:pt x="501" y="1774"/>
                    </a:cubicBezTo>
                    <a:lnTo>
                      <a:pt x="468" y="1740"/>
                    </a:lnTo>
                    <a:cubicBezTo>
                      <a:pt x="1702" y="1740"/>
                      <a:pt x="2869" y="1740"/>
                      <a:pt x="4103" y="1807"/>
                    </a:cubicBezTo>
                    <a:cubicBezTo>
                      <a:pt x="4204" y="1807"/>
                      <a:pt x="4337" y="1807"/>
                      <a:pt x="4437" y="1774"/>
                    </a:cubicBezTo>
                    <a:cubicBezTo>
                      <a:pt x="4537" y="1707"/>
                      <a:pt x="4604" y="1640"/>
                      <a:pt x="4671" y="1574"/>
                    </a:cubicBezTo>
                    <a:cubicBezTo>
                      <a:pt x="4864" y="1348"/>
                      <a:pt x="6490" y="1"/>
                      <a:pt x="55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9"/>
              <p:cNvSpPr/>
              <p:nvPr/>
            </p:nvSpPr>
            <p:spPr>
              <a:xfrm flipH="1">
                <a:off x="3168622" y="3896672"/>
                <a:ext cx="105729" cy="38325"/>
              </a:xfrm>
              <a:custGeom>
                <a:avLst/>
                <a:gdLst/>
                <a:ahLst/>
                <a:cxnLst/>
                <a:rect l="l" t="t" r="r" b="b"/>
                <a:pathLst>
                  <a:path w="5305" h="1923" extrusionOk="0">
                    <a:moveTo>
                      <a:pt x="3303" y="0"/>
                    </a:moveTo>
                    <a:cubicBezTo>
                      <a:pt x="2845" y="0"/>
                      <a:pt x="2389" y="28"/>
                      <a:pt x="1969" y="121"/>
                    </a:cubicBezTo>
                    <a:cubicBezTo>
                      <a:pt x="1269" y="255"/>
                      <a:pt x="635" y="955"/>
                      <a:pt x="168" y="1456"/>
                    </a:cubicBezTo>
                    <a:cubicBezTo>
                      <a:pt x="101" y="1522"/>
                      <a:pt x="1" y="1623"/>
                      <a:pt x="34" y="1723"/>
                    </a:cubicBezTo>
                    <a:cubicBezTo>
                      <a:pt x="68" y="1889"/>
                      <a:pt x="268" y="1923"/>
                      <a:pt x="435" y="1923"/>
                    </a:cubicBezTo>
                    <a:lnTo>
                      <a:pt x="3237" y="1889"/>
                    </a:lnTo>
                    <a:cubicBezTo>
                      <a:pt x="3437" y="1889"/>
                      <a:pt x="3670" y="1889"/>
                      <a:pt x="3837" y="1823"/>
                    </a:cubicBezTo>
                    <a:cubicBezTo>
                      <a:pt x="4004" y="1723"/>
                      <a:pt x="4137" y="1623"/>
                      <a:pt x="4237" y="1489"/>
                    </a:cubicBezTo>
                    <a:cubicBezTo>
                      <a:pt x="4538" y="1189"/>
                      <a:pt x="4804" y="889"/>
                      <a:pt x="5071" y="588"/>
                    </a:cubicBezTo>
                    <a:cubicBezTo>
                      <a:pt x="5171" y="488"/>
                      <a:pt x="5305" y="322"/>
                      <a:pt x="5205" y="188"/>
                    </a:cubicBezTo>
                    <a:cubicBezTo>
                      <a:pt x="5138" y="55"/>
                      <a:pt x="5005" y="55"/>
                      <a:pt x="4838" y="55"/>
                    </a:cubicBezTo>
                    <a:cubicBezTo>
                      <a:pt x="4357" y="37"/>
                      <a:pt x="3828" y="0"/>
                      <a:pt x="330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9"/>
              <p:cNvSpPr/>
              <p:nvPr/>
            </p:nvSpPr>
            <p:spPr>
              <a:xfrm flipH="1">
                <a:off x="3070227" y="3896672"/>
                <a:ext cx="105051" cy="38325"/>
              </a:xfrm>
              <a:custGeom>
                <a:avLst/>
                <a:gdLst/>
                <a:ahLst/>
                <a:cxnLst/>
                <a:rect l="l" t="t" r="r" b="b"/>
                <a:pathLst>
                  <a:path w="5271" h="1923" extrusionOk="0">
                    <a:moveTo>
                      <a:pt x="3303" y="0"/>
                    </a:moveTo>
                    <a:cubicBezTo>
                      <a:pt x="2844" y="0"/>
                      <a:pt x="2388" y="28"/>
                      <a:pt x="1968" y="121"/>
                    </a:cubicBezTo>
                    <a:cubicBezTo>
                      <a:pt x="1268" y="255"/>
                      <a:pt x="634" y="955"/>
                      <a:pt x="167" y="1456"/>
                    </a:cubicBezTo>
                    <a:cubicBezTo>
                      <a:pt x="100" y="1522"/>
                      <a:pt x="0" y="1623"/>
                      <a:pt x="34" y="1723"/>
                    </a:cubicBezTo>
                    <a:cubicBezTo>
                      <a:pt x="34" y="1889"/>
                      <a:pt x="267" y="1923"/>
                      <a:pt x="434" y="1923"/>
                    </a:cubicBezTo>
                    <a:lnTo>
                      <a:pt x="3236" y="1889"/>
                    </a:lnTo>
                    <a:cubicBezTo>
                      <a:pt x="3436" y="1889"/>
                      <a:pt x="3669" y="1889"/>
                      <a:pt x="3836" y="1823"/>
                    </a:cubicBezTo>
                    <a:cubicBezTo>
                      <a:pt x="4003" y="1723"/>
                      <a:pt x="4136" y="1623"/>
                      <a:pt x="4237" y="1489"/>
                    </a:cubicBezTo>
                    <a:cubicBezTo>
                      <a:pt x="4537" y="1189"/>
                      <a:pt x="4804" y="889"/>
                      <a:pt x="5070" y="588"/>
                    </a:cubicBezTo>
                    <a:cubicBezTo>
                      <a:pt x="5171" y="488"/>
                      <a:pt x="5271" y="322"/>
                      <a:pt x="5204" y="188"/>
                    </a:cubicBezTo>
                    <a:cubicBezTo>
                      <a:pt x="5137" y="55"/>
                      <a:pt x="4970" y="55"/>
                      <a:pt x="4837" y="55"/>
                    </a:cubicBezTo>
                    <a:cubicBezTo>
                      <a:pt x="4356" y="37"/>
                      <a:pt x="3828" y="0"/>
                      <a:pt x="330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9"/>
              <p:cNvSpPr/>
              <p:nvPr/>
            </p:nvSpPr>
            <p:spPr>
              <a:xfrm flipH="1">
                <a:off x="2971175" y="3896672"/>
                <a:ext cx="105051" cy="38325"/>
              </a:xfrm>
              <a:custGeom>
                <a:avLst/>
                <a:gdLst/>
                <a:ahLst/>
                <a:cxnLst/>
                <a:rect l="l" t="t" r="r" b="b"/>
                <a:pathLst>
                  <a:path w="5271" h="1923" extrusionOk="0">
                    <a:moveTo>
                      <a:pt x="3286" y="0"/>
                    </a:moveTo>
                    <a:cubicBezTo>
                      <a:pt x="2828" y="0"/>
                      <a:pt x="2370" y="28"/>
                      <a:pt x="1935" y="121"/>
                    </a:cubicBezTo>
                    <a:cubicBezTo>
                      <a:pt x="1268" y="255"/>
                      <a:pt x="634" y="955"/>
                      <a:pt x="167" y="1456"/>
                    </a:cubicBezTo>
                    <a:cubicBezTo>
                      <a:pt x="67" y="1522"/>
                      <a:pt x="0" y="1623"/>
                      <a:pt x="0" y="1723"/>
                    </a:cubicBezTo>
                    <a:cubicBezTo>
                      <a:pt x="34" y="1889"/>
                      <a:pt x="267" y="1923"/>
                      <a:pt x="434" y="1923"/>
                    </a:cubicBezTo>
                    <a:lnTo>
                      <a:pt x="3236" y="1889"/>
                    </a:lnTo>
                    <a:cubicBezTo>
                      <a:pt x="3436" y="1889"/>
                      <a:pt x="3636" y="1889"/>
                      <a:pt x="3836" y="1823"/>
                    </a:cubicBezTo>
                    <a:cubicBezTo>
                      <a:pt x="4003" y="1723"/>
                      <a:pt x="4103" y="1623"/>
                      <a:pt x="4237" y="1489"/>
                    </a:cubicBezTo>
                    <a:cubicBezTo>
                      <a:pt x="4504" y="1189"/>
                      <a:pt x="4804" y="889"/>
                      <a:pt x="5071" y="588"/>
                    </a:cubicBezTo>
                    <a:cubicBezTo>
                      <a:pt x="5171" y="488"/>
                      <a:pt x="5271" y="322"/>
                      <a:pt x="5204" y="188"/>
                    </a:cubicBezTo>
                    <a:cubicBezTo>
                      <a:pt x="5137" y="55"/>
                      <a:pt x="4971" y="55"/>
                      <a:pt x="4837" y="55"/>
                    </a:cubicBezTo>
                    <a:cubicBezTo>
                      <a:pt x="4339" y="37"/>
                      <a:pt x="3811" y="0"/>
                      <a:pt x="3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9"/>
              <p:cNvSpPr/>
              <p:nvPr/>
            </p:nvSpPr>
            <p:spPr>
              <a:xfrm flipH="1">
                <a:off x="2872103" y="3896672"/>
                <a:ext cx="105071" cy="38325"/>
              </a:xfrm>
              <a:custGeom>
                <a:avLst/>
                <a:gdLst/>
                <a:ahLst/>
                <a:cxnLst/>
                <a:rect l="l" t="t" r="r" b="b"/>
                <a:pathLst>
                  <a:path w="5272" h="1923" extrusionOk="0">
                    <a:moveTo>
                      <a:pt x="3273" y="0"/>
                    </a:moveTo>
                    <a:cubicBezTo>
                      <a:pt x="2811" y="0"/>
                      <a:pt x="2355" y="28"/>
                      <a:pt x="1935" y="121"/>
                    </a:cubicBezTo>
                    <a:cubicBezTo>
                      <a:pt x="1235" y="255"/>
                      <a:pt x="634" y="955"/>
                      <a:pt x="134" y="1456"/>
                    </a:cubicBezTo>
                    <a:cubicBezTo>
                      <a:pt x="67" y="1522"/>
                      <a:pt x="1" y="1623"/>
                      <a:pt x="1" y="1723"/>
                    </a:cubicBezTo>
                    <a:cubicBezTo>
                      <a:pt x="34" y="1889"/>
                      <a:pt x="267" y="1923"/>
                      <a:pt x="434" y="1923"/>
                    </a:cubicBezTo>
                    <a:lnTo>
                      <a:pt x="3236" y="1889"/>
                    </a:lnTo>
                    <a:cubicBezTo>
                      <a:pt x="3436" y="1889"/>
                      <a:pt x="3637" y="1889"/>
                      <a:pt x="3837" y="1823"/>
                    </a:cubicBezTo>
                    <a:cubicBezTo>
                      <a:pt x="3970" y="1723"/>
                      <a:pt x="4104" y="1623"/>
                      <a:pt x="4237" y="1489"/>
                    </a:cubicBezTo>
                    <a:cubicBezTo>
                      <a:pt x="4504" y="1189"/>
                      <a:pt x="4771" y="889"/>
                      <a:pt x="5038" y="588"/>
                    </a:cubicBezTo>
                    <a:cubicBezTo>
                      <a:pt x="5138" y="488"/>
                      <a:pt x="5271" y="322"/>
                      <a:pt x="5204" y="188"/>
                    </a:cubicBezTo>
                    <a:cubicBezTo>
                      <a:pt x="5138" y="55"/>
                      <a:pt x="4971" y="55"/>
                      <a:pt x="4837" y="55"/>
                    </a:cubicBezTo>
                    <a:cubicBezTo>
                      <a:pt x="4339" y="37"/>
                      <a:pt x="3802" y="0"/>
                      <a:pt x="32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9"/>
              <p:cNvSpPr/>
              <p:nvPr/>
            </p:nvSpPr>
            <p:spPr>
              <a:xfrm flipH="1">
                <a:off x="2773051" y="3896672"/>
                <a:ext cx="105729" cy="38325"/>
              </a:xfrm>
              <a:custGeom>
                <a:avLst/>
                <a:gdLst/>
                <a:ahLst/>
                <a:cxnLst/>
                <a:rect l="l" t="t" r="r" b="b"/>
                <a:pathLst>
                  <a:path w="5305" h="1923" extrusionOk="0">
                    <a:moveTo>
                      <a:pt x="3306" y="0"/>
                    </a:moveTo>
                    <a:cubicBezTo>
                      <a:pt x="2844" y="0"/>
                      <a:pt x="2388" y="28"/>
                      <a:pt x="1969" y="121"/>
                    </a:cubicBezTo>
                    <a:cubicBezTo>
                      <a:pt x="1268" y="255"/>
                      <a:pt x="634" y="955"/>
                      <a:pt x="167" y="1456"/>
                    </a:cubicBezTo>
                    <a:cubicBezTo>
                      <a:pt x="101" y="1522"/>
                      <a:pt x="0" y="1623"/>
                      <a:pt x="34" y="1723"/>
                    </a:cubicBezTo>
                    <a:cubicBezTo>
                      <a:pt x="67" y="1889"/>
                      <a:pt x="267" y="1923"/>
                      <a:pt x="434" y="1923"/>
                    </a:cubicBezTo>
                    <a:lnTo>
                      <a:pt x="3236" y="1889"/>
                    </a:lnTo>
                    <a:cubicBezTo>
                      <a:pt x="3470" y="1889"/>
                      <a:pt x="3670" y="1889"/>
                      <a:pt x="3837" y="1823"/>
                    </a:cubicBezTo>
                    <a:cubicBezTo>
                      <a:pt x="4003" y="1723"/>
                      <a:pt x="4137" y="1623"/>
                      <a:pt x="4237" y="1489"/>
                    </a:cubicBezTo>
                    <a:cubicBezTo>
                      <a:pt x="4537" y="1189"/>
                      <a:pt x="4804" y="889"/>
                      <a:pt x="5071" y="588"/>
                    </a:cubicBezTo>
                    <a:cubicBezTo>
                      <a:pt x="5171" y="488"/>
                      <a:pt x="5304" y="322"/>
                      <a:pt x="5204" y="188"/>
                    </a:cubicBezTo>
                    <a:cubicBezTo>
                      <a:pt x="5137" y="55"/>
                      <a:pt x="5004" y="55"/>
                      <a:pt x="4871" y="55"/>
                    </a:cubicBezTo>
                    <a:cubicBezTo>
                      <a:pt x="4372" y="37"/>
                      <a:pt x="3835" y="0"/>
                      <a:pt x="33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9"/>
              <p:cNvSpPr/>
              <p:nvPr/>
            </p:nvSpPr>
            <p:spPr>
              <a:xfrm flipH="1">
                <a:off x="2673999" y="3896672"/>
                <a:ext cx="105729" cy="38325"/>
              </a:xfrm>
              <a:custGeom>
                <a:avLst/>
                <a:gdLst/>
                <a:ahLst/>
                <a:cxnLst/>
                <a:rect l="l" t="t" r="r" b="b"/>
                <a:pathLst>
                  <a:path w="5305" h="1923" extrusionOk="0">
                    <a:moveTo>
                      <a:pt x="3303" y="0"/>
                    </a:moveTo>
                    <a:cubicBezTo>
                      <a:pt x="2845" y="0"/>
                      <a:pt x="2389" y="28"/>
                      <a:pt x="1969" y="121"/>
                    </a:cubicBezTo>
                    <a:cubicBezTo>
                      <a:pt x="1268" y="255"/>
                      <a:pt x="634" y="955"/>
                      <a:pt x="167" y="1456"/>
                    </a:cubicBezTo>
                    <a:cubicBezTo>
                      <a:pt x="101" y="1522"/>
                      <a:pt x="1" y="1623"/>
                      <a:pt x="34" y="1723"/>
                    </a:cubicBezTo>
                    <a:cubicBezTo>
                      <a:pt x="34" y="1889"/>
                      <a:pt x="268" y="1923"/>
                      <a:pt x="434" y="1923"/>
                    </a:cubicBezTo>
                    <a:lnTo>
                      <a:pt x="3236" y="1889"/>
                    </a:lnTo>
                    <a:cubicBezTo>
                      <a:pt x="3436" y="1889"/>
                      <a:pt x="3670" y="1889"/>
                      <a:pt x="3837" y="1823"/>
                    </a:cubicBezTo>
                    <a:cubicBezTo>
                      <a:pt x="4004" y="1723"/>
                      <a:pt x="4137" y="1623"/>
                      <a:pt x="4237" y="1489"/>
                    </a:cubicBezTo>
                    <a:cubicBezTo>
                      <a:pt x="4537" y="1189"/>
                      <a:pt x="4804" y="889"/>
                      <a:pt x="5071" y="588"/>
                    </a:cubicBezTo>
                    <a:cubicBezTo>
                      <a:pt x="5171" y="488"/>
                      <a:pt x="5304" y="322"/>
                      <a:pt x="5204" y="188"/>
                    </a:cubicBezTo>
                    <a:cubicBezTo>
                      <a:pt x="5138" y="55"/>
                      <a:pt x="5004" y="55"/>
                      <a:pt x="4837" y="55"/>
                    </a:cubicBezTo>
                    <a:cubicBezTo>
                      <a:pt x="4357" y="37"/>
                      <a:pt x="3828" y="0"/>
                      <a:pt x="330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9"/>
              <p:cNvSpPr/>
              <p:nvPr/>
            </p:nvSpPr>
            <p:spPr>
              <a:xfrm flipH="1">
                <a:off x="2575604" y="3896672"/>
                <a:ext cx="105071" cy="38325"/>
              </a:xfrm>
              <a:custGeom>
                <a:avLst/>
                <a:gdLst/>
                <a:ahLst/>
                <a:cxnLst/>
                <a:rect l="l" t="t" r="r" b="b"/>
                <a:pathLst>
                  <a:path w="5272" h="1923" extrusionOk="0">
                    <a:moveTo>
                      <a:pt x="3287" y="0"/>
                    </a:moveTo>
                    <a:cubicBezTo>
                      <a:pt x="2828" y="0"/>
                      <a:pt x="2371" y="28"/>
                      <a:pt x="1936" y="121"/>
                    </a:cubicBezTo>
                    <a:cubicBezTo>
                      <a:pt x="1268" y="255"/>
                      <a:pt x="635" y="955"/>
                      <a:pt x="168" y="1456"/>
                    </a:cubicBezTo>
                    <a:cubicBezTo>
                      <a:pt x="68" y="1522"/>
                      <a:pt x="1" y="1623"/>
                      <a:pt x="34" y="1723"/>
                    </a:cubicBezTo>
                    <a:cubicBezTo>
                      <a:pt x="34" y="1889"/>
                      <a:pt x="268" y="1923"/>
                      <a:pt x="435" y="1923"/>
                    </a:cubicBezTo>
                    <a:lnTo>
                      <a:pt x="3237" y="1889"/>
                    </a:lnTo>
                    <a:cubicBezTo>
                      <a:pt x="3437" y="1889"/>
                      <a:pt x="3670" y="1889"/>
                      <a:pt x="3837" y="1823"/>
                    </a:cubicBezTo>
                    <a:cubicBezTo>
                      <a:pt x="4004" y="1723"/>
                      <a:pt x="4137" y="1623"/>
                      <a:pt x="4237" y="1489"/>
                    </a:cubicBezTo>
                    <a:cubicBezTo>
                      <a:pt x="4537" y="1189"/>
                      <a:pt x="4804" y="889"/>
                      <a:pt x="5071" y="588"/>
                    </a:cubicBezTo>
                    <a:cubicBezTo>
                      <a:pt x="5171" y="488"/>
                      <a:pt x="5271" y="322"/>
                      <a:pt x="5205" y="188"/>
                    </a:cubicBezTo>
                    <a:cubicBezTo>
                      <a:pt x="5138" y="55"/>
                      <a:pt x="4971" y="55"/>
                      <a:pt x="4838" y="55"/>
                    </a:cubicBezTo>
                    <a:cubicBezTo>
                      <a:pt x="4339" y="37"/>
                      <a:pt x="3812" y="0"/>
                      <a:pt x="32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9"/>
              <p:cNvSpPr/>
              <p:nvPr/>
            </p:nvSpPr>
            <p:spPr>
              <a:xfrm flipH="1">
                <a:off x="2476552" y="3896672"/>
                <a:ext cx="105051" cy="38325"/>
              </a:xfrm>
              <a:custGeom>
                <a:avLst/>
                <a:gdLst/>
                <a:ahLst/>
                <a:cxnLst/>
                <a:rect l="l" t="t" r="r" b="b"/>
                <a:pathLst>
                  <a:path w="5271" h="1923" extrusionOk="0">
                    <a:moveTo>
                      <a:pt x="3286" y="0"/>
                    </a:moveTo>
                    <a:cubicBezTo>
                      <a:pt x="2827" y="0"/>
                      <a:pt x="2370" y="28"/>
                      <a:pt x="1935" y="121"/>
                    </a:cubicBezTo>
                    <a:cubicBezTo>
                      <a:pt x="1234" y="255"/>
                      <a:pt x="634" y="955"/>
                      <a:pt x="134" y="1456"/>
                    </a:cubicBezTo>
                    <a:cubicBezTo>
                      <a:pt x="67" y="1522"/>
                      <a:pt x="0" y="1623"/>
                      <a:pt x="0" y="1723"/>
                    </a:cubicBezTo>
                    <a:cubicBezTo>
                      <a:pt x="33" y="1889"/>
                      <a:pt x="267" y="1923"/>
                      <a:pt x="434" y="1923"/>
                    </a:cubicBezTo>
                    <a:lnTo>
                      <a:pt x="3236" y="1889"/>
                    </a:lnTo>
                    <a:cubicBezTo>
                      <a:pt x="3436" y="1889"/>
                      <a:pt x="3636" y="1889"/>
                      <a:pt x="3836" y="1823"/>
                    </a:cubicBezTo>
                    <a:cubicBezTo>
                      <a:pt x="4003" y="1723"/>
                      <a:pt x="4103" y="1623"/>
                      <a:pt x="4236" y="1489"/>
                    </a:cubicBezTo>
                    <a:cubicBezTo>
                      <a:pt x="4503" y="1189"/>
                      <a:pt x="4770" y="889"/>
                      <a:pt x="5070" y="588"/>
                    </a:cubicBezTo>
                    <a:cubicBezTo>
                      <a:pt x="5170" y="488"/>
                      <a:pt x="5271" y="322"/>
                      <a:pt x="5204" y="188"/>
                    </a:cubicBezTo>
                    <a:cubicBezTo>
                      <a:pt x="5137" y="55"/>
                      <a:pt x="4970" y="55"/>
                      <a:pt x="4837" y="55"/>
                    </a:cubicBezTo>
                    <a:cubicBezTo>
                      <a:pt x="4338" y="37"/>
                      <a:pt x="3811" y="0"/>
                      <a:pt x="3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9"/>
              <p:cNvSpPr/>
              <p:nvPr/>
            </p:nvSpPr>
            <p:spPr>
              <a:xfrm flipH="1">
                <a:off x="2377500" y="3896672"/>
                <a:ext cx="105729" cy="38325"/>
              </a:xfrm>
              <a:custGeom>
                <a:avLst/>
                <a:gdLst/>
                <a:ahLst/>
                <a:cxnLst/>
                <a:rect l="l" t="t" r="r" b="b"/>
                <a:pathLst>
                  <a:path w="5305" h="1923" extrusionOk="0">
                    <a:moveTo>
                      <a:pt x="3307" y="0"/>
                    </a:moveTo>
                    <a:cubicBezTo>
                      <a:pt x="2845" y="0"/>
                      <a:pt x="2389" y="28"/>
                      <a:pt x="1969" y="121"/>
                    </a:cubicBezTo>
                    <a:cubicBezTo>
                      <a:pt x="1269" y="255"/>
                      <a:pt x="635" y="955"/>
                      <a:pt x="168" y="1456"/>
                    </a:cubicBezTo>
                    <a:cubicBezTo>
                      <a:pt x="101" y="1522"/>
                      <a:pt x="1" y="1623"/>
                      <a:pt x="34" y="1723"/>
                    </a:cubicBezTo>
                    <a:cubicBezTo>
                      <a:pt x="68" y="1889"/>
                      <a:pt x="301" y="1923"/>
                      <a:pt x="468" y="1923"/>
                    </a:cubicBezTo>
                    <a:lnTo>
                      <a:pt x="3237" y="1889"/>
                    </a:lnTo>
                    <a:cubicBezTo>
                      <a:pt x="3470" y="1889"/>
                      <a:pt x="3670" y="1889"/>
                      <a:pt x="3870" y="1823"/>
                    </a:cubicBezTo>
                    <a:cubicBezTo>
                      <a:pt x="4004" y="1723"/>
                      <a:pt x="4137" y="1623"/>
                      <a:pt x="4271" y="1489"/>
                    </a:cubicBezTo>
                    <a:cubicBezTo>
                      <a:pt x="4538" y="1189"/>
                      <a:pt x="4804" y="889"/>
                      <a:pt x="5071" y="588"/>
                    </a:cubicBezTo>
                    <a:cubicBezTo>
                      <a:pt x="5171" y="488"/>
                      <a:pt x="5305" y="322"/>
                      <a:pt x="5205" y="188"/>
                    </a:cubicBezTo>
                    <a:cubicBezTo>
                      <a:pt x="5138" y="55"/>
                      <a:pt x="5005" y="55"/>
                      <a:pt x="4871" y="55"/>
                    </a:cubicBezTo>
                    <a:cubicBezTo>
                      <a:pt x="4372" y="37"/>
                      <a:pt x="3836" y="0"/>
                      <a:pt x="33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9"/>
              <p:cNvSpPr/>
              <p:nvPr/>
            </p:nvSpPr>
            <p:spPr>
              <a:xfrm flipH="1">
                <a:off x="2218598" y="3898426"/>
                <a:ext cx="166236" cy="37468"/>
              </a:xfrm>
              <a:custGeom>
                <a:avLst/>
                <a:gdLst/>
                <a:ahLst/>
                <a:cxnLst/>
                <a:rect l="l" t="t" r="r" b="b"/>
                <a:pathLst>
                  <a:path w="8341" h="1880" extrusionOk="0">
                    <a:moveTo>
                      <a:pt x="5271" y="0"/>
                    </a:moveTo>
                    <a:cubicBezTo>
                      <a:pt x="4204" y="0"/>
                      <a:pt x="3103" y="33"/>
                      <a:pt x="2036" y="100"/>
                    </a:cubicBezTo>
                    <a:cubicBezTo>
                      <a:pt x="1869" y="100"/>
                      <a:pt x="1735" y="134"/>
                      <a:pt x="1602" y="167"/>
                    </a:cubicBezTo>
                    <a:cubicBezTo>
                      <a:pt x="1502" y="200"/>
                      <a:pt x="1402" y="267"/>
                      <a:pt x="1302" y="334"/>
                    </a:cubicBezTo>
                    <a:cubicBezTo>
                      <a:pt x="901" y="634"/>
                      <a:pt x="535" y="1001"/>
                      <a:pt x="234" y="1401"/>
                    </a:cubicBezTo>
                    <a:cubicBezTo>
                      <a:pt x="168" y="1501"/>
                      <a:pt x="68" y="1601"/>
                      <a:pt x="1" y="1701"/>
                    </a:cubicBezTo>
                    <a:cubicBezTo>
                      <a:pt x="134" y="1835"/>
                      <a:pt x="301" y="1835"/>
                      <a:pt x="468" y="1835"/>
                    </a:cubicBezTo>
                    <a:lnTo>
                      <a:pt x="3270" y="1801"/>
                    </a:lnTo>
                    <a:cubicBezTo>
                      <a:pt x="3603" y="1801"/>
                      <a:pt x="3937" y="1793"/>
                      <a:pt x="4266" y="1793"/>
                    </a:cubicBezTo>
                    <a:cubicBezTo>
                      <a:pt x="4596" y="1793"/>
                      <a:pt x="4921" y="1801"/>
                      <a:pt x="5238" y="1835"/>
                    </a:cubicBezTo>
                    <a:cubicBezTo>
                      <a:pt x="5437" y="1860"/>
                      <a:pt x="5636" y="1880"/>
                      <a:pt x="5830" y="1880"/>
                    </a:cubicBezTo>
                    <a:cubicBezTo>
                      <a:pt x="6156" y="1880"/>
                      <a:pt x="6467" y="1823"/>
                      <a:pt x="6739" y="1635"/>
                    </a:cubicBezTo>
                    <a:cubicBezTo>
                      <a:pt x="7306" y="1268"/>
                      <a:pt x="7806" y="767"/>
                      <a:pt x="8273" y="300"/>
                    </a:cubicBezTo>
                    <a:cubicBezTo>
                      <a:pt x="8307" y="267"/>
                      <a:pt x="8340" y="234"/>
                      <a:pt x="8340" y="167"/>
                    </a:cubicBezTo>
                    <a:cubicBezTo>
                      <a:pt x="8340" y="67"/>
                      <a:pt x="8207" y="33"/>
                      <a:pt x="8107" y="33"/>
                    </a:cubicBezTo>
                    <a:cubicBezTo>
                      <a:pt x="7706" y="33"/>
                      <a:pt x="7273" y="33"/>
                      <a:pt x="68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9"/>
              <p:cNvSpPr/>
              <p:nvPr/>
            </p:nvSpPr>
            <p:spPr>
              <a:xfrm flipH="1">
                <a:off x="3098149" y="3849897"/>
                <a:ext cx="134966" cy="41235"/>
              </a:xfrm>
              <a:custGeom>
                <a:avLst/>
                <a:gdLst/>
                <a:ahLst/>
                <a:cxnLst/>
                <a:rect l="l" t="t" r="r" b="b"/>
                <a:pathLst>
                  <a:path w="6772" h="2069" extrusionOk="0">
                    <a:moveTo>
                      <a:pt x="4970" y="100"/>
                    </a:moveTo>
                    <a:cubicBezTo>
                      <a:pt x="4136" y="100"/>
                      <a:pt x="3269" y="100"/>
                      <a:pt x="2435" y="133"/>
                    </a:cubicBezTo>
                    <a:cubicBezTo>
                      <a:pt x="2068" y="133"/>
                      <a:pt x="1701" y="167"/>
                      <a:pt x="1401" y="300"/>
                    </a:cubicBezTo>
                    <a:cubicBezTo>
                      <a:pt x="967" y="467"/>
                      <a:pt x="667" y="867"/>
                      <a:pt x="367" y="1234"/>
                    </a:cubicBezTo>
                    <a:cubicBezTo>
                      <a:pt x="200" y="1434"/>
                      <a:pt x="33" y="1635"/>
                      <a:pt x="0" y="1868"/>
                    </a:cubicBezTo>
                    <a:cubicBezTo>
                      <a:pt x="0" y="1901"/>
                      <a:pt x="667" y="1935"/>
                      <a:pt x="1468" y="1968"/>
                    </a:cubicBezTo>
                    <a:cubicBezTo>
                      <a:pt x="2735" y="2035"/>
                      <a:pt x="4370" y="2068"/>
                      <a:pt x="4570" y="2068"/>
                    </a:cubicBezTo>
                    <a:cubicBezTo>
                      <a:pt x="4770" y="2068"/>
                      <a:pt x="5004" y="2068"/>
                      <a:pt x="5170" y="2001"/>
                    </a:cubicBezTo>
                    <a:cubicBezTo>
                      <a:pt x="5337" y="1901"/>
                      <a:pt x="5471" y="1768"/>
                      <a:pt x="5571" y="1668"/>
                    </a:cubicBezTo>
                    <a:cubicBezTo>
                      <a:pt x="5838" y="1401"/>
                      <a:pt x="6338" y="1034"/>
                      <a:pt x="6471" y="667"/>
                    </a:cubicBezTo>
                    <a:cubicBezTo>
                      <a:pt x="6772" y="0"/>
                      <a:pt x="5304" y="133"/>
                      <a:pt x="4970" y="10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9"/>
              <p:cNvSpPr/>
              <p:nvPr/>
            </p:nvSpPr>
            <p:spPr>
              <a:xfrm flipH="1">
                <a:off x="3002405" y="3853384"/>
                <a:ext cx="105071" cy="38405"/>
              </a:xfrm>
              <a:custGeom>
                <a:avLst/>
                <a:gdLst/>
                <a:ahLst/>
                <a:cxnLst/>
                <a:rect l="l" t="t" r="r" b="b"/>
                <a:pathLst>
                  <a:path w="5272" h="1927" extrusionOk="0">
                    <a:moveTo>
                      <a:pt x="3391" y="0"/>
                    </a:moveTo>
                    <a:cubicBezTo>
                      <a:pt x="2903" y="0"/>
                      <a:pt x="2419" y="25"/>
                      <a:pt x="1969" y="125"/>
                    </a:cubicBezTo>
                    <a:cubicBezTo>
                      <a:pt x="1268" y="259"/>
                      <a:pt x="634" y="959"/>
                      <a:pt x="167" y="1460"/>
                    </a:cubicBezTo>
                    <a:lnTo>
                      <a:pt x="167" y="1426"/>
                    </a:lnTo>
                    <a:cubicBezTo>
                      <a:pt x="67" y="1526"/>
                      <a:pt x="1" y="1626"/>
                      <a:pt x="34" y="1726"/>
                    </a:cubicBezTo>
                    <a:cubicBezTo>
                      <a:pt x="34" y="1893"/>
                      <a:pt x="267" y="1927"/>
                      <a:pt x="434" y="1927"/>
                    </a:cubicBezTo>
                    <a:cubicBezTo>
                      <a:pt x="1368" y="1927"/>
                      <a:pt x="2302" y="1893"/>
                      <a:pt x="3236" y="1893"/>
                    </a:cubicBezTo>
                    <a:cubicBezTo>
                      <a:pt x="3436" y="1893"/>
                      <a:pt x="3670" y="1893"/>
                      <a:pt x="3837" y="1793"/>
                    </a:cubicBezTo>
                    <a:cubicBezTo>
                      <a:pt x="4003" y="1726"/>
                      <a:pt x="4104" y="1593"/>
                      <a:pt x="4237" y="1493"/>
                    </a:cubicBezTo>
                    <a:cubicBezTo>
                      <a:pt x="4537" y="1193"/>
                      <a:pt x="4804" y="892"/>
                      <a:pt x="5071" y="592"/>
                    </a:cubicBezTo>
                    <a:cubicBezTo>
                      <a:pt x="5171" y="492"/>
                      <a:pt x="5271" y="325"/>
                      <a:pt x="5204" y="159"/>
                    </a:cubicBezTo>
                    <a:cubicBezTo>
                      <a:pt x="5138" y="59"/>
                      <a:pt x="4971" y="25"/>
                      <a:pt x="4837" y="25"/>
                    </a:cubicBezTo>
                    <a:cubicBezTo>
                      <a:pt x="4370" y="25"/>
                      <a:pt x="3878" y="0"/>
                      <a:pt x="33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9"/>
              <p:cNvSpPr/>
              <p:nvPr/>
            </p:nvSpPr>
            <p:spPr>
              <a:xfrm flipH="1">
                <a:off x="2903353" y="3853384"/>
                <a:ext cx="105071" cy="38405"/>
              </a:xfrm>
              <a:custGeom>
                <a:avLst/>
                <a:gdLst/>
                <a:ahLst/>
                <a:cxnLst/>
                <a:rect l="l" t="t" r="r" b="b"/>
                <a:pathLst>
                  <a:path w="5272" h="1927" extrusionOk="0">
                    <a:moveTo>
                      <a:pt x="3387" y="0"/>
                    </a:moveTo>
                    <a:cubicBezTo>
                      <a:pt x="2895" y="0"/>
                      <a:pt x="2403" y="25"/>
                      <a:pt x="1936" y="125"/>
                    </a:cubicBezTo>
                    <a:cubicBezTo>
                      <a:pt x="1235" y="259"/>
                      <a:pt x="635" y="959"/>
                      <a:pt x="134" y="1460"/>
                    </a:cubicBezTo>
                    <a:lnTo>
                      <a:pt x="134" y="1426"/>
                    </a:lnTo>
                    <a:cubicBezTo>
                      <a:pt x="68" y="1526"/>
                      <a:pt x="1" y="1626"/>
                      <a:pt x="1" y="1726"/>
                    </a:cubicBezTo>
                    <a:cubicBezTo>
                      <a:pt x="34" y="1893"/>
                      <a:pt x="268" y="1927"/>
                      <a:pt x="434" y="1927"/>
                    </a:cubicBezTo>
                    <a:cubicBezTo>
                      <a:pt x="1368" y="1927"/>
                      <a:pt x="2302" y="1893"/>
                      <a:pt x="3236" y="1893"/>
                    </a:cubicBezTo>
                    <a:cubicBezTo>
                      <a:pt x="3437" y="1893"/>
                      <a:pt x="3637" y="1893"/>
                      <a:pt x="3837" y="1793"/>
                    </a:cubicBezTo>
                    <a:cubicBezTo>
                      <a:pt x="4004" y="1726"/>
                      <a:pt x="4104" y="1593"/>
                      <a:pt x="4237" y="1493"/>
                    </a:cubicBezTo>
                    <a:cubicBezTo>
                      <a:pt x="4504" y="1193"/>
                      <a:pt x="4804" y="892"/>
                      <a:pt x="5038" y="592"/>
                    </a:cubicBezTo>
                    <a:cubicBezTo>
                      <a:pt x="5171" y="492"/>
                      <a:pt x="5271" y="325"/>
                      <a:pt x="5205" y="159"/>
                    </a:cubicBezTo>
                    <a:cubicBezTo>
                      <a:pt x="5138" y="59"/>
                      <a:pt x="4971" y="25"/>
                      <a:pt x="4838" y="25"/>
                    </a:cubicBezTo>
                    <a:cubicBezTo>
                      <a:pt x="4371" y="25"/>
                      <a:pt x="3879" y="0"/>
                      <a:pt x="33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9"/>
              <p:cNvSpPr/>
              <p:nvPr/>
            </p:nvSpPr>
            <p:spPr>
              <a:xfrm flipH="1">
                <a:off x="2804301" y="3853384"/>
                <a:ext cx="105051" cy="38405"/>
              </a:xfrm>
              <a:custGeom>
                <a:avLst/>
                <a:gdLst/>
                <a:ahLst/>
                <a:cxnLst/>
                <a:rect l="l" t="t" r="r" b="b"/>
                <a:pathLst>
                  <a:path w="5271" h="1927" extrusionOk="0">
                    <a:moveTo>
                      <a:pt x="3386" y="0"/>
                    </a:moveTo>
                    <a:cubicBezTo>
                      <a:pt x="2894" y="0"/>
                      <a:pt x="2402" y="25"/>
                      <a:pt x="1935" y="125"/>
                    </a:cubicBezTo>
                    <a:cubicBezTo>
                      <a:pt x="1234" y="259"/>
                      <a:pt x="634" y="959"/>
                      <a:pt x="133" y="1460"/>
                    </a:cubicBezTo>
                    <a:lnTo>
                      <a:pt x="133" y="1426"/>
                    </a:lnTo>
                    <a:cubicBezTo>
                      <a:pt x="67" y="1526"/>
                      <a:pt x="0" y="1626"/>
                      <a:pt x="0" y="1726"/>
                    </a:cubicBezTo>
                    <a:cubicBezTo>
                      <a:pt x="33" y="1893"/>
                      <a:pt x="267" y="1927"/>
                      <a:pt x="434" y="1927"/>
                    </a:cubicBezTo>
                    <a:cubicBezTo>
                      <a:pt x="1368" y="1927"/>
                      <a:pt x="2302" y="1893"/>
                      <a:pt x="3236" y="1893"/>
                    </a:cubicBezTo>
                    <a:cubicBezTo>
                      <a:pt x="3436" y="1893"/>
                      <a:pt x="3636" y="1893"/>
                      <a:pt x="3836" y="1793"/>
                    </a:cubicBezTo>
                    <a:cubicBezTo>
                      <a:pt x="4003" y="1726"/>
                      <a:pt x="4103" y="1593"/>
                      <a:pt x="4236" y="1493"/>
                    </a:cubicBezTo>
                    <a:cubicBezTo>
                      <a:pt x="4503" y="1193"/>
                      <a:pt x="4770" y="892"/>
                      <a:pt x="5037" y="592"/>
                    </a:cubicBezTo>
                    <a:cubicBezTo>
                      <a:pt x="5170" y="492"/>
                      <a:pt x="5270" y="325"/>
                      <a:pt x="5204" y="159"/>
                    </a:cubicBezTo>
                    <a:cubicBezTo>
                      <a:pt x="5137" y="59"/>
                      <a:pt x="4970" y="25"/>
                      <a:pt x="4837" y="25"/>
                    </a:cubicBezTo>
                    <a:cubicBezTo>
                      <a:pt x="4370" y="25"/>
                      <a:pt x="3878" y="0"/>
                      <a:pt x="33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9"/>
              <p:cNvSpPr/>
              <p:nvPr/>
            </p:nvSpPr>
            <p:spPr>
              <a:xfrm flipH="1">
                <a:off x="2705249" y="3853384"/>
                <a:ext cx="105729" cy="38405"/>
              </a:xfrm>
              <a:custGeom>
                <a:avLst/>
                <a:gdLst/>
                <a:ahLst/>
                <a:cxnLst/>
                <a:rect l="l" t="t" r="r" b="b"/>
                <a:pathLst>
                  <a:path w="5305" h="1927" extrusionOk="0">
                    <a:moveTo>
                      <a:pt x="3407" y="0"/>
                    </a:moveTo>
                    <a:cubicBezTo>
                      <a:pt x="2911" y="0"/>
                      <a:pt x="2419" y="25"/>
                      <a:pt x="1969" y="125"/>
                    </a:cubicBezTo>
                    <a:cubicBezTo>
                      <a:pt x="1268" y="259"/>
                      <a:pt x="635" y="959"/>
                      <a:pt x="168" y="1460"/>
                    </a:cubicBezTo>
                    <a:lnTo>
                      <a:pt x="168" y="1426"/>
                    </a:lnTo>
                    <a:cubicBezTo>
                      <a:pt x="101" y="1526"/>
                      <a:pt x="1" y="1626"/>
                      <a:pt x="34" y="1726"/>
                    </a:cubicBezTo>
                    <a:cubicBezTo>
                      <a:pt x="68" y="1893"/>
                      <a:pt x="268" y="1927"/>
                      <a:pt x="435" y="1927"/>
                    </a:cubicBezTo>
                    <a:cubicBezTo>
                      <a:pt x="1369" y="1927"/>
                      <a:pt x="2303" y="1893"/>
                      <a:pt x="3237" y="1893"/>
                    </a:cubicBezTo>
                    <a:cubicBezTo>
                      <a:pt x="3470" y="1893"/>
                      <a:pt x="3670" y="1893"/>
                      <a:pt x="3837" y="1793"/>
                    </a:cubicBezTo>
                    <a:cubicBezTo>
                      <a:pt x="4004" y="1726"/>
                      <a:pt x="4137" y="1593"/>
                      <a:pt x="4237" y="1493"/>
                    </a:cubicBezTo>
                    <a:cubicBezTo>
                      <a:pt x="4537" y="1193"/>
                      <a:pt x="4804" y="892"/>
                      <a:pt x="5071" y="592"/>
                    </a:cubicBezTo>
                    <a:cubicBezTo>
                      <a:pt x="5171" y="492"/>
                      <a:pt x="5305" y="325"/>
                      <a:pt x="5205" y="159"/>
                    </a:cubicBezTo>
                    <a:cubicBezTo>
                      <a:pt x="5138" y="59"/>
                      <a:pt x="5004" y="25"/>
                      <a:pt x="4871" y="25"/>
                    </a:cubicBezTo>
                    <a:cubicBezTo>
                      <a:pt x="4404" y="25"/>
                      <a:pt x="3904" y="0"/>
                      <a:pt x="34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9"/>
              <p:cNvSpPr/>
              <p:nvPr/>
            </p:nvSpPr>
            <p:spPr>
              <a:xfrm flipH="1">
                <a:off x="2606855" y="3853384"/>
                <a:ext cx="105051" cy="38405"/>
              </a:xfrm>
              <a:custGeom>
                <a:avLst/>
                <a:gdLst/>
                <a:ahLst/>
                <a:cxnLst/>
                <a:rect l="l" t="t" r="r" b="b"/>
                <a:pathLst>
                  <a:path w="5271" h="1927" extrusionOk="0">
                    <a:moveTo>
                      <a:pt x="3390" y="0"/>
                    </a:moveTo>
                    <a:cubicBezTo>
                      <a:pt x="2902" y="0"/>
                      <a:pt x="2419" y="25"/>
                      <a:pt x="1968" y="125"/>
                    </a:cubicBezTo>
                    <a:cubicBezTo>
                      <a:pt x="1268" y="259"/>
                      <a:pt x="634" y="959"/>
                      <a:pt x="167" y="1460"/>
                    </a:cubicBezTo>
                    <a:lnTo>
                      <a:pt x="167" y="1426"/>
                    </a:lnTo>
                    <a:cubicBezTo>
                      <a:pt x="100" y="1526"/>
                      <a:pt x="0" y="1626"/>
                      <a:pt x="33" y="1726"/>
                    </a:cubicBezTo>
                    <a:cubicBezTo>
                      <a:pt x="33" y="1893"/>
                      <a:pt x="267" y="1927"/>
                      <a:pt x="434" y="1927"/>
                    </a:cubicBezTo>
                    <a:cubicBezTo>
                      <a:pt x="1368" y="1927"/>
                      <a:pt x="2302" y="1893"/>
                      <a:pt x="3236" y="1893"/>
                    </a:cubicBezTo>
                    <a:cubicBezTo>
                      <a:pt x="3436" y="1893"/>
                      <a:pt x="3669" y="1893"/>
                      <a:pt x="3836" y="1793"/>
                    </a:cubicBezTo>
                    <a:cubicBezTo>
                      <a:pt x="4003" y="1726"/>
                      <a:pt x="4136" y="1593"/>
                      <a:pt x="4236" y="1493"/>
                    </a:cubicBezTo>
                    <a:cubicBezTo>
                      <a:pt x="4537" y="1193"/>
                      <a:pt x="4804" y="892"/>
                      <a:pt x="5070" y="592"/>
                    </a:cubicBezTo>
                    <a:cubicBezTo>
                      <a:pt x="5170" y="492"/>
                      <a:pt x="5271" y="325"/>
                      <a:pt x="5204" y="159"/>
                    </a:cubicBezTo>
                    <a:cubicBezTo>
                      <a:pt x="5137" y="59"/>
                      <a:pt x="4970" y="25"/>
                      <a:pt x="4837" y="25"/>
                    </a:cubicBezTo>
                    <a:cubicBezTo>
                      <a:pt x="4370" y="25"/>
                      <a:pt x="3878" y="0"/>
                      <a:pt x="33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9"/>
              <p:cNvSpPr/>
              <p:nvPr/>
            </p:nvSpPr>
            <p:spPr>
              <a:xfrm flipH="1">
                <a:off x="2507803" y="3853384"/>
                <a:ext cx="105051" cy="38405"/>
              </a:xfrm>
              <a:custGeom>
                <a:avLst/>
                <a:gdLst/>
                <a:ahLst/>
                <a:cxnLst/>
                <a:rect l="l" t="t" r="r" b="b"/>
                <a:pathLst>
                  <a:path w="5271" h="1927" extrusionOk="0">
                    <a:moveTo>
                      <a:pt x="3386" y="0"/>
                    </a:moveTo>
                    <a:cubicBezTo>
                      <a:pt x="2894" y="0"/>
                      <a:pt x="2402" y="25"/>
                      <a:pt x="1935" y="125"/>
                    </a:cubicBezTo>
                    <a:cubicBezTo>
                      <a:pt x="1235" y="259"/>
                      <a:pt x="634" y="959"/>
                      <a:pt x="167" y="1460"/>
                    </a:cubicBezTo>
                    <a:lnTo>
                      <a:pt x="167" y="1426"/>
                    </a:lnTo>
                    <a:cubicBezTo>
                      <a:pt x="67" y="1526"/>
                      <a:pt x="0" y="1626"/>
                      <a:pt x="0" y="1726"/>
                    </a:cubicBezTo>
                    <a:cubicBezTo>
                      <a:pt x="34" y="1893"/>
                      <a:pt x="267" y="1927"/>
                      <a:pt x="434" y="1927"/>
                    </a:cubicBezTo>
                    <a:cubicBezTo>
                      <a:pt x="1368" y="1927"/>
                      <a:pt x="2302" y="1893"/>
                      <a:pt x="3236" y="1893"/>
                    </a:cubicBezTo>
                    <a:cubicBezTo>
                      <a:pt x="3436" y="1893"/>
                      <a:pt x="3636" y="1893"/>
                      <a:pt x="3836" y="1793"/>
                    </a:cubicBezTo>
                    <a:cubicBezTo>
                      <a:pt x="4003" y="1726"/>
                      <a:pt x="4103" y="1593"/>
                      <a:pt x="4237" y="1493"/>
                    </a:cubicBezTo>
                    <a:cubicBezTo>
                      <a:pt x="4504" y="1193"/>
                      <a:pt x="4804" y="892"/>
                      <a:pt x="5071" y="592"/>
                    </a:cubicBezTo>
                    <a:cubicBezTo>
                      <a:pt x="5171" y="492"/>
                      <a:pt x="5271" y="325"/>
                      <a:pt x="5204" y="159"/>
                    </a:cubicBezTo>
                    <a:cubicBezTo>
                      <a:pt x="5137" y="59"/>
                      <a:pt x="4971" y="25"/>
                      <a:pt x="4837" y="25"/>
                    </a:cubicBezTo>
                    <a:cubicBezTo>
                      <a:pt x="4370" y="25"/>
                      <a:pt x="3878" y="0"/>
                      <a:pt x="33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9"/>
              <p:cNvSpPr/>
              <p:nvPr/>
            </p:nvSpPr>
            <p:spPr>
              <a:xfrm flipH="1">
                <a:off x="2408750" y="3853384"/>
                <a:ext cx="105051" cy="38405"/>
              </a:xfrm>
              <a:custGeom>
                <a:avLst/>
                <a:gdLst/>
                <a:ahLst/>
                <a:cxnLst/>
                <a:rect l="l" t="t" r="r" b="b"/>
                <a:pathLst>
                  <a:path w="5271" h="1927" extrusionOk="0">
                    <a:moveTo>
                      <a:pt x="3386" y="0"/>
                    </a:moveTo>
                    <a:cubicBezTo>
                      <a:pt x="2894" y="0"/>
                      <a:pt x="2402" y="25"/>
                      <a:pt x="1935" y="125"/>
                    </a:cubicBezTo>
                    <a:cubicBezTo>
                      <a:pt x="1235" y="259"/>
                      <a:pt x="634" y="959"/>
                      <a:pt x="134" y="1460"/>
                    </a:cubicBezTo>
                    <a:lnTo>
                      <a:pt x="134" y="1426"/>
                    </a:lnTo>
                    <a:cubicBezTo>
                      <a:pt x="67" y="1526"/>
                      <a:pt x="1" y="1626"/>
                      <a:pt x="1" y="1726"/>
                    </a:cubicBezTo>
                    <a:cubicBezTo>
                      <a:pt x="34" y="1893"/>
                      <a:pt x="267" y="1927"/>
                      <a:pt x="434" y="1927"/>
                    </a:cubicBezTo>
                    <a:cubicBezTo>
                      <a:pt x="1368" y="1927"/>
                      <a:pt x="2302" y="1893"/>
                      <a:pt x="3236" y="1893"/>
                    </a:cubicBezTo>
                    <a:cubicBezTo>
                      <a:pt x="3436" y="1893"/>
                      <a:pt x="3636" y="1893"/>
                      <a:pt x="3837" y="1793"/>
                    </a:cubicBezTo>
                    <a:cubicBezTo>
                      <a:pt x="4003" y="1726"/>
                      <a:pt x="4103" y="1593"/>
                      <a:pt x="4237" y="1493"/>
                    </a:cubicBezTo>
                    <a:cubicBezTo>
                      <a:pt x="4504" y="1193"/>
                      <a:pt x="4771" y="892"/>
                      <a:pt x="5071" y="592"/>
                    </a:cubicBezTo>
                    <a:cubicBezTo>
                      <a:pt x="5171" y="492"/>
                      <a:pt x="5271" y="325"/>
                      <a:pt x="5204" y="159"/>
                    </a:cubicBezTo>
                    <a:cubicBezTo>
                      <a:pt x="5138" y="59"/>
                      <a:pt x="4971" y="25"/>
                      <a:pt x="4837" y="25"/>
                    </a:cubicBezTo>
                    <a:cubicBezTo>
                      <a:pt x="4370" y="25"/>
                      <a:pt x="3878" y="0"/>
                      <a:pt x="33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9"/>
              <p:cNvSpPr/>
              <p:nvPr/>
            </p:nvSpPr>
            <p:spPr>
              <a:xfrm flipH="1">
                <a:off x="2309678" y="3853384"/>
                <a:ext cx="105071" cy="38405"/>
              </a:xfrm>
              <a:custGeom>
                <a:avLst/>
                <a:gdLst/>
                <a:ahLst/>
                <a:cxnLst/>
                <a:rect l="l" t="t" r="r" b="b"/>
                <a:pathLst>
                  <a:path w="5272" h="1927" extrusionOk="0">
                    <a:moveTo>
                      <a:pt x="3374" y="0"/>
                    </a:moveTo>
                    <a:cubicBezTo>
                      <a:pt x="2878" y="0"/>
                      <a:pt x="2386" y="25"/>
                      <a:pt x="1935" y="125"/>
                    </a:cubicBezTo>
                    <a:cubicBezTo>
                      <a:pt x="1235" y="259"/>
                      <a:pt x="601" y="959"/>
                      <a:pt x="134" y="1460"/>
                    </a:cubicBezTo>
                    <a:lnTo>
                      <a:pt x="134" y="1426"/>
                    </a:lnTo>
                    <a:cubicBezTo>
                      <a:pt x="67" y="1526"/>
                      <a:pt x="1" y="1626"/>
                      <a:pt x="1" y="1726"/>
                    </a:cubicBezTo>
                    <a:cubicBezTo>
                      <a:pt x="34" y="1893"/>
                      <a:pt x="268" y="1927"/>
                      <a:pt x="434" y="1927"/>
                    </a:cubicBezTo>
                    <a:cubicBezTo>
                      <a:pt x="1368" y="1927"/>
                      <a:pt x="2302" y="1893"/>
                      <a:pt x="3236" y="1893"/>
                    </a:cubicBezTo>
                    <a:cubicBezTo>
                      <a:pt x="3437" y="1893"/>
                      <a:pt x="3637" y="1893"/>
                      <a:pt x="3837" y="1793"/>
                    </a:cubicBezTo>
                    <a:cubicBezTo>
                      <a:pt x="3970" y="1726"/>
                      <a:pt x="4104" y="1593"/>
                      <a:pt x="4237" y="1493"/>
                    </a:cubicBezTo>
                    <a:cubicBezTo>
                      <a:pt x="4504" y="1193"/>
                      <a:pt x="4771" y="892"/>
                      <a:pt x="5038" y="592"/>
                    </a:cubicBezTo>
                    <a:cubicBezTo>
                      <a:pt x="5138" y="492"/>
                      <a:pt x="5271" y="325"/>
                      <a:pt x="5171" y="159"/>
                    </a:cubicBezTo>
                    <a:cubicBezTo>
                      <a:pt x="5104" y="59"/>
                      <a:pt x="4971" y="25"/>
                      <a:pt x="4838" y="25"/>
                    </a:cubicBezTo>
                    <a:cubicBezTo>
                      <a:pt x="4371" y="25"/>
                      <a:pt x="3870" y="0"/>
                      <a:pt x="337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9"/>
              <p:cNvSpPr/>
              <p:nvPr/>
            </p:nvSpPr>
            <p:spPr>
              <a:xfrm flipH="1">
                <a:off x="2185375" y="3854042"/>
                <a:ext cx="131638" cy="38086"/>
              </a:xfrm>
              <a:custGeom>
                <a:avLst/>
                <a:gdLst/>
                <a:ahLst/>
                <a:cxnLst/>
                <a:rect l="l" t="t" r="r" b="b"/>
                <a:pathLst>
                  <a:path w="6605" h="1911" extrusionOk="0">
                    <a:moveTo>
                      <a:pt x="6201" y="1"/>
                    </a:moveTo>
                    <a:cubicBezTo>
                      <a:pt x="6138" y="1"/>
                      <a:pt x="6071" y="9"/>
                      <a:pt x="6005" y="26"/>
                    </a:cubicBezTo>
                    <a:cubicBezTo>
                      <a:pt x="5354" y="109"/>
                      <a:pt x="4687" y="117"/>
                      <a:pt x="4020" y="117"/>
                    </a:cubicBezTo>
                    <a:cubicBezTo>
                      <a:pt x="3853" y="117"/>
                      <a:pt x="3686" y="117"/>
                      <a:pt x="3520" y="117"/>
                    </a:cubicBezTo>
                    <a:cubicBezTo>
                      <a:pt x="3020" y="117"/>
                      <a:pt x="2523" y="121"/>
                      <a:pt x="2035" y="159"/>
                    </a:cubicBezTo>
                    <a:cubicBezTo>
                      <a:pt x="1902" y="159"/>
                      <a:pt x="1735" y="159"/>
                      <a:pt x="1601" y="226"/>
                    </a:cubicBezTo>
                    <a:cubicBezTo>
                      <a:pt x="1501" y="259"/>
                      <a:pt x="1401" y="326"/>
                      <a:pt x="1301" y="392"/>
                    </a:cubicBezTo>
                    <a:cubicBezTo>
                      <a:pt x="901" y="693"/>
                      <a:pt x="534" y="1026"/>
                      <a:pt x="234" y="1427"/>
                    </a:cubicBezTo>
                    <a:cubicBezTo>
                      <a:pt x="167" y="1527"/>
                      <a:pt x="67" y="1660"/>
                      <a:pt x="0" y="1760"/>
                    </a:cubicBezTo>
                    <a:cubicBezTo>
                      <a:pt x="134" y="1860"/>
                      <a:pt x="300" y="1894"/>
                      <a:pt x="467" y="1894"/>
                    </a:cubicBezTo>
                    <a:cubicBezTo>
                      <a:pt x="1435" y="1894"/>
                      <a:pt x="2335" y="1860"/>
                      <a:pt x="3269" y="1860"/>
                    </a:cubicBezTo>
                    <a:cubicBezTo>
                      <a:pt x="3577" y="1860"/>
                      <a:pt x="3961" y="1911"/>
                      <a:pt x="4327" y="1911"/>
                    </a:cubicBezTo>
                    <a:cubicBezTo>
                      <a:pt x="4556" y="1911"/>
                      <a:pt x="4778" y="1891"/>
                      <a:pt x="4970" y="1827"/>
                    </a:cubicBezTo>
                    <a:cubicBezTo>
                      <a:pt x="5471" y="1627"/>
                      <a:pt x="6038" y="960"/>
                      <a:pt x="6438" y="559"/>
                    </a:cubicBezTo>
                    <a:cubicBezTo>
                      <a:pt x="6505" y="493"/>
                      <a:pt x="6605" y="392"/>
                      <a:pt x="6605" y="259"/>
                    </a:cubicBezTo>
                    <a:cubicBezTo>
                      <a:pt x="6572" y="159"/>
                      <a:pt x="6472" y="59"/>
                      <a:pt x="6371" y="26"/>
                    </a:cubicBezTo>
                    <a:cubicBezTo>
                      <a:pt x="6321" y="9"/>
                      <a:pt x="6263" y="1"/>
                      <a:pt x="62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9"/>
              <p:cNvSpPr/>
              <p:nvPr/>
            </p:nvSpPr>
            <p:spPr>
              <a:xfrm flipH="1">
                <a:off x="1983265" y="2958149"/>
                <a:ext cx="1259157" cy="829267"/>
              </a:xfrm>
              <a:custGeom>
                <a:avLst/>
                <a:gdLst/>
                <a:ahLst/>
                <a:cxnLst/>
                <a:rect l="l" t="t" r="r" b="b"/>
                <a:pathLst>
                  <a:path w="63179" h="41609" extrusionOk="0">
                    <a:moveTo>
                      <a:pt x="15294" y="0"/>
                    </a:moveTo>
                    <a:cubicBezTo>
                      <a:pt x="9789" y="0"/>
                      <a:pt x="5477" y="50"/>
                      <a:pt x="3736" y="179"/>
                    </a:cubicBezTo>
                    <a:cubicBezTo>
                      <a:pt x="2268" y="279"/>
                      <a:pt x="1068" y="112"/>
                      <a:pt x="567" y="1813"/>
                    </a:cubicBezTo>
                    <a:cubicBezTo>
                      <a:pt x="0" y="3615"/>
                      <a:pt x="500" y="5649"/>
                      <a:pt x="500" y="7484"/>
                    </a:cubicBezTo>
                    <a:lnTo>
                      <a:pt x="500" y="41608"/>
                    </a:lnTo>
                    <a:lnTo>
                      <a:pt x="62011" y="41608"/>
                    </a:lnTo>
                    <a:lnTo>
                      <a:pt x="62011" y="7251"/>
                    </a:lnTo>
                    <a:cubicBezTo>
                      <a:pt x="62011" y="4282"/>
                      <a:pt x="63179" y="546"/>
                      <a:pt x="59609" y="479"/>
                    </a:cubicBezTo>
                    <a:cubicBezTo>
                      <a:pt x="56715" y="405"/>
                      <a:pt x="31092" y="0"/>
                      <a:pt x="152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9"/>
              <p:cNvSpPr/>
              <p:nvPr/>
            </p:nvSpPr>
            <p:spPr>
              <a:xfrm flipH="1">
                <a:off x="2018501" y="2993166"/>
                <a:ext cx="1190020" cy="773045"/>
              </a:xfrm>
              <a:custGeom>
                <a:avLst/>
                <a:gdLst/>
                <a:ahLst/>
                <a:cxnLst/>
                <a:rect l="l" t="t" r="r" b="b"/>
                <a:pathLst>
                  <a:path w="59710" h="38788" extrusionOk="0">
                    <a:moveTo>
                      <a:pt x="3689" y="1"/>
                    </a:moveTo>
                    <a:cubicBezTo>
                      <a:pt x="2230" y="1"/>
                      <a:pt x="901" y="320"/>
                      <a:pt x="467" y="1791"/>
                    </a:cubicBezTo>
                    <a:cubicBezTo>
                      <a:pt x="0" y="3425"/>
                      <a:pt x="467" y="5193"/>
                      <a:pt x="467" y="6828"/>
                    </a:cubicBezTo>
                    <a:cubicBezTo>
                      <a:pt x="467" y="10197"/>
                      <a:pt x="467" y="13566"/>
                      <a:pt x="467" y="16902"/>
                    </a:cubicBezTo>
                    <a:cubicBezTo>
                      <a:pt x="467" y="23640"/>
                      <a:pt x="467" y="30378"/>
                      <a:pt x="467" y="37083"/>
                    </a:cubicBezTo>
                    <a:cubicBezTo>
                      <a:pt x="467" y="38570"/>
                      <a:pt x="1804" y="38788"/>
                      <a:pt x="3071" y="38788"/>
                    </a:cubicBezTo>
                    <a:cubicBezTo>
                      <a:pt x="3593" y="38788"/>
                      <a:pt x="4104" y="38751"/>
                      <a:pt x="4504" y="38751"/>
                    </a:cubicBezTo>
                    <a:lnTo>
                      <a:pt x="57008" y="38751"/>
                    </a:lnTo>
                    <a:cubicBezTo>
                      <a:pt x="59710" y="38751"/>
                      <a:pt x="58642" y="33080"/>
                      <a:pt x="58642" y="31412"/>
                    </a:cubicBezTo>
                    <a:cubicBezTo>
                      <a:pt x="58642" y="21538"/>
                      <a:pt x="58676" y="11698"/>
                      <a:pt x="58676" y="1824"/>
                    </a:cubicBezTo>
                    <a:cubicBezTo>
                      <a:pt x="58676" y="423"/>
                      <a:pt x="57341" y="190"/>
                      <a:pt x="56207" y="190"/>
                    </a:cubicBezTo>
                    <a:lnTo>
                      <a:pt x="6939" y="190"/>
                    </a:lnTo>
                    <a:cubicBezTo>
                      <a:pt x="6010" y="190"/>
                      <a:pt x="4811" y="1"/>
                      <a:pt x="3689" y="1"/>
                    </a:cubicBezTo>
                    <a:close/>
                  </a:path>
                </a:pathLst>
              </a:custGeom>
              <a:solidFill>
                <a:srgbClr val="B5C7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9"/>
              <p:cNvSpPr/>
              <p:nvPr/>
            </p:nvSpPr>
            <p:spPr>
              <a:xfrm flipH="1">
                <a:off x="1998133" y="3790744"/>
                <a:ext cx="1697697" cy="452730"/>
              </a:xfrm>
              <a:custGeom>
                <a:avLst/>
                <a:gdLst/>
                <a:ahLst/>
                <a:cxnLst/>
                <a:rect l="l" t="t" r="r" b="b"/>
                <a:pathLst>
                  <a:path w="85183" h="22716" extrusionOk="0">
                    <a:moveTo>
                      <a:pt x="84874" y="0"/>
                    </a:moveTo>
                    <a:cubicBezTo>
                      <a:pt x="84825" y="0"/>
                      <a:pt x="84774" y="20"/>
                      <a:pt x="84728" y="66"/>
                    </a:cubicBezTo>
                    <a:cubicBezTo>
                      <a:pt x="82526" y="2234"/>
                      <a:pt x="80425" y="4469"/>
                      <a:pt x="78323" y="6671"/>
                    </a:cubicBezTo>
                    <a:lnTo>
                      <a:pt x="71952" y="13309"/>
                    </a:lnTo>
                    <a:cubicBezTo>
                      <a:pt x="70884" y="14410"/>
                      <a:pt x="69850" y="15544"/>
                      <a:pt x="68783" y="16645"/>
                    </a:cubicBezTo>
                    <a:cubicBezTo>
                      <a:pt x="67782" y="17679"/>
                      <a:pt x="66782" y="18779"/>
                      <a:pt x="65747" y="19780"/>
                    </a:cubicBezTo>
                    <a:cubicBezTo>
                      <a:pt x="64747" y="20747"/>
                      <a:pt x="63613" y="21448"/>
                      <a:pt x="62212" y="21748"/>
                    </a:cubicBezTo>
                    <a:cubicBezTo>
                      <a:pt x="60811" y="22015"/>
                      <a:pt x="59343" y="21948"/>
                      <a:pt x="57942" y="21982"/>
                    </a:cubicBezTo>
                    <a:cubicBezTo>
                      <a:pt x="51804" y="22048"/>
                      <a:pt x="45666" y="22082"/>
                      <a:pt x="39529" y="22082"/>
                    </a:cubicBezTo>
                    <a:cubicBezTo>
                      <a:pt x="33391" y="22082"/>
                      <a:pt x="27253" y="22048"/>
                      <a:pt x="21116" y="22015"/>
                    </a:cubicBezTo>
                    <a:cubicBezTo>
                      <a:pt x="14978" y="21948"/>
                      <a:pt x="8874" y="21848"/>
                      <a:pt x="2736" y="21715"/>
                    </a:cubicBezTo>
                    <a:lnTo>
                      <a:pt x="434" y="21681"/>
                    </a:lnTo>
                    <a:cubicBezTo>
                      <a:pt x="1" y="21681"/>
                      <a:pt x="1" y="22315"/>
                      <a:pt x="434" y="22315"/>
                    </a:cubicBezTo>
                    <a:cubicBezTo>
                      <a:pt x="6605" y="22449"/>
                      <a:pt x="12810" y="22549"/>
                      <a:pt x="19014" y="22615"/>
                    </a:cubicBezTo>
                    <a:cubicBezTo>
                      <a:pt x="25219" y="22682"/>
                      <a:pt x="31456" y="22716"/>
                      <a:pt x="37661" y="22716"/>
                    </a:cubicBezTo>
                    <a:cubicBezTo>
                      <a:pt x="43865" y="22716"/>
                      <a:pt x="50070" y="22682"/>
                      <a:pt x="56241" y="22615"/>
                    </a:cubicBezTo>
                    <a:cubicBezTo>
                      <a:pt x="57742" y="22582"/>
                      <a:pt x="59243" y="22615"/>
                      <a:pt x="60744" y="22515"/>
                    </a:cubicBezTo>
                    <a:cubicBezTo>
                      <a:pt x="62045" y="22449"/>
                      <a:pt x="63346" y="22215"/>
                      <a:pt x="64447" y="21548"/>
                    </a:cubicBezTo>
                    <a:cubicBezTo>
                      <a:pt x="65614" y="20881"/>
                      <a:pt x="66515" y="19880"/>
                      <a:pt x="67449" y="18913"/>
                    </a:cubicBezTo>
                    <a:cubicBezTo>
                      <a:pt x="68483" y="17812"/>
                      <a:pt x="69550" y="16711"/>
                      <a:pt x="70618" y="15577"/>
                    </a:cubicBezTo>
                    <a:cubicBezTo>
                      <a:pt x="74921" y="11107"/>
                      <a:pt x="79224" y="6637"/>
                      <a:pt x="83493" y="2101"/>
                    </a:cubicBezTo>
                    <a:cubicBezTo>
                      <a:pt x="83994" y="1534"/>
                      <a:pt x="84528" y="967"/>
                      <a:pt x="85028" y="400"/>
                    </a:cubicBezTo>
                    <a:cubicBezTo>
                      <a:pt x="85182" y="220"/>
                      <a:pt x="85039" y="0"/>
                      <a:pt x="84874" y="0"/>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9"/>
              <p:cNvSpPr/>
              <p:nvPr/>
            </p:nvSpPr>
            <p:spPr>
              <a:xfrm flipH="1">
                <a:off x="3489893" y="2009879"/>
                <a:ext cx="133471" cy="106984"/>
              </a:xfrm>
              <a:custGeom>
                <a:avLst/>
                <a:gdLst/>
                <a:ahLst/>
                <a:cxnLst/>
                <a:rect l="l" t="t" r="r" b="b"/>
                <a:pathLst>
                  <a:path w="6697" h="5368" extrusionOk="0">
                    <a:moveTo>
                      <a:pt x="2911" y="0"/>
                    </a:moveTo>
                    <a:cubicBezTo>
                      <a:pt x="2712" y="0"/>
                      <a:pt x="2509" y="19"/>
                      <a:pt x="2302" y="58"/>
                    </a:cubicBezTo>
                    <a:lnTo>
                      <a:pt x="2335" y="58"/>
                    </a:lnTo>
                    <a:cubicBezTo>
                      <a:pt x="1301" y="258"/>
                      <a:pt x="467" y="959"/>
                      <a:pt x="134" y="1859"/>
                    </a:cubicBezTo>
                    <a:cubicBezTo>
                      <a:pt x="34" y="2160"/>
                      <a:pt x="0" y="2493"/>
                      <a:pt x="34" y="2827"/>
                    </a:cubicBezTo>
                    <a:cubicBezTo>
                      <a:pt x="0" y="3294"/>
                      <a:pt x="101" y="3727"/>
                      <a:pt x="367" y="4128"/>
                    </a:cubicBezTo>
                    <a:cubicBezTo>
                      <a:pt x="869" y="4880"/>
                      <a:pt x="1843" y="5368"/>
                      <a:pt x="2817" y="5368"/>
                    </a:cubicBezTo>
                    <a:cubicBezTo>
                      <a:pt x="2879" y="5368"/>
                      <a:pt x="2941" y="5366"/>
                      <a:pt x="3003" y="5362"/>
                    </a:cubicBezTo>
                    <a:cubicBezTo>
                      <a:pt x="4070" y="5295"/>
                      <a:pt x="4971" y="4795"/>
                      <a:pt x="5504" y="3994"/>
                    </a:cubicBezTo>
                    <a:cubicBezTo>
                      <a:pt x="6696" y="2221"/>
                      <a:pt x="5088" y="0"/>
                      <a:pt x="2911" y="0"/>
                    </a:cubicBezTo>
                    <a:close/>
                  </a:path>
                </a:pathLst>
              </a:custGeom>
              <a:solidFill>
                <a:srgbClr val="B5C7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9"/>
              <p:cNvSpPr/>
              <p:nvPr/>
            </p:nvSpPr>
            <p:spPr>
              <a:xfrm flipH="1">
                <a:off x="3446506" y="2115249"/>
                <a:ext cx="247989" cy="106366"/>
              </a:xfrm>
              <a:custGeom>
                <a:avLst/>
                <a:gdLst/>
                <a:ahLst/>
                <a:cxnLst/>
                <a:rect l="l" t="t" r="r" b="b"/>
                <a:pathLst>
                  <a:path w="12443" h="5337" extrusionOk="0">
                    <a:moveTo>
                      <a:pt x="6607" y="0"/>
                    </a:moveTo>
                    <a:cubicBezTo>
                      <a:pt x="6506" y="0"/>
                      <a:pt x="6405" y="3"/>
                      <a:pt x="6305" y="8"/>
                    </a:cubicBezTo>
                    <a:cubicBezTo>
                      <a:pt x="4737" y="75"/>
                      <a:pt x="3436" y="809"/>
                      <a:pt x="2469" y="1876"/>
                    </a:cubicBezTo>
                    <a:cubicBezTo>
                      <a:pt x="2068" y="2343"/>
                      <a:pt x="0" y="5145"/>
                      <a:pt x="1268" y="5212"/>
                    </a:cubicBezTo>
                    <a:cubicBezTo>
                      <a:pt x="2919" y="5295"/>
                      <a:pt x="4570" y="5337"/>
                      <a:pt x="6221" y="5337"/>
                    </a:cubicBezTo>
                    <a:cubicBezTo>
                      <a:pt x="7873" y="5337"/>
                      <a:pt x="9524" y="5295"/>
                      <a:pt x="11175" y="5212"/>
                    </a:cubicBezTo>
                    <a:cubicBezTo>
                      <a:pt x="11508" y="5212"/>
                      <a:pt x="11842" y="5178"/>
                      <a:pt x="12142" y="5012"/>
                    </a:cubicBezTo>
                    <a:cubicBezTo>
                      <a:pt x="12442" y="4845"/>
                      <a:pt x="12442" y="4511"/>
                      <a:pt x="12309" y="4111"/>
                    </a:cubicBezTo>
                    <a:cubicBezTo>
                      <a:pt x="11942" y="3010"/>
                      <a:pt x="10474" y="1376"/>
                      <a:pt x="9974" y="1042"/>
                    </a:cubicBezTo>
                    <a:cubicBezTo>
                      <a:pt x="9020" y="365"/>
                      <a:pt x="7810" y="0"/>
                      <a:pt x="6607" y="0"/>
                    </a:cubicBezTo>
                    <a:close/>
                  </a:path>
                </a:pathLst>
              </a:custGeom>
              <a:solidFill>
                <a:srgbClr val="B5C7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9"/>
              <p:cNvSpPr/>
              <p:nvPr/>
            </p:nvSpPr>
            <p:spPr>
              <a:xfrm flipH="1">
                <a:off x="4153602" y="2697484"/>
                <a:ext cx="194397" cy="156052"/>
              </a:xfrm>
              <a:custGeom>
                <a:avLst/>
                <a:gdLst/>
                <a:ahLst/>
                <a:cxnLst/>
                <a:rect l="l" t="t" r="r" b="b"/>
                <a:pathLst>
                  <a:path w="9754" h="7830" extrusionOk="0">
                    <a:moveTo>
                      <a:pt x="4267" y="1"/>
                    </a:moveTo>
                    <a:cubicBezTo>
                      <a:pt x="3985" y="1"/>
                      <a:pt x="3696" y="27"/>
                      <a:pt x="3403" y="82"/>
                    </a:cubicBezTo>
                    <a:cubicBezTo>
                      <a:pt x="1902" y="382"/>
                      <a:pt x="667" y="1416"/>
                      <a:pt x="234" y="2717"/>
                    </a:cubicBezTo>
                    <a:cubicBezTo>
                      <a:pt x="67" y="3151"/>
                      <a:pt x="0" y="3651"/>
                      <a:pt x="67" y="4118"/>
                    </a:cubicBezTo>
                    <a:cubicBezTo>
                      <a:pt x="34" y="4785"/>
                      <a:pt x="200" y="5452"/>
                      <a:pt x="567" y="6019"/>
                    </a:cubicBezTo>
                    <a:cubicBezTo>
                      <a:pt x="1288" y="7116"/>
                      <a:pt x="2714" y="7830"/>
                      <a:pt x="4129" y="7830"/>
                    </a:cubicBezTo>
                    <a:cubicBezTo>
                      <a:pt x="4220" y="7830"/>
                      <a:pt x="4312" y="7827"/>
                      <a:pt x="4403" y="7821"/>
                    </a:cubicBezTo>
                    <a:cubicBezTo>
                      <a:pt x="5938" y="7721"/>
                      <a:pt x="7272" y="6987"/>
                      <a:pt x="8039" y="5819"/>
                    </a:cubicBezTo>
                    <a:cubicBezTo>
                      <a:pt x="9754" y="3247"/>
                      <a:pt x="7422" y="1"/>
                      <a:pt x="4267" y="1"/>
                    </a:cubicBezTo>
                    <a:close/>
                  </a:path>
                </a:pathLst>
              </a:custGeom>
              <a:solidFill>
                <a:srgbClr val="B5C7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9"/>
              <p:cNvSpPr/>
              <p:nvPr/>
            </p:nvSpPr>
            <p:spPr>
              <a:xfrm flipH="1">
                <a:off x="4090045" y="2850566"/>
                <a:ext cx="361012" cy="155195"/>
              </a:xfrm>
              <a:custGeom>
                <a:avLst/>
                <a:gdLst/>
                <a:ahLst/>
                <a:cxnLst/>
                <a:rect l="l" t="t" r="r" b="b"/>
                <a:pathLst>
                  <a:path w="18114" h="7787" extrusionOk="0">
                    <a:moveTo>
                      <a:pt x="9521" y="1"/>
                    </a:moveTo>
                    <a:cubicBezTo>
                      <a:pt x="9416" y="1"/>
                      <a:pt x="9312" y="2"/>
                      <a:pt x="9207" y="6"/>
                    </a:cubicBezTo>
                    <a:cubicBezTo>
                      <a:pt x="6906" y="140"/>
                      <a:pt x="5004" y="1174"/>
                      <a:pt x="3603" y="2775"/>
                    </a:cubicBezTo>
                    <a:cubicBezTo>
                      <a:pt x="3003" y="3442"/>
                      <a:pt x="1" y="7512"/>
                      <a:pt x="1835" y="7612"/>
                    </a:cubicBezTo>
                    <a:cubicBezTo>
                      <a:pt x="4237" y="7728"/>
                      <a:pt x="6639" y="7787"/>
                      <a:pt x="9041" y="7787"/>
                    </a:cubicBezTo>
                    <a:cubicBezTo>
                      <a:pt x="11442" y="7787"/>
                      <a:pt x="13844" y="7728"/>
                      <a:pt x="16246" y="7612"/>
                    </a:cubicBezTo>
                    <a:cubicBezTo>
                      <a:pt x="16746" y="7578"/>
                      <a:pt x="17246" y="7545"/>
                      <a:pt x="17647" y="7311"/>
                    </a:cubicBezTo>
                    <a:cubicBezTo>
                      <a:pt x="18080" y="7078"/>
                      <a:pt x="18114" y="6578"/>
                      <a:pt x="17914" y="6010"/>
                    </a:cubicBezTo>
                    <a:cubicBezTo>
                      <a:pt x="17380" y="4409"/>
                      <a:pt x="15245" y="2041"/>
                      <a:pt x="14511" y="1507"/>
                    </a:cubicBezTo>
                    <a:cubicBezTo>
                      <a:pt x="13094" y="531"/>
                      <a:pt x="11290" y="1"/>
                      <a:pt x="9521" y="1"/>
                    </a:cubicBezTo>
                    <a:close/>
                  </a:path>
                </a:pathLst>
              </a:custGeom>
              <a:solidFill>
                <a:srgbClr val="B5C7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9"/>
              <p:cNvSpPr/>
              <p:nvPr/>
            </p:nvSpPr>
            <p:spPr>
              <a:xfrm flipH="1">
                <a:off x="933950" y="2653240"/>
                <a:ext cx="151169" cy="121772"/>
              </a:xfrm>
              <a:custGeom>
                <a:avLst/>
                <a:gdLst/>
                <a:ahLst/>
                <a:cxnLst/>
                <a:rect l="l" t="t" r="r" b="b"/>
                <a:pathLst>
                  <a:path w="7585" h="6110" extrusionOk="0">
                    <a:moveTo>
                      <a:pt x="3330" y="1"/>
                    </a:moveTo>
                    <a:cubicBezTo>
                      <a:pt x="3103" y="1"/>
                      <a:pt x="2871" y="22"/>
                      <a:pt x="2635" y="67"/>
                    </a:cubicBezTo>
                    <a:cubicBezTo>
                      <a:pt x="1468" y="300"/>
                      <a:pt x="500" y="1101"/>
                      <a:pt x="167" y="2102"/>
                    </a:cubicBezTo>
                    <a:cubicBezTo>
                      <a:pt x="33" y="2469"/>
                      <a:pt x="0" y="2835"/>
                      <a:pt x="33" y="3202"/>
                    </a:cubicBezTo>
                    <a:cubicBezTo>
                      <a:pt x="0" y="3736"/>
                      <a:pt x="133" y="4236"/>
                      <a:pt x="434" y="4670"/>
                    </a:cubicBezTo>
                    <a:cubicBezTo>
                      <a:pt x="1002" y="5554"/>
                      <a:pt x="2109" y="6110"/>
                      <a:pt x="3244" y="6110"/>
                    </a:cubicBezTo>
                    <a:cubicBezTo>
                      <a:pt x="3308" y="6110"/>
                      <a:pt x="3372" y="6108"/>
                      <a:pt x="3436" y="6104"/>
                    </a:cubicBezTo>
                    <a:cubicBezTo>
                      <a:pt x="4637" y="6004"/>
                      <a:pt x="5671" y="5437"/>
                      <a:pt x="6271" y="4537"/>
                    </a:cubicBezTo>
                    <a:cubicBezTo>
                      <a:pt x="7585" y="2520"/>
                      <a:pt x="5793" y="1"/>
                      <a:pt x="3330" y="1"/>
                    </a:cubicBezTo>
                    <a:close/>
                  </a:path>
                </a:pathLst>
              </a:custGeom>
              <a:solidFill>
                <a:srgbClr val="B5C7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9"/>
              <p:cNvSpPr/>
              <p:nvPr/>
            </p:nvSpPr>
            <p:spPr>
              <a:xfrm flipH="1">
                <a:off x="884345" y="2772760"/>
                <a:ext cx="281232" cy="120816"/>
              </a:xfrm>
              <a:custGeom>
                <a:avLst/>
                <a:gdLst/>
                <a:ahLst/>
                <a:cxnLst/>
                <a:rect l="l" t="t" r="r" b="b"/>
                <a:pathLst>
                  <a:path w="14111" h="6062" extrusionOk="0">
                    <a:moveTo>
                      <a:pt x="7488" y="0"/>
                    </a:moveTo>
                    <a:cubicBezTo>
                      <a:pt x="7383" y="0"/>
                      <a:pt x="7278" y="3"/>
                      <a:pt x="7173" y="7"/>
                    </a:cubicBezTo>
                    <a:cubicBezTo>
                      <a:pt x="5371" y="74"/>
                      <a:pt x="3870" y="908"/>
                      <a:pt x="2803" y="2142"/>
                    </a:cubicBezTo>
                    <a:cubicBezTo>
                      <a:pt x="2336" y="2676"/>
                      <a:pt x="1" y="5845"/>
                      <a:pt x="1435" y="5912"/>
                    </a:cubicBezTo>
                    <a:cubicBezTo>
                      <a:pt x="3303" y="6012"/>
                      <a:pt x="5171" y="6062"/>
                      <a:pt x="7039" y="6062"/>
                    </a:cubicBezTo>
                    <a:cubicBezTo>
                      <a:pt x="8907" y="6062"/>
                      <a:pt x="10775" y="6012"/>
                      <a:pt x="12643" y="5912"/>
                    </a:cubicBezTo>
                    <a:cubicBezTo>
                      <a:pt x="13044" y="5912"/>
                      <a:pt x="13444" y="5878"/>
                      <a:pt x="13744" y="5678"/>
                    </a:cubicBezTo>
                    <a:cubicBezTo>
                      <a:pt x="14078" y="5511"/>
                      <a:pt x="14111" y="5111"/>
                      <a:pt x="13944" y="4644"/>
                    </a:cubicBezTo>
                    <a:cubicBezTo>
                      <a:pt x="13544" y="3410"/>
                      <a:pt x="11876" y="1575"/>
                      <a:pt x="11309" y="1175"/>
                    </a:cubicBezTo>
                    <a:cubicBezTo>
                      <a:pt x="10225" y="401"/>
                      <a:pt x="8854" y="0"/>
                      <a:pt x="7488" y="0"/>
                    </a:cubicBezTo>
                    <a:close/>
                  </a:path>
                </a:pathLst>
              </a:custGeom>
              <a:solidFill>
                <a:srgbClr val="B5C7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9"/>
              <p:cNvSpPr/>
              <p:nvPr/>
            </p:nvSpPr>
            <p:spPr>
              <a:xfrm flipH="1">
                <a:off x="3901228" y="1955132"/>
                <a:ext cx="429492" cy="263495"/>
              </a:xfrm>
              <a:custGeom>
                <a:avLst/>
                <a:gdLst/>
                <a:ahLst/>
                <a:cxnLst/>
                <a:rect l="l" t="t" r="r" b="b"/>
                <a:pathLst>
                  <a:path w="21550" h="13221" extrusionOk="0">
                    <a:moveTo>
                      <a:pt x="19359" y="0"/>
                    </a:moveTo>
                    <a:cubicBezTo>
                      <a:pt x="18468" y="0"/>
                      <a:pt x="17580" y="36"/>
                      <a:pt x="16679" y="36"/>
                    </a:cubicBezTo>
                    <a:lnTo>
                      <a:pt x="11342" y="36"/>
                    </a:lnTo>
                    <a:cubicBezTo>
                      <a:pt x="7873" y="3"/>
                      <a:pt x="4404" y="3"/>
                      <a:pt x="934" y="3"/>
                    </a:cubicBezTo>
                    <a:cubicBezTo>
                      <a:pt x="0" y="3"/>
                      <a:pt x="434" y="2004"/>
                      <a:pt x="434" y="2605"/>
                    </a:cubicBezTo>
                    <a:lnTo>
                      <a:pt x="434" y="9843"/>
                    </a:lnTo>
                    <a:cubicBezTo>
                      <a:pt x="434" y="10677"/>
                      <a:pt x="367" y="11478"/>
                      <a:pt x="434" y="12312"/>
                    </a:cubicBezTo>
                    <a:cubicBezTo>
                      <a:pt x="434" y="12479"/>
                      <a:pt x="434" y="12679"/>
                      <a:pt x="534" y="12846"/>
                    </a:cubicBezTo>
                    <a:cubicBezTo>
                      <a:pt x="684" y="13146"/>
                      <a:pt x="1026" y="13221"/>
                      <a:pt x="1397" y="13221"/>
                    </a:cubicBezTo>
                    <a:cubicBezTo>
                      <a:pt x="1768" y="13221"/>
                      <a:pt x="2169" y="13146"/>
                      <a:pt x="2436" y="13146"/>
                    </a:cubicBezTo>
                    <a:lnTo>
                      <a:pt x="20148" y="13146"/>
                    </a:lnTo>
                    <a:cubicBezTo>
                      <a:pt x="20292" y="13146"/>
                      <a:pt x="20663" y="13196"/>
                      <a:pt x="20966" y="13196"/>
                    </a:cubicBezTo>
                    <a:cubicBezTo>
                      <a:pt x="21155" y="13196"/>
                      <a:pt x="21318" y="13177"/>
                      <a:pt x="21382" y="13112"/>
                    </a:cubicBezTo>
                    <a:cubicBezTo>
                      <a:pt x="21549" y="12912"/>
                      <a:pt x="21449" y="12445"/>
                      <a:pt x="21449" y="12212"/>
                    </a:cubicBezTo>
                    <a:lnTo>
                      <a:pt x="21449" y="9777"/>
                    </a:lnTo>
                    <a:cubicBezTo>
                      <a:pt x="21449" y="6641"/>
                      <a:pt x="21482" y="3506"/>
                      <a:pt x="21449" y="370"/>
                    </a:cubicBezTo>
                    <a:cubicBezTo>
                      <a:pt x="21449" y="270"/>
                      <a:pt x="21449" y="203"/>
                      <a:pt x="21416" y="170"/>
                    </a:cubicBezTo>
                    <a:cubicBezTo>
                      <a:pt x="21349" y="70"/>
                      <a:pt x="21249" y="70"/>
                      <a:pt x="21149" y="70"/>
                    </a:cubicBezTo>
                    <a:cubicBezTo>
                      <a:pt x="20548" y="16"/>
                      <a:pt x="19953" y="0"/>
                      <a:pt x="19359" y="0"/>
                    </a:cubicBezTo>
                    <a:close/>
                  </a:path>
                </a:pathLst>
              </a:cu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9"/>
              <p:cNvSpPr/>
              <p:nvPr/>
            </p:nvSpPr>
            <p:spPr>
              <a:xfrm flipH="1">
                <a:off x="4103837" y="1963163"/>
                <a:ext cx="223555" cy="137397"/>
              </a:xfrm>
              <a:custGeom>
                <a:avLst/>
                <a:gdLst/>
                <a:ahLst/>
                <a:cxnLst/>
                <a:rect l="l" t="t" r="r" b="b"/>
                <a:pathLst>
                  <a:path w="11217" h="6894" extrusionOk="0">
                    <a:moveTo>
                      <a:pt x="67" y="0"/>
                    </a:moveTo>
                    <a:cubicBezTo>
                      <a:pt x="34" y="0"/>
                      <a:pt x="0" y="34"/>
                      <a:pt x="34" y="67"/>
                    </a:cubicBezTo>
                    <a:cubicBezTo>
                      <a:pt x="267" y="367"/>
                      <a:pt x="634" y="567"/>
                      <a:pt x="968" y="801"/>
                    </a:cubicBezTo>
                    <a:cubicBezTo>
                      <a:pt x="1301" y="1068"/>
                      <a:pt x="1668" y="1301"/>
                      <a:pt x="2002" y="1535"/>
                    </a:cubicBezTo>
                    <a:cubicBezTo>
                      <a:pt x="2702" y="2002"/>
                      <a:pt x="3403" y="2435"/>
                      <a:pt x="4137" y="2902"/>
                    </a:cubicBezTo>
                    <a:cubicBezTo>
                      <a:pt x="5538" y="3770"/>
                      <a:pt x="6939" y="4637"/>
                      <a:pt x="8406" y="5471"/>
                    </a:cubicBezTo>
                    <a:cubicBezTo>
                      <a:pt x="9207" y="5938"/>
                      <a:pt x="10041" y="6405"/>
                      <a:pt x="10908" y="6872"/>
                    </a:cubicBezTo>
                    <a:cubicBezTo>
                      <a:pt x="10933" y="6887"/>
                      <a:pt x="10959" y="6894"/>
                      <a:pt x="10983" y="6894"/>
                    </a:cubicBezTo>
                    <a:cubicBezTo>
                      <a:pt x="11118" y="6894"/>
                      <a:pt x="11216" y="6685"/>
                      <a:pt x="11075" y="6572"/>
                    </a:cubicBezTo>
                    <a:cubicBezTo>
                      <a:pt x="8139" y="5004"/>
                      <a:pt x="5271" y="3269"/>
                      <a:pt x="2469" y="1468"/>
                    </a:cubicBezTo>
                    <a:cubicBezTo>
                      <a:pt x="2068" y="1201"/>
                      <a:pt x="1668" y="968"/>
                      <a:pt x="1268" y="701"/>
                    </a:cubicBezTo>
                    <a:cubicBezTo>
                      <a:pt x="901" y="467"/>
                      <a:pt x="501" y="134"/>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9"/>
              <p:cNvSpPr/>
              <p:nvPr/>
            </p:nvSpPr>
            <p:spPr>
              <a:xfrm flipH="1">
                <a:off x="3907805" y="1957842"/>
                <a:ext cx="203107" cy="143257"/>
              </a:xfrm>
              <a:custGeom>
                <a:avLst/>
                <a:gdLst/>
                <a:ahLst/>
                <a:cxnLst/>
                <a:rect l="l" t="t" r="r" b="b"/>
                <a:pathLst>
                  <a:path w="10191" h="7188" extrusionOk="0">
                    <a:moveTo>
                      <a:pt x="9891" y="1"/>
                    </a:moveTo>
                    <a:cubicBezTo>
                      <a:pt x="9857" y="1"/>
                      <a:pt x="9821" y="11"/>
                      <a:pt x="9786" y="34"/>
                    </a:cubicBezTo>
                    <a:cubicBezTo>
                      <a:pt x="9153" y="434"/>
                      <a:pt x="8519" y="934"/>
                      <a:pt x="7918" y="1368"/>
                    </a:cubicBezTo>
                    <a:cubicBezTo>
                      <a:pt x="7285" y="1835"/>
                      <a:pt x="6617" y="2269"/>
                      <a:pt x="5984" y="2736"/>
                    </a:cubicBezTo>
                    <a:cubicBezTo>
                      <a:pt x="4716" y="3636"/>
                      <a:pt x="3448" y="4537"/>
                      <a:pt x="2181" y="5438"/>
                    </a:cubicBezTo>
                    <a:cubicBezTo>
                      <a:pt x="1480" y="5938"/>
                      <a:pt x="747" y="6405"/>
                      <a:pt x="113" y="6972"/>
                    </a:cubicBezTo>
                    <a:cubicBezTo>
                      <a:pt x="1" y="7056"/>
                      <a:pt x="101" y="7188"/>
                      <a:pt x="195" y="7188"/>
                    </a:cubicBezTo>
                    <a:cubicBezTo>
                      <a:pt x="213" y="7188"/>
                      <a:pt x="230" y="7183"/>
                      <a:pt x="246" y="7172"/>
                    </a:cubicBezTo>
                    <a:cubicBezTo>
                      <a:pt x="947" y="6839"/>
                      <a:pt x="1547" y="6338"/>
                      <a:pt x="2181" y="5905"/>
                    </a:cubicBezTo>
                    <a:cubicBezTo>
                      <a:pt x="2848" y="5471"/>
                      <a:pt x="3482" y="5037"/>
                      <a:pt x="4116" y="4570"/>
                    </a:cubicBezTo>
                    <a:cubicBezTo>
                      <a:pt x="5383" y="3703"/>
                      <a:pt x="6651" y="2802"/>
                      <a:pt x="7918" y="1902"/>
                    </a:cubicBezTo>
                    <a:cubicBezTo>
                      <a:pt x="8619" y="1401"/>
                      <a:pt x="9386" y="901"/>
                      <a:pt x="10053" y="367"/>
                    </a:cubicBezTo>
                    <a:cubicBezTo>
                      <a:pt x="10191" y="230"/>
                      <a:pt x="10055" y="1"/>
                      <a:pt x="98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9"/>
              <p:cNvSpPr/>
              <p:nvPr/>
            </p:nvSpPr>
            <p:spPr>
              <a:xfrm flipH="1">
                <a:off x="2341586" y="2061498"/>
                <a:ext cx="433478" cy="265747"/>
              </a:xfrm>
              <a:custGeom>
                <a:avLst/>
                <a:gdLst/>
                <a:ahLst/>
                <a:cxnLst/>
                <a:rect l="l" t="t" r="r" b="b"/>
                <a:pathLst>
                  <a:path w="21750" h="13334" extrusionOk="0">
                    <a:moveTo>
                      <a:pt x="19555" y="0"/>
                    </a:moveTo>
                    <a:cubicBezTo>
                      <a:pt x="18647" y="0"/>
                      <a:pt x="17746" y="37"/>
                      <a:pt x="16846" y="37"/>
                    </a:cubicBezTo>
                    <a:lnTo>
                      <a:pt x="968" y="37"/>
                    </a:lnTo>
                    <a:cubicBezTo>
                      <a:pt x="0" y="37"/>
                      <a:pt x="467" y="2038"/>
                      <a:pt x="467" y="2638"/>
                    </a:cubicBezTo>
                    <a:lnTo>
                      <a:pt x="467" y="9944"/>
                    </a:lnTo>
                    <a:cubicBezTo>
                      <a:pt x="467" y="10778"/>
                      <a:pt x="400" y="11611"/>
                      <a:pt x="434" y="12445"/>
                    </a:cubicBezTo>
                    <a:cubicBezTo>
                      <a:pt x="434" y="12612"/>
                      <a:pt x="467" y="12779"/>
                      <a:pt x="534" y="12946"/>
                    </a:cubicBezTo>
                    <a:cubicBezTo>
                      <a:pt x="680" y="13255"/>
                      <a:pt x="1016" y="13334"/>
                      <a:pt x="1385" y="13334"/>
                    </a:cubicBezTo>
                    <a:cubicBezTo>
                      <a:pt x="1772" y="13334"/>
                      <a:pt x="2195" y="13246"/>
                      <a:pt x="2469" y="13246"/>
                    </a:cubicBezTo>
                    <a:cubicBezTo>
                      <a:pt x="3669" y="13246"/>
                      <a:pt x="4904" y="13279"/>
                      <a:pt x="6105" y="13279"/>
                    </a:cubicBezTo>
                    <a:lnTo>
                      <a:pt x="20348" y="13279"/>
                    </a:lnTo>
                    <a:cubicBezTo>
                      <a:pt x="20488" y="13279"/>
                      <a:pt x="20844" y="13315"/>
                      <a:pt x="21143" y="13315"/>
                    </a:cubicBezTo>
                    <a:cubicBezTo>
                      <a:pt x="21342" y="13315"/>
                      <a:pt x="21516" y="13299"/>
                      <a:pt x="21582" y="13246"/>
                    </a:cubicBezTo>
                    <a:cubicBezTo>
                      <a:pt x="21582" y="13246"/>
                      <a:pt x="21582" y="13213"/>
                      <a:pt x="21582" y="13213"/>
                    </a:cubicBezTo>
                    <a:lnTo>
                      <a:pt x="21616" y="13213"/>
                    </a:lnTo>
                    <a:cubicBezTo>
                      <a:pt x="21749" y="13046"/>
                      <a:pt x="21649" y="12545"/>
                      <a:pt x="21649" y="12345"/>
                    </a:cubicBezTo>
                    <a:lnTo>
                      <a:pt x="21649" y="9877"/>
                    </a:lnTo>
                    <a:cubicBezTo>
                      <a:pt x="21649" y="6708"/>
                      <a:pt x="21682" y="3539"/>
                      <a:pt x="21649" y="370"/>
                    </a:cubicBezTo>
                    <a:cubicBezTo>
                      <a:pt x="21649" y="303"/>
                      <a:pt x="21649" y="203"/>
                      <a:pt x="21616" y="170"/>
                    </a:cubicBezTo>
                    <a:cubicBezTo>
                      <a:pt x="21549" y="103"/>
                      <a:pt x="21449" y="70"/>
                      <a:pt x="21382" y="70"/>
                    </a:cubicBezTo>
                    <a:cubicBezTo>
                      <a:pt x="20768" y="16"/>
                      <a:pt x="20160" y="0"/>
                      <a:pt x="19555" y="0"/>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9"/>
              <p:cNvSpPr/>
              <p:nvPr/>
            </p:nvSpPr>
            <p:spPr>
              <a:xfrm flipH="1">
                <a:off x="2545590" y="2070008"/>
                <a:ext cx="226026" cy="138892"/>
              </a:xfrm>
              <a:custGeom>
                <a:avLst/>
                <a:gdLst/>
                <a:ahLst/>
                <a:cxnLst/>
                <a:rect l="l" t="t" r="r" b="b"/>
                <a:pathLst>
                  <a:path w="11341" h="6969" extrusionOk="0">
                    <a:moveTo>
                      <a:pt x="60" y="1"/>
                    </a:moveTo>
                    <a:cubicBezTo>
                      <a:pt x="17" y="1"/>
                      <a:pt x="0" y="50"/>
                      <a:pt x="27" y="77"/>
                    </a:cubicBezTo>
                    <a:cubicBezTo>
                      <a:pt x="261" y="377"/>
                      <a:pt x="661" y="577"/>
                      <a:pt x="961" y="810"/>
                    </a:cubicBezTo>
                    <a:cubicBezTo>
                      <a:pt x="1295" y="1044"/>
                      <a:pt x="1662" y="1311"/>
                      <a:pt x="2029" y="1544"/>
                    </a:cubicBezTo>
                    <a:cubicBezTo>
                      <a:pt x="2729" y="2011"/>
                      <a:pt x="3430" y="2478"/>
                      <a:pt x="4164" y="2912"/>
                    </a:cubicBezTo>
                    <a:cubicBezTo>
                      <a:pt x="5565" y="3813"/>
                      <a:pt x="6999" y="4680"/>
                      <a:pt x="8467" y="5514"/>
                    </a:cubicBezTo>
                    <a:cubicBezTo>
                      <a:pt x="9301" y="6014"/>
                      <a:pt x="10135" y="6481"/>
                      <a:pt x="11002" y="6948"/>
                    </a:cubicBezTo>
                    <a:cubicBezTo>
                      <a:pt x="11025" y="6962"/>
                      <a:pt x="11049" y="6968"/>
                      <a:pt x="11072" y="6968"/>
                    </a:cubicBezTo>
                    <a:cubicBezTo>
                      <a:pt x="11217" y="6968"/>
                      <a:pt x="11341" y="6734"/>
                      <a:pt x="11169" y="6648"/>
                    </a:cubicBezTo>
                    <a:cubicBezTo>
                      <a:pt x="8200" y="5013"/>
                      <a:pt x="5298" y="3312"/>
                      <a:pt x="2462" y="1478"/>
                    </a:cubicBezTo>
                    <a:cubicBezTo>
                      <a:pt x="2062" y="1211"/>
                      <a:pt x="1695" y="944"/>
                      <a:pt x="1295" y="710"/>
                    </a:cubicBezTo>
                    <a:cubicBezTo>
                      <a:pt x="895" y="477"/>
                      <a:pt x="494" y="143"/>
                      <a:pt x="94" y="10"/>
                    </a:cubicBezTo>
                    <a:cubicBezTo>
                      <a:pt x="81" y="3"/>
                      <a:pt x="70" y="1"/>
                      <a:pt x="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9"/>
              <p:cNvSpPr/>
              <p:nvPr/>
            </p:nvSpPr>
            <p:spPr>
              <a:xfrm flipH="1">
                <a:off x="2348123" y="2064268"/>
                <a:ext cx="205139" cy="144532"/>
              </a:xfrm>
              <a:custGeom>
                <a:avLst/>
                <a:gdLst/>
                <a:ahLst/>
                <a:cxnLst/>
                <a:rect l="l" t="t" r="r" b="b"/>
                <a:pathLst>
                  <a:path w="10293" h="7252" extrusionOk="0">
                    <a:moveTo>
                      <a:pt x="9984" y="0"/>
                    </a:moveTo>
                    <a:cubicBezTo>
                      <a:pt x="9952" y="0"/>
                      <a:pt x="9919" y="9"/>
                      <a:pt x="9886" y="31"/>
                    </a:cubicBezTo>
                    <a:cubicBezTo>
                      <a:pt x="9219" y="465"/>
                      <a:pt x="8619" y="932"/>
                      <a:pt x="7985" y="1399"/>
                    </a:cubicBezTo>
                    <a:cubicBezTo>
                      <a:pt x="7351" y="1866"/>
                      <a:pt x="6684" y="2299"/>
                      <a:pt x="6050" y="2766"/>
                    </a:cubicBezTo>
                    <a:cubicBezTo>
                      <a:pt x="4783" y="3667"/>
                      <a:pt x="3482" y="4568"/>
                      <a:pt x="2214" y="5502"/>
                    </a:cubicBezTo>
                    <a:cubicBezTo>
                      <a:pt x="1514" y="6002"/>
                      <a:pt x="746" y="6469"/>
                      <a:pt x="113" y="7036"/>
                    </a:cubicBezTo>
                    <a:cubicBezTo>
                      <a:pt x="0" y="7120"/>
                      <a:pt x="100" y="7251"/>
                      <a:pt x="214" y="7251"/>
                    </a:cubicBezTo>
                    <a:cubicBezTo>
                      <a:pt x="236" y="7251"/>
                      <a:pt x="258" y="7247"/>
                      <a:pt x="279" y="7236"/>
                    </a:cubicBezTo>
                    <a:cubicBezTo>
                      <a:pt x="946" y="6903"/>
                      <a:pt x="1580" y="6402"/>
                      <a:pt x="2214" y="5969"/>
                    </a:cubicBezTo>
                    <a:cubicBezTo>
                      <a:pt x="2881" y="5535"/>
                      <a:pt x="3515" y="5068"/>
                      <a:pt x="4149" y="4634"/>
                    </a:cubicBezTo>
                    <a:cubicBezTo>
                      <a:pt x="5450" y="3734"/>
                      <a:pt x="6717" y="2833"/>
                      <a:pt x="8018" y="1899"/>
                    </a:cubicBezTo>
                    <a:cubicBezTo>
                      <a:pt x="8719" y="1399"/>
                      <a:pt x="9453" y="932"/>
                      <a:pt x="10153" y="365"/>
                    </a:cubicBezTo>
                    <a:cubicBezTo>
                      <a:pt x="10293" y="253"/>
                      <a:pt x="10151" y="0"/>
                      <a:pt x="99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9"/>
              <p:cNvSpPr/>
              <p:nvPr/>
            </p:nvSpPr>
            <p:spPr>
              <a:xfrm flipH="1">
                <a:off x="1062499" y="3254827"/>
                <a:ext cx="411535" cy="252294"/>
              </a:xfrm>
              <a:custGeom>
                <a:avLst/>
                <a:gdLst/>
                <a:ahLst/>
                <a:cxnLst/>
                <a:rect l="l" t="t" r="r" b="b"/>
                <a:pathLst>
                  <a:path w="20649" h="12659" extrusionOk="0">
                    <a:moveTo>
                      <a:pt x="18560" y="1"/>
                    </a:moveTo>
                    <a:cubicBezTo>
                      <a:pt x="17699" y="1"/>
                      <a:pt x="16839" y="37"/>
                      <a:pt x="15978" y="37"/>
                    </a:cubicBezTo>
                    <a:lnTo>
                      <a:pt x="901" y="37"/>
                    </a:lnTo>
                    <a:cubicBezTo>
                      <a:pt x="0" y="37"/>
                      <a:pt x="434" y="1938"/>
                      <a:pt x="434" y="2505"/>
                    </a:cubicBezTo>
                    <a:lnTo>
                      <a:pt x="434" y="9443"/>
                    </a:lnTo>
                    <a:cubicBezTo>
                      <a:pt x="434" y="10211"/>
                      <a:pt x="367" y="11011"/>
                      <a:pt x="400" y="11812"/>
                    </a:cubicBezTo>
                    <a:cubicBezTo>
                      <a:pt x="400" y="11979"/>
                      <a:pt x="434" y="12145"/>
                      <a:pt x="500" y="12312"/>
                    </a:cubicBezTo>
                    <a:cubicBezTo>
                      <a:pt x="646" y="12588"/>
                      <a:pt x="965" y="12658"/>
                      <a:pt x="1312" y="12658"/>
                    </a:cubicBezTo>
                    <a:cubicBezTo>
                      <a:pt x="1679" y="12658"/>
                      <a:pt x="2078" y="12579"/>
                      <a:pt x="2335" y="12579"/>
                    </a:cubicBezTo>
                    <a:lnTo>
                      <a:pt x="5771" y="12579"/>
                    </a:lnTo>
                    <a:cubicBezTo>
                      <a:pt x="8023" y="12596"/>
                      <a:pt x="10291" y="12604"/>
                      <a:pt x="12555" y="12604"/>
                    </a:cubicBezTo>
                    <a:cubicBezTo>
                      <a:pt x="14819" y="12604"/>
                      <a:pt x="17079" y="12596"/>
                      <a:pt x="19314" y="12579"/>
                    </a:cubicBezTo>
                    <a:cubicBezTo>
                      <a:pt x="19447" y="12579"/>
                      <a:pt x="19848" y="12638"/>
                      <a:pt x="20149" y="12638"/>
                    </a:cubicBezTo>
                    <a:cubicBezTo>
                      <a:pt x="20300" y="12638"/>
                      <a:pt x="20426" y="12623"/>
                      <a:pt x="20481" y="12579"/>
                    </a:cubicBezTo>
                    <a:cubicBezTo>
                      <a:pt x="20481" y="12546"/>
                      <a:pt x="20515" y="12546"/>
                      <a:pt x="20515" y="12546"/>
                    </a:cubicBezTo>
                    <a:cubicBezTo>
                      <a:pt x="20648" y="12379"/>
                      <a:pt x="20548" y="11912"/>
                      <a:pt x="20548" y="11712"/>
                    </a:cubicBezTo>
                    <a:lnTo>
                      <a:pt x="20548" y="9377"/>
                    </a:lnTo>
                    <a:cubicBezTo>
                      <a:pt x="20548" y="6375"/>
                      <a:pt x="20581" y="3339"/>
                      <a:pt x="20548" y="337"/>
                    </a:cubicBezTo>
                    <a:cubicBezTo>
                      <a:pt x="20548" y="270"/>
                      <a:pt x="20548" y="203"/>
                      <a:pt x="20515" y="137"/>
                    </a:cubicBezTo>
                    <a:cubicBezTo>
                      <a:pt x="20448" y="70"/>
                      <a:pt x="20348" y="70"/>
                      <a:pt x="20281" y="70"/>
                    </a:cubicBezTo>
                    <a:cubicBezTo>
                      <a:pt x="19708" y="17"/>
                      <a:pt x="19134" y="1"/>
                      <a:pt x="18560" y="1"/>
                    </a:cubicBezTo>
                    <a:close/>
                  </a:path>
                </a:pathLst>
              </a:cu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9"/>
              <p:cNvSpPr/>
              <p:nvPr/>
            </p:nvSpPr>
            <p:spPr>
              <a:xfrm flipH="1">
                <a:off x="1256517" y="3262201"/>
                <a:ext cx="214208" cy="132056"/>
              </a:xfrm>
              <a:custGeom>
                <a:avLst/>
                <a:gdLst/>
                <a:ahLst/>
                <a:cxnLst/>
                <a:rect l="l" t="t" r="r" b="b"/>
                <a:pathLst>
                  <a:path w="10748" h="6626" extrusionOk="0">
                    <a:moveTo>
                      <a:pt x="68" y="0"/>
                    </a:moveTo>
                    <a:cubicBezTo>
                      <a:pt x="1" y="0"/>
                      <a:pt x="1" y="67"/>
                      <a:pt x="34" y="100"/>
                    </a:cubicBezTo>
                    <a:cubicBezTo>
                      <a:pt x="234" y="367"/>
                      <a:pt x="601" y="567"/>
                      <a:pt x="902" y="767"/>
                    </a:cubicBezTo>
                    <a:cubicBezTo>
                      <a:pt x="1235" y="1001"/>
                      <a:pt x="1569" y="1234"/>
                      <a:pt x="1902" y="1468"/>
                    </a:cubicBezTo>
                    <a:cubicBezTo>
                      <a:pt x="2603" y="1902"/>
                      <a:pt x="3270" y="2369"/>
                      <a:pt x="3937" y="2769"/>
                    </a:cubicBezTo>
                    <a:cubicBezTo>
                      <a:pt x="5271" y="3636"/>
                      <a:pt x="6639" y="4470"/>
                      <a:pt x="8040" y="5271"/>
                    </a:cubicBezTo>
                    <a:cubicBezTo>
                      <a:pt x="8841" y="5704"/>
                      <a:pt x="9608" y="6171"/>
                      <a:pt x="10442" y="6605"/>
                    </a:cubicBezTo>
                    <a:cubicBezTo>
                      <a:pt x="10465" y="6619"/>
                      <a:pt x="10488" y="6625"/>
                      <a:pt x="10511" y="6625"/>
                    </a:cubicBezTo>
                    <a:cubicBezTo>
                      <a:pt x="10648" y="6625"/>
                      <a:pt x="10747" y="6391"/>
                      <a:pt x="10575" y="6305"/>
                    </a:cubicBezTo>
                    <a:lnTo>
                      <a:pt x="10575" y="6305"/>
                    </a:lnTo>
                    <a:lnTo>
                      <a:pt x="10608" y="6338"/>
                    </a:lnTo>
                    <a:cubicBezTo>
                      <a:pt x="7773" y="4804"/>
                      <a:pt x="5038" y="3169"/>
                      <a:pt x="2336" y="1401"/>
                    </a:cubicBezTo>
                    <a:cubicBezTo>
                      <a:pt x="1969" y="1168"/>
                      <a:pt x="1602" y="934"/>
                      <a:pt x="1202" y="667"/>
                    </a:cubicBezTo>
                    <a:cubicBezTo>
                      <a:pt x="835" y="467"/>
                      <a:pt x="468" y="134"/>
                      <a:pt x="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9"/>
              <p:cNvSpPr/>
              <p:nvPr/>
            </p:nvSpPr>
            <p:spPr>
              <a:xfrm flipH="1">
                <a:off x="1068518" y="3257537"/>
                <a:ext cx="195015" cy="137278"/>
              </a:xfrm>
              <a:custGeom>
                <a:avLst/>
                <a:gdLst/>
                <a:ahLst/>
                <a:cxnLst/>
                <a:rect l="l" t="t" r="r" b="b"/>
                <a:pathLst>
                  <a:path w="9785" h="6888" extrusionOk="0">
                    <a:moveTo>
                      <a:pt x="9491" y="1"/>
                    </a:moveTo>
                    <a:cubicBezTo>
                      <a:pt x="9457" y="1"/>
                      <a:pt x="9421" y="11"/>
                      <a:pt x="9386" y="34"/>
                    </a:cubicBezTo>
                    <a:cubicBezTo>
                      <a:pt x="8752" y="401"/>
                      <a:pt x="8185" y="868"/>
                      <a:pt x="7584" y="1302"/>
                    </a:cubicBezTo>
                    <a:cubicBezTo>
                      <a:pt x="6951" y="1735"/>
                      <a:pt x="6350" y="2169"/>
                      <a:pt x="5750" y="2603"/>
                    </a:cubicBezTo>
                    <a:cubicBezTo>
                      <a:pt x="4516" y="3470"/>
                      <a:pt x="3315" y="4337"/>
                      <a:pt x="2114" y="5205"/>
                    </a:cubicBezTo>
                    <a:cubicBezTo>
                      <a:pt x="1413" y="5672"/>
                      <a:pt x="713" y="6105"/>
                      <a:pt x="112" y="6672"/>
                    </a:cubicBezTo>
                    <a:cubicBezTo>
                      <a:pt x="0" y="6756"/>
                      <a:pt x="77" y="6888"/>
                      <a:pt x="183" y="6888"/>
                    </a:cubicBezTo>
                    <a:cubicBezTo>
                      <a:pt x="203" y="6888"/>
                      <a:pt x="225" y="6883"/>
                      <a:pt x="246" y="6872"/>
                    </a:cubicBezTo>
                    <a:cubicBezTo>
                      <a:pt x="913" y="6539"/>
                      <a:pt x="1513" y="6072"/>
                      <a:pt x="2114" y="5672"/>
                    </a:cubicBezTo>
                    <a:cubicBezTo>
                      <a:pt x="2714" y="5238"/>
                      <a:pt x="3348" y="4804"/>
                      <a:pt x="3948" y="4404"/>
                    </a:cubicBezTo>
                    <a:cubicBezTo>
                      <a:pt x="5183" y="3537"/>
                      <a:pt x="6384" y="2669"/>
                      <a:pt x="7618" y="1802"/>
                    </a:cubicBezTo>
                    <a:cubicBezTo>
                      <a:pt x="8285" y="1335"/>
                      <a:pt x="8985" y="868"/>
                      <a:pt x="9619" y="334"/>
                    </a:cubicBezTo>
                    <a:cubicBezTo>
                      <a:pt x="9784" y="224"/>
                      <a:pt x="9654" y="1"/>
                      <a:pt x="94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9"/>
              <p:cNvSpPr/>
              <p:nvPr/>
            </p:nvSpPr>
            <p:spPr>
              <a:xfrm flipH="1">
                <a:off x="3377368" y="1219894"/>
                <a:ext cx="296519" cy="408944"/>
              </a:xfrm>
              <a:custGeom>
                <a:avLst/>
                <a:gdLst/>
                <a:ahLst/>
                <a:cxnLst/>
                <a:rect l="l" t="t" r="r" b="b"/>
                <a:pathLst>
                  <a:path w="14878" h="20519" extrusionOk="0">
                    <a:moveTo>
                      <a:pt x="13518" y="0"/>
                    </a:moveTo>
                    <a:cubicBezTo>
                      <a:pt x="12898" y="0"/>
                      <a:pt x="12213" y="101"/>
                      <a:pt x="11875" y="101"/>
                    </a:cubicBezTo>
                    <a:lnTo>
                      <a:pt x="3369" y="101"/>
                    </a:lnTo>
                    <a:cubicBezTo>
                      <a:pt x="3303" y="134"/>
                      <a:pt x="2802" y="701"/>
                      <a:pt x="2669" y="868"/>
                    </a:cubicBezTo>
                    <a:cubicBezTo>
                      <a:pt x="2335" y="1168"/>
                      <a:pt x="1201" y="2536"/>
                      <a:pt x="868" y="2836"/>
                    </a:cubicBezTo>
                    <a:cubicBezTo>
                      <a:pt x="701" y="3003"/>
                      <a:pt x="401" y="3237"/>
                      <a:pt x="200" y="3437"/>
                    </a:cubicBezTo>
                    <a:cubicBezTo>
                      <a:pt x="200" y="4171"/>
                      <a:pt x="134" y="4771"/>
                      <a:pt x="134" y="5538"/>
                    </a:cubicBezTo>
                    <a:cubicBezTo>
                      <a:pt x="134" y="10108"/>
                      <a:pt x="134" y="14711"/>
                      <a:pt x="134" y="19248"/>
                    </a:cubicBezTo>
                    <a:cubicBezTo>
                      <a:pt x="134" y="19448"/>
                      <a:pt x="0" y="20282"/>
                      <a:pt x="167" y="20416"/>
                    </a:cubicBezTo>
                    <a:cubicBezTo>
                      <a:pt x="167" y="20449"/>
                      <a:pt x="167" y="20449"/>
                      <a:pt x="167" y="20449"/>
                    </a:cubicBezTo>
                    <a:cubicBezTo>
                      <a:pt x="247" y="20502"/>
                      <a:pt x="386" y="20518"/>
                      <a:pt x="539" y="20518"/>
                    </a:cubicBezTo>
                    <a:cubicBezTo>
                      <a:pt x="768" y="20518"/>
                      <a:pt x="1028" y="20482"/>
                      <a:pt x="1168" y="20482"/>
                    </a:cubicBezTo>
                    <a:lnTo>
                      <a:pt x="3870" y="20482"/>
                    </a:lnTo>
                    <a:cubicBezTo>
                      <a:pt x="7372" y="20482"/>
                      <a:pt x="10908" y="20516"/>
                      <a:pt x="14411" y="20516"/>
                    </a:cubicBezTo>
                    <a:cubicBezTo>
                      <a:pt x="14477" y="20516"/>
                      <a:pt x="14577" y="20516"/>
                      <a:pt x="14611" y="20449"/>
                    </a:cubicBezTo>
                    <a:cubicBezTo>
                      <a:pt x="14711" y="20416"/>
                      <a:pt x="14711" y="20315"/>
                      <a:pt x="14744" y="20215"/>
                    </a:cubicBezTo>
                    <a:cubicBezTo>
                      <a:pt x="14878" y="18748"/>
                      <a:pt x="14778" y="17313"/>
                      <a:pt x="14778" y="15846"/>
                    </a:cubicBezTo>
                    <a:lnTo>
                      <a:pt x="14778" y="10675"/>
                    </a:lnTo>
                    <a:cubicBezTo>
                      <a:pt x="14778" y="7306"/>
                      <a:pt x="14778" y="3970"/>
                      <a:pt x="14778" y="601"/>
                    </a:cubicBezTo>
                    <a:cubicBezTo>
                      <a:pt x="14778" y="117"/>
                      <a:pt x="14186" y="0"/>
                      <a:pt x="13518" y="0"/>
                    </a:cubicBezTo>
                    <a:close/>
                  </a:path>
                </a:pathLst>
              </a:custGeom>
              <a:solidFill>
                <a:srgbClr val="DED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9"/>
              <p:cNvSpPr/>
              <p:nvPr/>
            </p:nvSpPr>
            <p:spPr>
              <a:xfrm flipH="1">
                <a:off x="3394648" y="1310555"/>
                <a:ext cx="247989" cy="8191"/>
              </a:xfrm>
              <a:custGeom>
                <a:avLst/>
                <a:gdLst/>
                <a:ahLst/>
                <a:cxnLst/>
                <a:rect l="l" t="t" r="r" b="b"/>
                <a:pathLst>
                  <a:path w="12443" h="411" extrusionOk="0">
                    <a:moveTo>
                      <a:pt x="10963" y="0"/>
                    </a:moveTo>
                    <a:cubicBezTo>
                      <a:pt x="10372" y="0"/>
                      <a:pt x="9779" y="22"/>
                      <a:pt x="9207" y="22"/>
                    </a:cubicBezTo>
                    <a:cubicBezTo>
                      <a:pt x="8206" y="22"/>
                      <a:pt x="7205" y="22"/>
                      <a:pt x="6205" y="55"/>
                    </a:cubicBezTo>
                    <a:cubicBezTo>
                      <a:pt x="4203" y="55"/>
                      <a:pt x="2168" y="55"/>
                      <a:pt x="167" y="89"/>
                    </a:cubicBezTo>
                    <a:cubicBezTo>
                      <a:pt x="0" y="89"/>
                      <a:pt x="0" y="322"/>
                      <a:pt x="167" y="322"/>
                    </a:cubicBezTo>
                    <a:cubicBezTo>
                      <a:pt x="2168" y="355"/>
                      <a:pt x="4203" y="355"/>
                      <a:pt x="6205" y="355"/>
                    </a:cubicBezTo>
                    <a:lnTo>
                      <a:pt x="9207" y="389"/>
                    </a:lnTo>
                    <a:cubicBezTo>
                      <a:pt x="9779" y="389"/>
                      <a:pt x="10372" y="411"/>
                      <a:pt x="10963" y="411"/>
                    </a:cubicBezTo>
                    <a:cubicBezTo>
                      <a:pt x="11406" y="411"/>
                      <a:pt x="11847" y="398"/>
                      <a:pt x="12276" y="355"/>
                    </a:cubicBezTo>
                    <a:cubicBezTo>
                      <a:pt x="12442" y="322"/>
                      <a:pt x="12442" y="89"/>
                      <a:pt x="12276" y="55"/>
                    </a:cubicBezTo>
                    <a:cubicBezTo>
                      <a:pt x="11847" y="12"/>
                      <a:pt x="11406" y="0"/>
                      <a:pt x="109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9"/>
              <p:cNvSpPr/>
              <p:nvPr/>
            </p:nvSpPr>
            <p:spPr>
              <a:xfrm flipH="1">
                <a:off x="3397318" y="1362393"/>
                <a:ext cx="248647" cy="6617"/>
              </a:xfrm>
              <a:custGeom>
                <a:avLst/>
                <a:gdLst/>
                <a:ahLst/>
                <a:cxnLst/>
                <a:rect l="l" t="t" r="r" b="b"/>
                <a:pathLst>
                  <a:path w="12476" h="332" extrusionOk="0">
                    <a:moveTo>
                      <a:pt x="11009" y="1"/>
                    </a:moveTo>
                    <a:cubicBezTo>
                      <a:pt x="10428" y="1"/>
                      <a:pt x="9845" y="23"/>
                      <a:pt x="9274" y="23"/>
                    </a:cubicBezTo>
                    <a:lnTo>
                      <a:pt x="6238" y="23"/>
                    </a:lnTo>
                    <a:cubicBezTo>
                      <a:pt x="4203" y="23"/>
                      <a:pt x="2169" y="23"/>
                      <a:pt x="134" y="89"/>
                    </a:cubicBezTo>
                    <a:cubicBezTo>
                      <a:pt x="0" y="89"/>
                      <a:pt x="0" y="256"/>
                      <a:pt x="134" y="256"/>
                    </a:cubicBezTo>
                    <a:cubicBezTo>
                      <a:pt x="2169" y="323"/>
                      <a:pt x="4203" y="323"/>
                      <a:pt x="6238" y="323"/>
                    </a:cubicBezTo>
                    <a:lnTo>
                      <a:pt x="9274" y="323"/>
                    </a:lnTo>
                    <a:cubicBezTo>
                      <a:pt x="9774" y="323"/>
                      <a:pt x="10283" y="331"/>
                      <a:pt x="10791" y="331"/>
                    </a:cubicBezTo>
                    <a:cubicBezTo>
                      <a:pt x="11300" y="331"/>
                      <a:pt x="11809" y="323"/>
                      <a:pt x="12309" y="290"/>
                    </a:cubicBezTo>
                    <a:cubicBezTo>
                      <a:pt x="12476" y="290"/>
                      <a:pt x="12476" y="56"/>
                      <a:pt x="12309" y="56"/>
                    </a:cubicBezTo>
                    <a:cubicBezTo>
                      <a:pt x="11880" y="13"/>
                      <a:pt x="11445" y="1"/>
                      <a:pt x="110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9"/>
              <p:cNvSpPr/>
              <p:nvPr/>
            </p:nvSpPr>
            <p:spPr>
              <a:xfrm flipH="1">
                <a:off x="3397318" y="1395318"/>
                <a:ext cx="248647" cy="6537"/>
              </a:xfrm>
              <a:custGeom>
                <a:avLst/>
                <a:gdLst/>
                <a:ahLst/>
                <a:cxnLst/>
                <a:rect l="l" t="t" r="r" b="b"/>
                <a:pathLst>
                  <a:path w="12476" h="328" extrusionOk="0">
                    <a:moveTo>
                      <a:pt x="11027" y="0"/>
                    </a:moveTo>
                    <a:cubicBezTo>
                      <a:pt x="10440" y="0"/>
                      <a:pt x="9851" y="19"/>
                      <a:pt x="9274" y="39"/>
                    </a:cubicBezTo>
                    <a:lnTo>
                      <a:pt x="6238" y="39"/>
                    </a:lnTo>
                    <a:cubicBezTo>
                      <a:pt x="5221" y="39"/>
                      <a:pt x="4203" y="30"/>
                      <a:pt x="3186" y="30"/>
                    </a:cubicBezTo>
                    <a:cubicBezTo>
                      <a:pt x="2169" y="30"/>
                      <a:pt x="1151" y="39"/>
                      <a:pt x="134" y="72"/>
                    </a:cubicBezTo>
                    <a:cubicBezTo>
                      <a:pt x="0" y="72"/>
                      <a:pt x="0" y="239"/>
                      <a:pt x="134" y="239"/>
                    </a:cubicBezTo>
                    <a:cubicBezTo>
                      <a:pt x="2169" y="305"/>
                      <a:pt x="4203" y="305"/>
                      <a:pt x="6238" y="305"/>
                    </a:cubicBezTo>
                    <a:lnTo>
                      <a:pt x="9274" y="305"/>
                    </a:lnTo>
                    <a:cubicBezTo>
                      <a:pt x="9845" y="305"/>
                      <a:pt x="10428" y="327"/>
                      <a:pt x="11009" y="327"/>
                    </a:cubicBezTo>
                    <a:cubicBezTo>
                      <a:pt x="11445" y="327"/>
                      <a:pt x="11880" y="315"/>
                      <a:pt x="12309" y="272"/>
                    </a:cubicBezTo>
                    <a:cubicBezTo>
                      <a:pt x="12476" y="272"/>
                      <a:pt x="12476" y="39"/>
                      <a:pt x="12309" y="39"/>
                    </a:cubicBezTo>
                    <a:cubicBezTo>
                      <a:pt x="11886" y="10"/>
                      <a:pt x="11457" y="0"/>
                      <a:pt x="110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9"/>
              <p:cNvSpPr/>
              <p:nvPr/>
            </p:nvSpPr>
            <p:spPr>
              <a:xfrm flipH="1">
                <a:off x="3397318" y="1428063"/>
                <a:ext cx="248647" cy="6358"/>
              </a:xfrm>
              <a:custGeom>
                <a:avLst/>
                <a:gdLst/>
                <a:ahLst/>
                <a:cxnLst/>
                <a:rect l="l" t="t" r="r" b="b"/>
                <a:pathLst>
                  <a:path w="12476" h="319" extrusionOk="0">
                    <a:moveTo>
                      <a:pt x="11300" y="0"/>
                    </a:moveTo>
                    <a:cubicBezTo>
                      <a:pt x="10623" y="0"/>
                      <a:pt x="9941" y="30"/>
                      <a:pt x="9274" y="30"/>
                    </a:cubicBezTo>
                    <a:lnTo>
                      <a:pt x="6238" y="30"/>
                    </a:lnTo>
                    <a:cubicBezTo>
                      <a:pt x="5221" y="30"/>
                      <a:pt x="4203" y="22"/>
                      <a:pt x="3186" y="22"/>
                    </a:cubicBezTo>
                    <a:cubicBezTo>
                      <a:pt x="2169" y="22"/>
                      <a:pt x="1151" y="30"/>
                      <a:pt x="134" y="63"/>
                    </a:cubicBezTo>
                    <a:cubicBezTo>
                      <a:pt x="0" y="63"/>
                      <a:pt x="0" y="264"/>
                      <a:pt x="134" y="264"/>
                    </a:cubicBezTo>
                    <a:cubicBezTo>
                      <a:pt x="1151" y="297"/>
                      <a:pt x="2169" y="305"/>
                      <a:pt x="3186" y="305"/>
                    </a:cubicBezTo>
                    <a:cubicBezTo>
                      <a:pt x="4203" y="305"/>
                      <a:pt x="5221" y="297"/>
                      <a:pt x="6238" y="297"/>
                    </a:cubicBezTo>
                    <a:lnTo>
                      <a:pt x="9274" y="297"/>
                    </a:lnTo>
                    <a:cubicBezTo>
                      <a:pt x="9845" y="297"/>
                      <a:pt x="10428" y="319"/>
                      <a:pt x="11009" y="319"/>
                    </a:cubicBezTo>
                    <a:cubicBezTo>
                      <a:pt x="11445" y="319"/>
                      <a:pt x="11880" y="306"/>
                      <a:pt x="12309" y="264"/>
                    </a:cubicBezTo>
                    <a:cubicBezTo>
                      <a:pt x="12476" y="264"/>
                      <a:pt x="12476" y="30"/>
                      <a:pt x="12309" y="30"/>
                    </a:cubicBezTo>
                    <a:cubicBezTo>
                      <a:pt x="11976" y="8"/>
                      <a:pt x="11638" y="0"/>
                      <a:pt x="113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9"/>
              <p:cNvSpPr/>
              <p:nvPr/>
            </p:nvSpPr>
            <p:spPr>
              <a:xfrm flipH="1">
                <a:off x="3397318" y="1460628"/>
                <a:ext cx="248647" cy="6537"/>
              </a:xfrm>
              <a:custGeom>
                <a:avLst/>
                <a:gdLst/>
                <a:ahLst/>
                <a:cxnLst/>
                <a:rect l="l" t="t" r="r" b="b"/>
                <a:pathLst>
                  <a:path w="12476" h="328" extrusionOk="0">
                    <a:moveTo>
                      <a:pt x="11300" y="1"/>
                    </a:moveTo>
                    <a:cubicBezTo>
                      <a:pt x="10623" y="1"/>
                      <a:pt x="9941" y="31"/>
                      <a:pt x="9274" y="31"/>
                    </a:cubicBezTo>
                    <a:lnTo>
                      <a:pt x="6238" y="31"/>
                    </a:lnTo>
                    <a:cubicBezTo>
                      <a:pt x="5221" y="31"/>
                      <a:pt x="4203" y="22"/>
                      <a:pt x="3186" y="22"/>
                    </a:cubicBezTo>
                    <a:cubicBezTo>
                      <a:pt x="2169" y="22"/>
                      <a:pt x="1151" y="31"/>
                      <a:pt x="134" y="64"/>
                    </a:cubicBezTo>
                    <a:cubicBezTo>
                      <a:pt x="0" y="64"/>
                      <a:pt x="0" y="264"/>
                      <a:pt x="134" y="264"/>
                    </a:cubicBezTo>
                    <a:cubicBezTo>
                      <a:pt x="1151" y="297"/>
                      <a:pt x="2169" y="306"/>
                      <a:pt x="3186" y="306"/>
                    </a:cubicBezTo>
                    <a:cubicBezTo>
                      <a:pt x="4203" y="306"/>
                      <a:pt x="5221" y="297"/>
                      <a:pt x="6238" y="297"/>
                    </a:cubicBezTo>
                    <a:lnTo>
                      <a:pt x="9274" y="297"/>
                    </a:lnTo>
                    <a:cubicBezTo>
                      <a:pt x="9941" y="297"/>
                      <a:pt x="10623" y="327"/>
                      <a:pt x="11300" y="327"/>
                    </a:cubicBezTo>
                    <a:cubicBezTo>
                      <a:pt x="11638" y="327"/>
                      <a:pt x="11976" y="320"/>
                      <a:pt x="12309" y="297"/>
                    </a:cubicBezTo>
                    <a:cubicBezTo>
                      <a:pt x="12476" y="264"/>
                      <a:pt x="12476" y="64"/>
                      <a:pt x="12309" y="31"/>
                    </a:cubicBezTo>
                    <a:cubicBezTo>
                      <a:pt x="11976" y="8"/>
                      <a:pt x="11638" y="1"/>
                      <a:pt x="113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9"/>
              <p:cNvSpPr/>
              <p:nvPr/>
            </p:nvSpPr>
            <p:spPr>
              <a:xfrm flipH="1">
                <a:off x="3603395" y="1221887"/>
                <a:ext cx="66506" cy="66506"/>
              </a:xfrm>
              <a:custGeom>
                <a:avLst/>
                <a:gdLst/>
                <a:ahLst/>
                <a:cxnLst/>
                <a:rect l="l" t="t" r="r" b="b"/>
                <a:pathLst>
                  <a:path w="3337" h="3337" extrusionOk="0">
                    <a:moveTo>
                      <a:pt x="3169" y="1"/>
                    </a:moveTo>
                    <a:cubicBezTo>
                      <a:pt x="2002" y="1002"/>
                      <a:pt x="968" y="2169"/>
                      <a:pt x="0" y="3337"/>
                    </a:cubicBezTo>
                    <a:cubicBezTo>
                      <a:pt x="467" y="3303"/>
                      <a:pt x="934" y="3270"/>
                      <a:pt x="1435" y="3237"/>
                    </a:cubicBezTo>
                    <a:cubicBezTo>
                      <a:pt x="1463" y="3235"/>
                      <a:pt x="1493" y="3234"/>
                      <a:pt x="1525" y="3234"/>
                    </a:cubicBezTo>
                    <a:cubicBezTo>
                      <a:pt x="1741" y="3234"/>
                      <a:pt x="2032" y="3273"/>
                      <a:pt x="2316" y="3273"/>
                    </a:cubicBezTo>
                    <a:cubicBezTo>
                      <a:pt x="2725" y="3273"/>
                      <a:pt x="3121" y="3193"/>
                      <a:pt x="3269" y="2803"/>
                    </a:cubicBezTo>
                    <a:cubicBezTo>
                      <a:pt x="3336" y="2603"/>
                      <a:pt x="3336" y="2403"/>
                      <a:pt x="3336" y="2203"/>
                    </a:cubicBezTo>
                    <a:cubicBezTo>
                      <a:pt x="3303" y="1469"/>
                      <a:pt x="3236" y="735"/>
                      <a:pt x="3169" y="1"/>
                    </a:cubicBezTo>
                    <a:close/>
                  </a:path>
                </a:pathLst>
              </a:custGeom>
              <a:solidFill>
                <a:srgbClr val="B5C7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9"/>
              <p:cNvSpPr/>
              <p:nvPr/>
            </p:nvSpPr>
            <p:spPr>
              <a:xfrm flipH="1">
                <a:off x="1272581" y="2238715"/>
                <a:ext cx="298531" cy="412591"/>
              </a:xfrm>
              <a:custGeom>
                <a:avLst/>
                <a:gdLst/>
                <a:ahLst/>
                <a:cxnLst/>
                <a:rect l="l" t="t" r="r" b="b"/>
                <a:pathLst>
                  <a:path w="14979" h="20702" extrusionOk="0">
                    <a:moveTo>
                      <a:pt x="13707" y="1"/>
                    </a:moveTo>
                    <a:cubicBezTo>
                      <a:pt x="13060" y="1"/>
                      <a:pt x="12326" y="118"/>
                      <a:pt x="11976" y="118"/>
                    </a:cubicBezTo>
                    <a:lnTo>
                      <a:pt x="3370" y="118"/>
                    </a:lnTo>
                    <a:cubicBezTo>
                      <a:pt x="3337" y="151"/>
                      <a:pt x="2836" y="718"/>
                      <a:pt x="2670" y="885"/>
                    </a:cubicBezTo>
                    <a:cubicBezTo>
                      <a:pt x="2369" y="1185"/>
                      <a:pt x="1202" y="2553"/>
                      <a:pt x="868" y="2853"/>
                    </a:cubicBezTo>
                    <a:cubicBezTo>
                      <a:pt x="668" y="3053"/>
                      <a:pt x="368" y="3287"/>
                      <a:pt x="168" y="3453"/>
                    </a:cubicBezTo>
                    <a:cubicBezTo>
                      <a:pt x="168" y="4221"/>
                      <a:pt x="134" y="4821"/>
                      <a:pt x="134" y="5588"/>
                    </a:cubicBezTo>
                    <a:cubicBezTo>
                      <a:pt x="134" y="10191"/>
                      <a:pt x="134" y="14828"/>
                      <a:pt x="134" y="19398"/>
                    </a:cubicBezTo>
                    <a:cubicBezTo>
                      <a:pt x="134" y="19632"/>
                      <a:pt x="1" y="20466"/>
                      <a:pt x="168" y="20599"/>
                    </a:cubicBezTo>
                    <a:cubicBezTo>
                      <a:pt x="168" y="20632"/>
                      <a:pt x="168" y="20632"/>
                      <a:pt x="168" y="20632"/>
                    </a:cubicBezTo>
                    <a:cubicBezTo>
                      <a:pt x="248" y="20686"/>
                      <a:pt x="387" y="20702"/>
                      <a:pt x="539" y="20702"/>
                    </a:cubicBezTo>
                    <a:cubicBezTo>
                      <a:pt x="768" y="20702"/>
                      <a:pt x="1028" y="20666"/>
                      <a:pt x="1168" y="20666"/>
                    </a:cubicBezTo>
                    <a:lnTo>
                      <a:pt x="3904" y="20666"/>
                    </a:lnTo>
                    <a:cubicBezTo>
                      <a:pt x="7440" y="20666"/>
                      <a:pt x="10975" y="20699"/>
                      <a:pt x="14511" y="20699"/>
                    </a:cubicBezTo>
                    <a:cubicBezTo>
                      <a:pt x="14611" y="20699"/>
                      <a:pt x="14678" y="20699"/>
                      <a:pt x="14745" y="20632"/>
                    </a:cubicBezTo>
                    <a:cubicBezTo>
                      <a:pt x="14845" y="20599"/>
                      <a:pt x="14845" y="20499"/>
                      <a:pt x="14845" y="20399"/>
                    </a:cubicBezTo>
                    <a:cubicBezTo>
                      <a:pt x="14978" y="18931"/>
                      <a:pt x="14912" y="17463"/>
                      <a:pt x="14912" y="15996"/>
                    </a:cubicBezTo>
                    <a:lnTo>
                      <a:pt x="14912" y="10759"/>
                    </a:lnTo>
                    <a:cubicBezTo>
                      <a:pt x="14912" y="7389"/>
                      <a:pt x="14912" y="3987"/>
                      <a:pt x="14912" y="585"/>
                    </a:cubicBezTo>
                    <a:cubicBezTo>
                      <a:pt x="14912" y="118"/>
                      <a:pt x="14353" y="1"/>
                      <a:pt x="13707" y="1"/>
                    </a:cubicBezTo>
                    <a:close/>
                  </a:path>
                </a:pathLst>
              </a:custGeom>
              <a:solidFill>
                <a:srgbClr val="DED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9"/>
              <p:cNvSpPr/>
              <p:nvPr/>
            </p:nvSpPr>
            <p:spPr>
              <a:xfrm flipH="1">
                <a:off x="1289203" y="2330075"/>
                <a:ext cx="250660" cy="8490"/>
              </a:xfrm>
              <a:custGeom>
                <a:avLst/>
                <a:gdLst/>
                <a:ahLst/>
                <a:cxnLst/>
                <a:rect l="l" t="t" r="r" b="b"/>
                <a:pathLst>
                  <a:path w="12577" h="426" extrusionOk="0">
                    <a:moveTo>
                      <a:pt x="11152" y="1"/>
                    </a:moveTo>
                    <a:cubicBezTo>
                      <a:pt x="10532" y="1"/>
                      <a:pt x="9908" y="37"/>
                      <a:pt x="9307" y="37"/>
                    </a:cubicBezTo>
                    <a:lnTo>
                      <a:pt x="6272" y="37"/>
                    </a:lnTo>
                    <a:cubicBezTo>
                      <a:pt x="4237" y="37"/>
                      <a:pt x="2202" y="70"/>
                      <a:pt x="168" y="104"/>
                    </a:cubicBezTo>
                    <a:cubicBezTo>
                      <a:pt x="1" y="104"/>
                      <a:pt x="1" y="337"/>
                      <a:pt x="168" y="337"/>
                    </a:cubicBezTo>
                    <a:cubicBezTo>
                      <a:pt x="2202" y="370"/>
                      <a:pt x="4237" y="370"/>
                      <a:pt x="6272" y="370"/>
                    </a:cubicBezTo>
                    <a:cubicBezTo>
                      <a:pt x="7273" y="370"/>
                      <a:pt x="8307" y="404"/>
                      <a:pt x="9307" y="404"/>
                    </a:cubicBezTo>
                    <a:cubicBezTo>
                      <a:pt x="9879" y="404"/>
                      <a:pt x="10473" y="426"/>
                      <a:pt x="11063" y="426"/>
                    </a:cubicBezTo>
                    <a:cubicBezTo>
                      <a:pt x="11506" y="426"/>
                      <a:pt x="11947" y="413"/>
                      <a:pt x="12376" y="370"/>
                    </a:cubicBezTo>
                    <a:cubicBezTo>
                      <a:pt x="12576" y="337"/>
                      <a:pt x="12576" y="104"/>
                      <a:pt x="12376" y="70"/>
                    </a:cubicBezTo>
                    <a:cubicBezTo>
                      <a:pt x="11976" y="17"/>
                      <a:pt x="11565" y="1"/>
                      <a:pt x="1115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9"/>
              <p:cNvSpPr/>
              <p:nvPr/>
            </p:nvSpPr>
            <p:spPr>
              <a:xfrm flipH="1">
                <a:off x="1291873" y="2382730"/>
                <a:ext cx="251317" cy="6517"/>
              </a:xfrm>
              <a:custGeom>
                <a:avLst/>
                <a:gdLst/>
                <a:ahLst/>
                <a:cxnLst/>
                <a:rect l="l" t="t" r="r" b="b"/>
                <a:pathLst>
                  <a:path w="12610" h="327" extrusionOk="0">
                    <a:moveTo>
                      <a:pt x="11410" y="0"/>
                    </a:moveTo>
                    <a:cubicBezTo>
                      <a:pt x="10723" y="0"/>
                      <a:pt x="10041" y="30"/>
                      <a:pt x="9374" y="30"/>
                    </a:cubicBezTo>
                    <a:lnTo>
                      <a:pt x="6305" y="30"/>
                    </a:lnTo>
                    <a:cubicBezTo>
                      <a:pt x="5271" y="30"/>
                      <a:pt x="4246" y="22"/>
                      <a:pt x="3220" y="22"/>
                    </a:cubicBezTo>
                    <a:cubicBezTo>
                      <a:pt x="2194" y="22"/>
                      <a:pt x="1168" y="30"/>
                      <a:pt x="134" y="63"/>
                    </a:cubicBezTo>
                    <a:cubicBezTo>
                      <a:pt x="1" y="63"/>
                      <a:pt x="1" y="264"/>
                      <a:pt x="134" y="264"/>
                    </a:cubicBezTo>
                    <a:cubicBezTo>
                      <a:pt x="1168" y="297"/>
                      <a:pt x="2194" y="305"/>
                      <a:pt x="3220" y="305"/>
                    </a:cubicBezTo>
                    <a:cubicBezTo>
                      <a:pt x="4246" y="305"/>
                      <a:pt x="5271" y="297"/>
                      <a:pt x="6305" y="297"/>
                    </a:cubicBezTo>
                    <a:lnTo>
                      <a:pt x="9374" y="297"/>
                    </a:lnTo>
                    <a:cubicBezTo>
                      <a:pt x="10041" y="297"/>
                      <a:pt x="10723" y="327"/>
                      <a:pt x="11410" y="327"/>
                    </a:cubicBezTo>
                    <a:cubicBezTo>
                      <a:pt x="11754" y="327"/>
                      <a:pt x="12099" y="319"/>
                      <a:pt x="12443" y="297"/>
                    </a:cubicBezTo>
                    <a:cubicBezTo>
                      <a:pt x="12610" y="264"/>
                      <a:pt x="12610" y="63"/>
                      <a:pt x="12443" y="30"/>
                    </a:cubicBezTo>
                    <a:cubicBezTo>
                      <a:pt x="12099" y="8"/>
                      <a:pt x="11754" y="0"/>
                      <a:pt x="1141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9"/>
              <p:cNvSpPr/>
              <p:nvPr/>
            </p:nvSpPr>
            <p:spPr>
              <a:xfrm flipH="1">
                <a:off x="1291873" y="2415455"/>
                <a:ext cx="251317" cy="6876"/>
              </a:xfrm>
              <a:custGeom>
                <a:avLst/>
                <a:gdLst/>
                <a:ahLst/>
                <a:cxnLst/>
                <a:rect l="l" t="t" r="r" b="b"/>
                <a:pathLst>
                  <a:path w="12610" h="345" extrusionOk="0">
                    <a:moveTo>
                      <a:pt x="11116" y="1"/>
                    </a:moveTo>
                    <a:cubicBezTo>
                      <a:pt x="10529" y="1"/>
                      <a:pt x="9946" y="23"/>
                      <a:pt x="9374" y="23"/>
                    </a:cubicBezTo>
                    <a:lnTo>
                      <a:pt x="6305" y="23"/>
                    </a:lnTo>
                    <a:cubicBezTo>
                      <a:pt x="4237" y="23"/>
                      <a:pt x="2203" y="23"/>
                      <a:pt x="134" y="89"/>
                    </a:cubicBezTo>
                    <a:cubicBezTo>
                      <a:pt x="1" y="89"/>
                      <a:pt x="1" y="256"/>
                      <a:pt x="134" y="289"/>
                    </a:cubicBezTo>
                    <a:cubicBezTo>
                      <a:pt x="1168" y="323"/>
                      <a:pt x="2194" y="331"/>
                      <a:pt x="3220" y="331"/>
                    </a:cubicBezTo>
                    <a:cubicBezTo>
                      <a:pt x="4246" y="331"/>
                      <a:pt x="5271" y="323"/>
                      <a:pt x="6305" y="323"/>
                    </a:cubicBezTo>
                    <a:lnTo>
                      <a:pt x="9374" y="323"/>
                    </a:lnTo>
                    <a:cubicBezTo>
                      <a:pt x="9946" y="323"/>
                      <a:pt x="10529" y="345"/>
                      <a:pt x="11116" y="345"/>
                    </a:cubicBezTo>
                    <a:cubicBezTo>
                      <a:pt x="11557" y="345"/>
                      <a:pt x="12000" y="332"/>
                      <a:pt x="12443" y="289"/>
                    </a:cubicBezTo>
                    <a:cubicBezTo>
                      <a:pt x="12610" y="289"/>
                      <a:pt x="12610" y="56"/>
                      <a:pt x="12443" y="56"/>
                    </a:cubicBezTo>
                    <a:cubicBezTo>
                      <a:pt x="12000" y="13"/>
                      <a:pt x="11557" y="1"/>
                      <a:pt x="1111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9"/>
              <p:cNvSpPr/>
              <p:nvPr/>
            </p:nvSpPr>
            <p:spPr>
              <a:xfrm flipH="1">
                <a:off x="1291873" y="2448698"/>
                <a:ext cx="251317" cy="6358"/>
              </a:xfrm>
              <a:custGeom>
                <a:avLst/>
                <a:gdLst/>
                <a:ahLst/>
                <a:cxnLst/>
                <a:rect l="l" t="t" r="r" b="b"/>
                <a:pathLst>
                  <a:path w="12610" h="319" extrusionOk="0">
                    <a:moveTo>
                      <a:pt x="11116" y="1"/>
                    </a:moveTo>
                    <a:cubicBezTo>
                      <a:pt x="10529" y="1"/>
                      <a:pt x="9946" y="22"/>
                      <a:pt x="9374" y="22"/>
                    </a:cubicBezTo>
                    <a:lnTo>
                      <a:pt x="6305" y="22"/>
                    </a:lnTo>
                    <a:cubicBezTo>
                      <a:pt x="5271" y="22"/>
                      <a:pt x="4246" y="14"/>
                      <a:pt x="3220" y="14"/>
                    </a:cubicBezTo>
                    <a:cubicBezTo>
                      <a:pt x="2194" y="14"/>
                      <a:pt x="1168" y="22"/>
                      <a:pt x="134" y="56"/>
                    </a:cubicBezTo>
                    <a:cubicBezTo>
                      <a:pt x="1" y="56"/>
                      <a:pt x="1" y="256"/>
                      <a:pt x="134" y="256"/>
                    </a:cubicBezTo>
                    <a:cubicBezTo>
                      <a:pt x="1168" y="289"/>
                      <a:pt x="2194" y="298"/>
                      <a:pt x="3220" y="298"/>
                    </a:cubicBezTo>
                    <a:cubicBezTo>
                      <a:pt x="4246" y="298"/>
                      <a:pt x="5271" y="289"/>
                      <a:pt x="6305" y="289"/>
                    </a:cubicBezTo>
                    <a:lnTo>
                      <a:pt x="9374" y="289"/>
                    </a:lnTo>
                    <a:cubicBezTo>
                      <a:pt x="10041" y="289"/>
                      <a:pt x="10723" y="319"/>
                      <a:pt x="11410" y="319"/>
                    </a:cubicBezTo>
                    <a:cubicBezTo>
                      <a:pt x="11754" y="319"/>
                      <a:pt x="12099" y="312"/>
                      <a:pt x="12443" y="289"/>
                    </a:cubicBezTo>
                    <a:cubicBezTo>
                      <a:pt x="12610" y="256"/>
                      <a:pt x="12610" y="56"/>
                      <a:pt x="12443" y="56"/>
                    </a:cubicBezTo>
                    <a:cubicBezTo>
                      <a:pt x="12000" y="13"/>
                      <a:pt x="11557" y="1"/>
                      <a:pt x="1111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9"/>
              <p:cNvSpPr/>
              <p:nvPr/>
            </p:nvSpPr>
            <p:spPr>
              <a:xfrm flipH="1">
                <a:off x="1291873" y="2481602"/>
                <a:ext cx="251317" cy="6537"/>
              </a:xfrm>
              <a:custGeom>
                <a:avLst/>
                <a:gdLst/>
                <a:ahLst/>
                <a:cxnLst/>
                <a:rect l="l" t="t" r="r" b="b"/>
                <a:pathLst>
                  <a:path w="12610" h="328" extrusionOk="0">
                    <a:moveTo>
                      <a:pt x="11135" y="1"/>
                    </a:moveTo>
                    <a:cubicBezTo>
                      <a:pt x="10541" y="1"/>
                      <a:pt x="9952" y="20"/>
                      <a:pt x="9374" y="39"/>
                    </a:cubicBezTo>
                    <a:lnTo>
                      <a:pt x="6305" y="39"/>
                    </a:lnTo>
                    <a:cubicBezTo>
                      <a:pt x="5271" y="39"/>
                      <a:pt x="4246" y="31"/>
                      <a:pt x="3220" y="31"/>
                    </a:cubicBezTo>
                    <a:cubicBezTo>
                      <a:pt x="2194" y="31"/>
                      <a:pt x="1168" y="39"/>
                      <a:pt x="134" y="73"/>
                    </a:cubicBezTo>
                    <a:cubicBezTo>
                      <a:pt x="1" y="73"/>
                      <a:pt x="1" y="239"/>
                      <a:pt x="134" y="273"/>
                    </a:cubicBezTo>
                    <a:cubicBezTo>
                      <a:pt x="1168" y="306"/>
                      <a:pt x="2194" y="314"/>
                      <a:pt x="3220" y="314"/>
                    </a:cubicBezTo>
                    <a:cubicBezTo>
                      <a:pt x="4246" y="314"/>
                      <a:pt x="5271" y="306"/>
                      <a:pt x="6305" y="306"/>
                    </a:cubicBezTo>
                    <a:lnTo>
                      <a:pt x="9374" y="306"/>
                    </a:lnTo>
                    <a:cubicBezTo>
                      <a:pt x="9946" y="306"/>
                      <a:pt x="10529" y="328"/>
                      <a:pt x="11116" y="328"/>
                    </a:cubicBezTo>
                    <a:cubicBezTo>
                      <a:pt x="11557" y="328"/>
                      <a:pt x="12000" y="316"/>
                      <a:pt x="12443" y="273"/>
                    </a:cubicBezTo>
                    <a:cubicBezTo>
                      <a:pt x="12610" y="273"/>
                      <a:pt x="12610" y="73"/>
                      <a:pt x="12443" y="39"/>
                    </a:cubicBezTo>
                    <a:cubicBezTo>
                      <a:pt x="12006" y="11"/>
                      <a:pt x="11569" y="1"/>
                      <a:pt x="111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9"/>
              <p:cNvSpPr/>
              <p:nvPr/>
            </p:nvSpPr>
            <p:spPr>
              <a:xfrm flipH="1">
                <a:off x="1500620" y="2241047"/>
                <a:ext cx="67164" cy="66506"/>
              </a:xfrm>
              <a:custGeom>
                <a:avLst/>
                <a:gdLst/>
                <a:ahLst/>
                <a:cxnLst/>
                <a:rect l="l" t="t" r="r" b="b"/>
                <a:pathLst>
                  <a:path w="3370" h="3337" extrusionOk="0">
                    <a:moveTo>
                      <a:pt x="3236" y="1"/>
                    </a:moveTo>
                    <a:cubicBezTo>
                      <a:pt x="2036" y="1001"/>
                      <a:pt x="1035" y="2169"/>
                      <a:pt x="1" y="3336"/>
                    </a:cubicBezTo>
                    <a:cubicBezTo>
                      <a:pt x="501" y="3303"/>
                      <a:pt x="968" y="3270"/>
                      <a:pt x="1468" y="3236"/>
                    </a:cubicBezTo>
                    <a:cubicBezTo>
                      <a:pt x="1497" y="3234"/>
                      <a:pt x="1527" y="3234"/>
                      <a:pt x="1559" y="3234"/>
                    </a:cubicBezTo>
                    <a:cubicBezTo>
                      <a:pt x="1777" y="3234"/>
                      <a:pt x="2073" y="3272"/>
                      <a:pt x="2361" y="3272"/>
                    </a:cubicBezTo>
                    <a:cubicBezTo>
                      <a:pt x="2775" y="3272"/>
                      <a:pt x="3173" y="3192"/>
                      <a:pt x="3303" y="2803"/>
                    </a:cubicBezTo>
                    <a:cubicBezTo>
                      <a:pt x="3370" y="2602"/>
                      <a:pt x="3370" y="2402"/>
                      <a:pt x="3370" y="2202"/>
                    </a:cubicBezTo>
                    <a:cubicBezTo>
                      <a:pt x="3370" y="1468"/>
                      <a:pt x="3303" y="734"/>
                      <a:pt x="3236" y="1"/>
                    </a:cubicBezTo>
                    <a:close/>
                  </a:path>
                </a:pathLst>
              </a:custGeom>
              <a:solidFill>
                <a:srgbClr val="B5C7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9"/>
              <p:cNvSpPr/>
              <p:nvPr/>
            </p:nvSpPr>
            <p:spPr>
              <a:xfrm flipH="1">
                <a:off x="3592772" y="2398933"/>
                <a:ext cx="298512" cy="412591"/>
              </a:xfrm>
              <a:custGeom>
                <a:avLst/>
                <a:gdLst/>
                <a:ahLst/>
                <a:cxnLst/>
                <a:rect l="l" t="t" r="r" b="b"/>
                <a:pathLst>
                  <a:path w="14978" h="20702" extrusionOk="0">
                    <a:moveTo>
                      <a:pt x="13706" y="1"/>
                    </a:moveTo>
                    <a:cubicBezTo>
                      <a:pt x="13060" y="1"/>
                      <a:pt x="12326" y="118"/>
                      <a:pt x="11976" y="118"/>
                    </a:cubicBezTo>
                    <a:lnTo>
                      <a:pt x="3403" y="118"/>
                    </a:lnTo>
                    <a:cubicBezTo>
                      <a:pt x="3336" y="151"/>
                      <a:pt x="2836" y="718"/>
                      <a:pt x="2702" y="885"/>
                    </a:cubicBezTo>
                    <a:cubicBezTo>
                      <a:pt x="2369" y="1185"/>
                      <a:pt x="1235" y="2553"/>
                      <a:pt x="901" y="2853"/>
                    </a:cubicBezTo>
                    <a:cubicBezTo>
                      <a:pt x="701" y="3053"/>
                      <a:pt x="401" y="3287"/>
                      <a:pt x="201" y="3453"/>
                    </a:cubicBezTo>
                    <a:cubicBezTo>
                      <a:pt x="201" y="4221"/>
                      <a:pt x="134" y="4821"/>
                      <a:pt x="134" y="5588"/>
                    </a:cubicBezTo>
                    <a:cubicBezTo>
                      <a:pt x="134" y="10192"/>
                      <a:pt x="134" y="14828"/>
                      <a:pt x="134" y="19398"/>
                    </a:cubicBezTo>
                    <a:cubicBezTo>
                      <a:pt x="134" y="19632"/>
                      <a:pt x="1" y="20432"/>
                      <a:pt x="167" y="20599"/>
                    </a:cubicBezTo>
                    <a:cubicBezTo>
                      <a:pt x="167" y="20599"/>
                      <a:pt x="167" y="20599"/>
                      <a:pt x="201" y="20632"/>
                    </a:cubicBezTo>
                    <a:cubicBezTo>
                      <a:pt x="267" y="20686"/>
                      <a:pt x="398" y="20702"/>
                      <a:pt x="546" y="20702"/>
                    </a:cubicBezTo>
                    <a:cubicBezTo>
                      <a:pt x="768" y="20702"/>
                      <a:pt x="1028" y="20666"/>
                      <a:pt x="1168" y="20666"/>
                    </a:cubicBezTo>
                    <a:lnTo>
                      <a:pt x="3903" y="20666"/>
                    </a:lnTo>
                    <a:cubicBezTo>
                      <a:pt x="6261" y="20666"/>
                      <a:pt x="8618" y="20681"/>
                      <a:pt x="10985" y="20681"/>
                    </a:cubicBezTo>
                    <a:cubicBezTo>
                      <a:pt x="12168" y="20681"/>
                      <a:pt x="13354" y="20677"/>
                      <a:pt x="14544" y="20666"/>
                    </a:cubicBezTo>
                    <a:cubicBezTo>
                      <a:pt x="14611" y="20666"/>
                      <a:pt x="14678" y="20666"/>
                      <a:pt x="14744" y="20632"/>
                    </a:cubicBezTo>
                    <a:cubicBezTo>
                      <a:pt x="14844" y="20566"/>
                      <a:pt x="14844" y="20466"/>
                      <a:pt x="14844" y="20399"/>
                    </a:cubicBezTo>
                    <a:cubicBezTo>
                      <a:pt x="14978" y="18931"/>
                      <a:pt x="14911" y="17463"/>
                      <a:pt x="14911" y="15996"/>
                    </a:cubicBezTo>
                    <a:lnTo>
                      <a:pt x="14911" y="10759"/>
                    </a:lnTo>
                    <a:cubicBezTo>
                      <a:pt x="14911" y="7390"/>
                      <a:pt x="14911" y="3987"/>
                      <a:pt x="14911" y="585"/>
                    </a:cubicBezTo>
                    <a:cubicBezTo>
                      <a:pt x="14911" y="118"/>
                      <a:pt x="14352" y="1"/>
                      <a:pt x="13706" y="1"/>
                    </a:cubicBezTo>
                    <a:close/>
                  </a:path>
                </a:pathLst>
              </a:custGeom>
              <a:solidFill>
                <a:srgbClr val="DED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9"/>
              <p:cNvSpPr/>
              <p:nvPr/>
            </p:nvSpPr>
            <p:spPr>
              <a:xfrm flipH="1">
                <a:off x="3609393" y="2490292"/>
                <a:ext cx="249982" cy="8490"/>
              </a:xfrm>
              <a:custGeom>
                <a:avLst/>
                <a:gdLst/>
                <a:ahLst/>
                <a:cxnLst/>
                <a:rect l="l" t="t" r="r" b="b"/>
                <a:pathLst>
                  <a:path w="12543" h="426" extrusionOk="0">
                    <a:moveTo>
                      <a:pt x="11118" y="1"/>
                    </a:moveTo>
                    <a:cubicBezTo>
                      <a:pt x="10499" y="1"/>
                      <a:pt x="9874" y="37"/>
                      <a:pt x="9274" y="37"/>
                    </a:cubicBezTo>
                    <a:lnTo>
                      <a:pt x="6238" y="37"/>
                    </a:lnTo>
                    <a:cubicBezTo>
                      <a:pt x="4204" y="37"/>
                      <a:pt x="2169" y="70"/>
                      <a:pt x="134" y="104"/>
                    </a:cubicBezTo>
                    <a:cubicBezTo>
                      <a:pt x="1" y="104"/>
                      <a:pt x="1" y="337"/>
                      <a:pt x="134" y="337"/>
                    </a:cubicBezTo>
                    <a:cubicBezTo>
                      <a:pt x="2169" y="370"/>
                      <a:pt x="4204" y="370"/>
                      <a:pt x="6238" y="370"/>
                    </a:cubicBezTo>
                    <a:cubicBezTo>
                      <a:pt x="7273" y="370"/>
                      <a:pt x="8273" y="404"/>
                      <a:pt x="9274" y="404"/>
                    </a:cubicBezTo>
                    <a:cubicBezTo>
                      <a:pt x="9846" y="404"/>
                      <a:pt x="10439" y="426"/>
                      <a:pt x="11030" y="426"/>
                    </a:cubicBezTo>
                    <a:cubicBezTo>
                      <a:pt x="11473" y="426"/>
                      <a:pt x="11914" y="413"/>
                      <a:pt x="12343" y="370"/>
                    </a:cubicBezTo>
                    <a:cubicBezTo>
                      <a:pt x="12543" y="337"/>
                      <a:pt x="12543" y="104"/>
                      <a:pt x="12343" y="70"/>
                    </a:cubicBezTo>
                    <a:cubicBezTo>
                      <a:pt x="11943" y="17"/>
                      <a:pt x="11532" y="1"/>
                      <a:pt x="11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9"/>
              <p:cNvSpPr/>
              <p:nvPr/>
            </p:nvSpPr>
            <p:spPr>
              <a:xfrm flipH="1">
                <a:off x="3612044" y="2542947"/>
                <a:ext cx="250660" cy="6358"/>
              </a:xfrm>
              <a:custGeom>
                <a:avLst/>
                <a:gdLst/>
                <a:ahLst/>
                <a:cxnLst/>
                <a:rect l="l" t="t" r="r" b="b"/>
                <a:pathLst>
                  <a:path w="12577" h="319" extrusionOk="0">
                    <a:moveTo>
                      <a:pt x="11377" y="0"/>
                    </a:moveTo>
                    <a:cubicBezTo>
                      <a:pt x="10690" y="0"/>
                      <a:pt x="10008" y="30"/>
                      <a:pt x="9341" y="30"/>
                    </a:cubicBezTo>
                    <a:lnTo>
                      <a:pt x="6272" y="30"/>
                    </a:lnTo>
                    <a:cubicBezTo>
                      <a:pt x="5238" y="30"/>
                      <a:pt x="4212" y="22"/>
                      <a:pt x="3191" y="22"/>
                    </a:cubicBezTo>
                    <a:cubicBezTo>
                      <a:pt x="2169" y="22"/>
                      <a:pt x="1152" y="30"/>
                      <a:pt x="134" y="63"/>
                    </a:cubicBezTo>
                    <a:cubicBezTo>
                      <a:pt x="1" y="63"/>
                      <a:pt x="1" y="264"/>
                      <a:pt x="134" y="264"/>
                    </a:cubicBezTo>
                    <a:cubicBezTo>
                      <a:pt x="1152" y="297"/>
                      <a:pt x="2169" y="305"/>
                      <a:pt x="3191" y="305"/>
                    </a:cubicBezTo>
                    <a:cubicBezTo>
                      <a:pt x="4212" y="305"/>
                      <a:pt x="5238" y="297"/>
                      <a:pt x="6272" y="297"/>
                    </a:cubicBezTo>
                    <a:lnTo>
                      <a:pt x="9341" y="297"/>
                    </a:lnTo>
                    <a:cubicBezTo>
                      <a:pt x="9913" y="297"/>
                      <a:pt x="10495" y="319"/>
                      <a:pt x="11083" y="319"/>
                    </a:cubicBezTo>
                    <a:cubicBezTo>
                      <a:pt x="11523" y="319"/>
                      <a:pt x="11967" y="307"/>
                      <a:pt x="12410" y="264"/>
                    </a:cubicBezTo>
                    <a:cubicBezTo>
                      <a:pt x="12577" y="264"/>
                      <a:pt x="12577" y="63"/>
                      <a:pt x="12410" y="30"/>
                    </a:cubicBezTo>
                    <a:cubicBezTo>
                      <a:pt x="12065" y="8"/>
                      <a:pt x="11720" y="0"/>
                      <a:pt x="113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9"/>
              <p:cNvSpPr/>
              <p:nvPr/>
            </p:nvSpPr>
            <p:spPr>
              <a:xfrm flipH="1">
                <a:off x="3612044" y="2575672"/>
                <a:ext cx="250660" cy="6876"/>
              </a:xfrm>
              <a:custGeom>
                <a:avLst/>
                <a:gdLst/>
                <a:ahLst/>
                <a:cxnLst/>
                <a:rect l="l" t="t" r="r" b="b"/>
                <a:pathLst>
                  <a:path w="12577" h="345" extrusionOk="0">
                    <a:moveTo>
                      <a:pt x="11083" y="1"/>
                    </a:moveTo>
                    <a:cubicBezTo>
                      <a:pt x="10495" y="1"/>
                      <a:pt x="9913" y="23"/>
                      <a:pt x="9341" y="23"/>
                    </a:cubicBezTo>
                    <a:lnTo>
                      <a:pt x="6272" y="23"/>
                    </a:lnTo>
                    <a:cubicBezTo>
                      <a:pt x="4204" y="23"/>
                      <a:pt x="2169" y="23"/>
                      <a:pt x="134" y="89"/>
                    </a:cubicBezTo>
                    <a:cubicBezTo>
                      <a:pt x="1" y="89"/>
                      <a:pt x="1" y="256"/>
                      <a:pt x="134" y="256"/>
                    </a:cubicBezTo>
                    <a:cubicBezTo>
                      <a:pt x="2169" y="323"/>
                      <a:pt x="4204" y="323"/>
                      <a:pt x="6272" y="323"/>
                    </a:cubicBezTo>
                    <a:lnTo>
                      <a:pt x="9341" y="323"/>
                    </a:lnTo>
                    <a:cubicBezTo>
                      <a:pt x="9913" y="323"/>
                      <a:pt x="10495" y="345"/>
                      <a:pt x="11083" y="345"/>
                    </a:cubicBezTo>
                    <a:cubicBezTo>
                      <a:pt x="11523" y="345"/>
                      <a:pt x="11967" y="332"/>
                      <a:pt x="12410" y="289"/>
                    </a:cubicBezTo>
                    <a:cubicBezTo>
                      <a:pt x="12577" y="289"/>
                      <a:pt x="12577" y="56"/>
                      <a:pt x="12410" y="56"/>
                    </a:cubicBezTo>
                    <a:cubicBezTo>
                      <a:pt x="11967" y="13"/>
                      <a:pt x="11523" y="1"/>
                      <a:pt x="1108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9"/>
              <p:cNvSpPr/>
              <p:nvPr/>
            </p:nvSpPr>
            <p:spPr>
              <a:xfrm flipH="1">
                <a:off x="3612044" y="2608756"/>
                <a:ext cx="250660" cy="6517"/>
              </a:xfrm>
              <a:custGeom>
                <a:avLst/>
                <a:gdLst/>
                <a:ahLst/>
                <a:cxnLst/>
                <a:rect l="l" t="t" r="r" b="b"/>
                <a:pathLst>
                  <a:path w="12577" h="327" extrusionOk="0">
                    <a:moveTo>
                      <a:pt x="11377" y="1"/>
                    </a:moveTo>
                    <a:cubicBezTo>
                      <a:pt x="10690" y="1"/>
                      <a:pt x="10008" y="30"/>
                      <a:pt x="9341" y="30"/>
                    </a:cubicBezTo>
                    <a:lnTo>
                      <a:pt x="6272" y="30"/>
                    </a:lnTo>
                    <a:cubicBezTo>
                      <a:pt x="5238" y="30"/>
                      <a:pt x="4212" y="22"/>
                      <a:pt x="3191" y="22"/>
                    </a:cubicBezTo>
                    <a:cubicBezTo>
                      <a:pt x="2169" y="22"/>
                      <a:pt x="1152" y="30"/>
                      <a:pt x="134" y="64"/>
                    </a:cubicBezTo>
                    <a:cubicBezTo>
                      <a:pt x="1" y="64"/>
                      <a:pt x="1" y="264"/>
                      <a:pt x="134" y="264"/>
                    </a:cubicBezTo>
                    <a:cubicBezTo>
                      <a:pt x="1152" y="297"/>
                      <a:pt x="2169" y="306"/>
                      <a:pt x="3191" y="306"/>
                    </a:cubicBezTo>
                    <a:cubicBezTo>
                      <a:pt x="4212" y="306"/>
                      <a:pt x="5238" y="297"/>
                      <a:pt x="6272" y="297"/>
                    </a:cubicBezTo>
                    <a:lnTo>
                      <a:pt x="9341" y="297"/>
                    </a:lnTo>
                    <a:cubicBezTo>
                      <a:pt x="10008" y="297"/>
                      <a:pt x="10690" y="327"/>
                      <a:pt x="11377" y="327"/>
                    </a:cubicBezTo>
                    <a:cubicBezTo>
                      <a:pt x="11720" y="327"/>
                      <a:pt x="12065" y="320"/>
                      <a:pt x="12410" y="297"/>
                    </a:cubicBezTo>
                    <a:cubicBezTo>
                      <a:pt x="12577" y="264"/>
                      <a:pt x="12577" y="64"/>
                      <a:pt x="12410" y="30"/>
                    </a:cubicBezTo>
                    <a:cubicBezTo>
                      <a:pt x="12065" y="8"/>
                      <a:pt x="11720" y="1"/>
                      <a:pt x="113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9"/>
              <p:cNvSpPr/>
              <p:nvPr/>
            </p:nvSpPr>
            <p:spPr>
              <a:xfrm flipH="1">
                <a:off x="3612044" y="2641501"/>
                <a:ext cx="250660" cy="6856"/>
              </a:xfrm>
              <a:custGeom>
                <a:avLst/>
                <a:gdLst/>
                <a:ahLst/>
                <a:cxnLst/>
                <a:rect l="l" t="t" r="r" b="b"/>
                <a:pathLst>
                  <a:path w="12577" h="344" extrusionOk="0">
                    <a:moveTo>
                      <a:pt x="11083" y="0"/>
                    </a:moveTo>
                    <a:cubicBezTo>
                      <a:pt x="10495" y="0"/>
                      <a:pt x="9913" y="22"/>
                      <a:pt x="9341" y="22"/>
                    </a:cubicBezTo>
                    <a:lnTo>
                      <a:pt x="6272" y="22"/>
                    </a:lnTo>
                    <a:cubicBezTo>
                      <a:pt x="4204" y="22"/>
                      <a:pt x="2169" y="22"/>
                      <a:pt x="134" y="89"/>
                    </a:cubicBezTo>
                    <a:cubicBezTo>
                      <a:pt x="1" y="89"/>
                      <a:pt x="1" y="256"/>
                      <a:pt x="134" y="256"/>
                    </a:cubicBezTo>
                    <a:cubicBezTo>
                      <a:pt x="2169" y="322"/>
                      <a:pt x="4204" y="322"/>
                      <a:pt x="6272" y="322"/>
                    </a:cubicBezTo>
                    <a:lnTo>
                      <a:pt x="9341" y="322"/>
                    </a:lnTo>
                    <a:cubicBezTo>
                      <a:pt x="9913" y="322"/>
                      <a:pt x="10495" y="344"/>
                      <a:pt x="11083" y="344"/>
                    </a:cubicBezTo>
                    <a:cubicBezTo>
                      <a:pt x="11523" y="344"/>
                      <a:pt x="11967" y="332"/>
                      <a:pt x="12410" y="289"/>
                    </a:cubicBezTo>
                    <a:cubicBezTo>
                      <a:pt x="12577" y="289"/>
                      <a:pt x="12577" y="55"/>
                      <a:pt x="12410" y="55"/>
                    </a:cubicBezTo>
                    <a:cubicBezTo>
                      <a:pt x="11967" y="12"/>
                      <a:pt x="11523" y="0"/>
                      <a:pt x="110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9"/>
              <p:cNvSpPr/>
              <p:nvPr/>
            </p:nvSpPr>
            <p:spPr>
              <a:xfrm flipH="1">
                <a:off x="3820133" y="2401265"/>
                <a:ext cx="67164" cy="66506"/>
              </a:xfrm>
              <a:custGeom>
                <a:avLst/>
                <a:gdLst/>
                <a:ahLst/>
                <a:cxnLst/>
                <a:rect l="l" t="t" r="r" b="b"/>
                <a:pathLst>
                  <a:path w="3370" h="3337" extrusionOk="0">
                    <a:moveTo>
                      <a:pt x="3203" y="1"/>
                    </a:moveTo>
                    <a:cubicBezTo>
                      <a:pt x="2035" y="1001"/>
                      <a:pt x="1001" y="2169"/>
                      <a:pt x="1" y="3336"/>
                    </a:cubicBezTo>
                    <a:cubicBezTo>
                      <a:pt x="468" y="3303"/>
                      <a:pt x="968" y="3270"/>
                      <a:pt x="1435" y="3236"/>
                    </a:cubicBezTo>
                    <a:cubicBezTo>
                      <a:pt x="1465" y="3234"/>
                      <a:pt x="1497" y="3234"/>
                      <a:pt x="1530" y="3234"/>
                    </a:cubicBezTo>
                    <a:cubicBezTo>
                      <a:pt x="1758" y="3234"/>
                      <a:pt x="2056" y="3272"/>
                      <a:pt x="2344" y="3272"/>
                    </a:cubicBezTo>
                    <a:cubicBezTo>
                      <a:pt x="2758" y="3272"/>
                      <a:pt x="3155" y="3192"/>
                      <a:pt x="3303" y="2803"/>
                    </a:cubicBezTo>
                    <a:cubicBezTo>
                      <a:pt x="3370" y="2603"/>
                      <a:pt x="3370" y="2402"/>
                      <a:pt x="3370" y="2202"/>
                    </a:cubicBezTo>
                    <a:cubicBezTo>
                      <a:pt x="3336" y="1468"/>
                      <a:pt x="3270" y="735"/>
                      <a:pt x="3203" y="1"/>
                    </a:cubicBezTo>
                    <a:close/>
                  </a:path>
                </a:pathLst>
              </a:custGeom>
              <a:solidFill>
                <a:srgbClr val="B5C7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9"/>
              <p:cNvSpPr/>
              <p:nvPr/>
            </p:nvSpPr>
            <p:spPr>
              <a:xfrm flipH="1">
                <a:off x="1956419" y="1957842"/>
                <a:ext cx="151189" cy="121792"/>
              </a:xfrm>
              <a:custGeom>
                <a:avLst/>
                <a:gdLst/>
                <a:ahLst/>
                <a:cxnLst/>
                <a:rect l="l" t="t" r="r" b="b"/>
                <a:pathLst>
                  <a:path w="7586" h="6111" extrusionOk="0">
                    <a:moveTo>
                      <a:pt x="3330" y="1"/>
                    </a:moveTo>
                    <a:cubicBezTo>
                      <a:pt x="3104" y="1"/>
                      <a:pt x="2872" y="22"/>
                      <a:pt x="2636" y="67"/>
                    </a:cubicBezTo>
                    <a:cubicBezTo>
                      <a:pt x="1468" y="301"/>
                      <a:pt x="534" y="1101"/>
                      <a:pt x="168" y="2135"/>
                    </a:cubicBezTo>
                    <a:cubicBezTo>
                      <a:pt x="34" y="2469"/>
                      <a:pt x="1" y="2869"/>
                      <a:pt x="67" y="3236"/>
                    </a:cubicBezTo>
                    <a:cubicBezTo>
                      <a:pt x="1" y="3736"/>
                      <a:pt x="134" y="4237"/>
                      <a:pt x="434" y="4704"/>
                    </a:cubicBezTo>
                    <a:cubicBezTo>
                      <a:pt x="1003" y="5556"/>
                      <a:pt x="2139" y="6110"/>
                      <a:pt x="3249" y="6110"/>
                    </a:cubicBezTo>
                    <a:cubicBezTo>
                      <a:pt x="3312" y="6110"/>
                      <a:pt x="3374" y="6108"/>
                      <a:pt x="3437" y="6105"/>
                    </a:cubicBezTo>
                    <a:cubicBezTo>
                      <a:pt x="4637" y="6038"/>
                      <a:pt x="5671" y="5438"/>
                      <a:pt x="6272" y="4537"/>
                    </a:cubicBezTo>
                    <a:cubicBezTo>
                      <a:pt x="7586" y="2521"/>
                      <a:pt x="5794" y="1"/>
                      <a:pt x="3330" y="1"/>
                    </a:cubicBezTo>
                    <a:close/>
                  </a:path>
                </a:pathLst>
              </a:custGeom>
              <a:solidFill>
                <a:srgbClr val="B5C7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9"/>
              <p:cNvSpPr/>
              <p:nvPr/>
            </p:nvSpPr>
            <p:spPr>
              <a:xfrm flipH="1">
                <a:off x="1906813" y="2077362"/>
                <a:ext cx="281232" cy="120995"/>
              </a:xfrm>
              <a:custGeom>
                <a:avLst/>
                <a:gdLst/>
                <a:ahLst/>
                <a:cxnLst/>
                <a:rect l="l" t="t" r="r" b="b"/>
                <a:pathLst>
                  <a:path w="14111" h="6071" extrusionOk="0">
                    <a:moveTo>
                      <a:pt x="7488" y="1"/>
                    </a:moveTo>
                    <a:cubicBezTo>
                      <a:pt x="7383" y="1"/>
                      <a:pt x="7277" y="3"/>
                      <a:pt x="7172" y="8"/>
                    </a:cubicBezTo>
                    <a:cubicBezTo>
                      <a:pt x="5371" y="108"/>
                      <a:pt x="3903" y="908"/>
                      <a:pt x="2803" y="2143"/>
                    </a:cubicBezTo>
                    <a:cubicBezTo>
                      <a:pt x="2336" y="2676"/>
                      <a:pt x="1" y="5845"/>
                      <a:pt x="1435" y="5945"/>
                    </a:cubicBezTo>
                    <a:cubicBezTo>
                      <a:pt x="3303" y="6029"/>
                      <a:pt x="5171" y="6070"/>
                      <a:pt x="7039" y="6070"/>
                    </a:cubicBezTo>
                    <a:cubicBezTo>
                      <a:pt x="8907" y="6070"/>
                      <a:pt x="10775" y="6029"/>
                      <a:pt x="12643" y="5945"/>
                    </a:cubicBezTo>
                    <a:cubicBezTo>
                      <a:pt x="13043" y="5912"/>
                      <a:pt x="13443" y="5879"/>
                      <a:pt x="13744" y="5712"/>
                    </a:cubicBezTo>
                    <a:cubicBezTo>
                      <a:pt x="14077" y="5512"/>
                      <a:pt x="14111" y="5145"/>
                      <a:pt x="13944" y="4678"/>
                    </a:cubicBezTo>
                    <a:cubicBezTo>
                      <a:pt x="13544" y="3444"/>
                      <a:pt x="11876" y="1576"/>
                      <a:pt x="11309" y="1175"/>
                    </a:cubicBezTo>
                    <a:cubicBezTo>
                      <a:pt x="10225" y="401"/>
                      <a:pt x="8853" y="1"/>
                      <a:pt x="7488" y="1"/>
                    </a:cubicBezTo>
                    <a:close/>
                  </a:path>
                </a:pathLst>
              </a:custGeom>
              <a:solidFill>
                <a:srgbClr val="B5C7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9"/>
              <p:cNvSpPr/>
              <p:nvPr/>
            </p:nvSpPr>
            <p:spPr>
              <a:xfrm flipH="1">
                <a:off x="2169072" y="1113647"/>
                <a:ext cx="145290" cy="116351"/>
              </a:xfrm>
              <a:custGeom>
                <a:avLst/>
                <a:gdLst/>
                <a:ahLst/>
                <a:cxnLst/>
                <a:rect l="l" t="t" r="r" b="b"/>
                <a:pathLst>
                  <a:path w="7290" h="5838" extrusionOk="0">
                    <a:moveTo>
                      <a:pt x="3189" y="0"/>
                    </a:moveTo>
                    <a:cubicBezTo>
                      <a:pt x="2976" y="0"/>
                      <a:pt x="2757" y="20"/>
                      <a:pt x="2536" y="61"/>
                    </a:cubicBezTo>
                    <a:cubicBezTo>
                      <a:pt x="1402" y="262"/>
                      <a:pt x="501" y="1062"/>
                      <a:pt x="167" y="2030"/>
                    </a:cubicBezTo>
                    <a:cubicBezTo>
                      <a:pt x="34" y="2363"/>
                      <a:pt x="1" y="2730"/>
                      <a:pt x="34" y="3064"/>
                    </a:cubicBezTo>
                    <a:cubicBezTo>
                      <a:pt x="1" y="3564"/>
                      <a:pt x="134" y="4064"/>
                      <a:pt x="401" y="4498"/>
                    </a:cubicBezTo>
                    <a:cubicBezTo>
                      <a:pt x="936" y="5316"/>
                      <a:pt x="2036" y="5838"/>
                      <a:pt x="3111" y="5838"/>
                    </a:cubicBezTo>
                    <a:cubicBezTo>
                      <a:pt x="3175" y="5838"/>
                      <a:pt x="3239" y="5836"/>
                      <a:pt x="3303" y="5832"/>
                    </a:cubicBezTo>
                    <a:cubicBezTo>
                      <a:pt x="4437" y="5766"/>
                      <a:pt x="5438" y="5232"/>
                      <a:pt x="6005" y="4331"/>
                    </a:cubicBezTo>
                    <a:cubicBezTo>
                      <a:pt x="7290" y="2404"/>
                      <a:pt x="5545" y="0"/>
                      <a:pt x="3189" y="0"/>
                    </a:cubicBezTo>
                    <a:close/>
                  </a:path>
                </a:pathLst>
              </a:custGeom>
              <a:solidFill>
                <a:srgbClr val="B5C7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9"/>
              <p:cNvSpPr/>
              <p:nvPr/>
            </p:nvSpPr>
            <p:spPr>
              <a:xfrm flipH="1">
                <a:off x="2121539" y="1227746"/>
                <a:ext cx="269932" cy="116331"/>
              </a:xfrm>
              <a:custGeom>
                <a:avLst/>
                <a:gdLst/>
                <a:ahLst/>
                <a:cxnLst/>
                <a:rect l="l" t="t" r="r" b="b"/>
                <a:pathLst>
                  <a:path w="13544" h="5837" extrusionOk="0">
                    <a:moveTo>
                      <a:pt x="7174" y="0"/>
                    </a:moveTo>
                    <a:cubicBezTo>
                      <a:pt x="7073" y="0"/>
                      <a:pt x="6972" y="2"/>
                      <a:pt x="6872" y="7"/>
                    </a:cubicBezTo>
                    <a:cubicBezTo>
                      <a:pt x="5171" y="107"/>
                      <a:pt x="3736" y="874"/>
                      <a:pt x="2702" y="2075"/>
                    </a:cubicBezTo>
                    <a:cubicBezTo>
                      <a:pt x="2235" y="2576"/>
                      <a:pt x="0" y="5645"/>
                      <a:pt x="1368" y="5711"/>
                    </a:cubicBezTo>
                    <a:cubicBezTo>
                      <a:pt x="3153" y="5795"/>
                      <a:pt x="4945" y="5836"/>
                      <a:pt x="6743" y="5836"/>
                    </a:cubicBezTo>
                    <a:cubicBezTo>
                      <a:pt x="8540" y="5836"/>
                      <a:pt x="10341" y="5795"/>
                      <a:pt x="12142" y="5711"/>
                    </a:cubicBezTo>
                    <a:cubicBezTo>
                      <a:pt x="12509" y="5678"/>
                      <a:pt x="12876" y="5678"/>
                      <a:pt x="13210" y="5478"/>
                    </a:cubicBezTo>
                    <a:cubicBezTo>
                      <a:pt x="13510" y="5311"/>
                      <a:pt x="13543" y="4944"/>
                      <a:pt x="13376" y="4477"/>
                    </a:cubicBezTo>
                    <a:lnTo>
                      <a:pt x="13376" y="4477"/>
                    </a:lnTo>
                    <a:lnTo>
                      <a:pt x="13376" y="4510"/>
                    </a:lnTo>
                    <a:cubicBezTo>
                      <a:pt x="13010" y="3310"/>
                      <a:pt x="11408" y="1542"/>
                      <a:pt x="10841" y="1141"/>
                    </a:cubicBezTo>
                    <a:cubicBezTo>
                      <a:pt x="9820" y="398"/>
                      <a:pt x="8482" y="0"/>
                      <a:pt x="7174" y="0"/>
                    </a:cubicBezTo>
                    <a:close/>
                  </a:path>
                </a:pathLst>
              </a:custGeom>
              <a:solidFill>
                <a:srgbClr val="B5C7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9"/>
              <p:cNvSpPr/>
              <p:nvPr/>
            </p:nvSpPr>
            <p:spPr>
              <a:xfrm flipH="1">
                <a:off x="3689831" y="3347521"/>
                <a:ext cx="428156" cy="262817"/>
              </a:xfrm>
              <a:custGeom>
                <a:avLst/>
                <a:gdLst/>
                <a:ahLst/>
                <a:cxnLst/>
                <a:rect l="l" t="t" r="r" b="b"/>
                <a:pathLst>
                  <a:path w="21483" h="13187" extrusionOk="0">
                    <a:moveTo>
                      <a:pt x="19199" y="1"/>
                    </a:moveTo>
                    <a:cubicBezTo>
                      <a:pt x="18351" y="1"/>
                      <a:pt x="17504" y="22"/>
                      <a:pt x="16646" y="22"/>
                    </a:cubicBezTo>
                    <a:lnTo>
                      <a:pt x="935" y="22"/>
                    </a:lnTo>
                    <a:cubicBezTo>
                      <a:pt x="1" y="22"/>
                      <a:pt x="468" y="2024"/>
                      <a:pt x="468" y="2624"/>
                    </a:cubicBezTo>
                    <a:lnTo>
                      <a:pt x="468" y="9829"/>
                    </a:lnTo>
                    <a:cubicBezTo>
                      <a:pt x="468" y="10663"/>
                      <a:pt x="368" y="11464"/>
                      <a:pt x="434" y="12298"/>
                    </a:cubicBezTo>
                    <a:cubicBezTo>
                      <a:pt x="434" y="12465"/>
                      <a:pt x="468" y="12665"/>
                      <a:pt x="534" y="12798"/>
                    </a:cubicBezTo>
                    <a:cubicBezTo>
                      <a:pt x="681" y="13107"/>
                      <a:pt x="1009" y="13186"/>
                      <a:pt x="1369" y="13186"/>
                    </a:cubicBezTo>
                    <a:cubicBezTo>
                      <a:pt x="1748" y="13186"/>
                      <a:pt x="2162" y="13098"/>
                      <a:pt x="2436" y="13098"/>
                    </a:cubicBezTo>
                    <a:cubicBezTo>
                      <a:pt x="3637" y="13098"/>
                      <a:pt x="4838" y="13132"/>
                      <a:pt x="6038" y="13132"/>
                    </a:cubicBezTo>
                    <a:lnTo>
                      <a:pt x="20115" y="13132"/>
                    </a:lnTo>
                    <a:cubicBezTo>
                      <a:pt x="20255" y="13132"/>
                      <a:pt x="20611" y="13168"/>
                      <a:pt x="20910" y="13168"/>
                    </a:cubicBezTo>
                    <a:cubicBezTo>
                      <a:pt x="21109" y="13168"/>
                      <a:pt x="21283" y="13152"/>
                      <a:pt x="21349" y="13098"/>
                    </a:cubicBezTo>
                    <a:cubicBezTo>
                      <a:pt x="21349" y="13098"/>
                      <a:pt x="21349" y="13065"/>
                      <a:pt x="21349" y="13065"/>
                    </a:cubicBezTo>
                    <a:cubicBezTo>
                      <a:pt x="21483" y="12898"/>
                      <a:pt x="21383" y="12431"/>
                      <a:pt x="21383" y="12198"/>
                    </a:cubicBezTo>
                    <a:lnTo>
                      <a:pt x="21383" y="9763"/>
                    </a:lnTo>
                    <a:cubicBezTo>
                      <a:pt x="21383" y="6627"/>
                      <a:pt x="21416" y="3492"/>
                      <a:pt x="21416" y="356"/>
                    </a:cubicBezTo>
                    <a:cubicBezTo>
                      <a:pt x="21416" y="289"/>
                      <a:pt x="21416" y="223"/>
                      <a:pt x="21349" y="156"/>
                    </a:cubicBezTo>
                    <a:cubicBezTo>
                      <a:pt x="21316" y="89"/>
                      <a:pt x="21216" y="89"/>
                      <a:pt x="21116" y="56"/>
                    </a:cubicBezTo>
                    <a:cubicBezTo>
                      <a:pt x="20472" y="13"/>
                      <a:pt x="19835" y="1"/>
                      <a:pt x="19199" y="1"/>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9"/>
              <p:cNvSpPr/>
              <p:nvPr/>
            </p:nvSpPr>
            <p:spPr>
              <a:xfrm flipH="1">
                <a:off x="3891303" y="3355752"/>
                <a:ext cx="223236" cy="137158"/>
              </a:xfrm>
              <a:custGeom>
                <a:avLst/>
                <a:gdLst/>
                <a:ahLst/>
                <a:cxnLst/>
                <a:rect l="l" t="t" r="r" b="b"/>
                <a:pathLst>
                  <a:path w="11201" h="6882" extrusionOk="0">
                    <a:moveTo>
                      <a:pt x="60" y="1"/>
                    </a:moveTo>
                    <a:cubicBezTo>
                      <a:pt x="18" y="1"/>
                      <a:pt x="1" y="49"/>
                      <a:pt x="28" y="76"/>
                    </a:cubicBezTo>
                    <a:cubicBezTo>
                      <a:pt x="295" y="377"/>
                      <a:pt x="662" y="577"/>
                      <a:pt x="962" y="810"/>
                    </a:cubicBezTo>
                    <a:cubicBezTo>
                      <a:pt x="1295" y="1044"/>
                      <a:pt x="1662" y="1277"/>
                      <a:pt x="1996" y="1511"/>
                    </a:cubicBezTo>
                    <a:cubicBezTo>
                      <a:pt x="2696" y="1978"/>
                      <a:pt x="3397" y="2445"/>
                      <a:pt x="4131" y="2878"/>
                    </a:cubicBezTo>
                    <a:cubicBezTo>
                      <a:pt x="5532" y="3779"/>
                      <a:pt x="6933" y="4646"/>
                      <a:pt x="8367" y="5447"/>
                    </a:cubicBezTo>
                    <a:cubicBezTo>
                      <a:pt x="9201" y="5947"/>
                      <a:pt x="10035" y="6414"/>
                      <a:pt x="10869" y="6848"/>
                    </a:cubicBezTo>
                    <a:cubicBezTo>
                      <a:pt x="10904" y="6871"/>
                      <a:pt x="10939" y="6881"/>
                      <a:pt x="10970" y="6881"/>
                    </a:cubicBezTo>
                    <a:cubicBezTo>
                      <a:pt x="11117" y="6881"/>
                      <a:pt x="11201" y="6663"/>
                      <a:pt x="11036" y="6581"/>
                    </a:cubicBezTo>
                    <a:cubicBezTo>
                      <a:pt x="8134" y="4980"/>
                      <a:pt x="5265" y="3279"/>
                      <a:pt x="2463" y="1444"/>
                    </a:cubicBezTo>
                    <a:cubicBezTo>
                      <a:pt x="2063" y="1211"/>
                      <a:pt x="1662" y="944"/>
                      <a:pt x="1262" y="710"/>
                    </a:cubicBezTo>
                    <a:cubicBezTo>
                      <a:pt x="895" y="477"/>
                      <a:pt x="495" y="143"/>
                      <a:pt x="95" y="10"/>
                    </a:cubicBezTo>
                    <a:cubicBezTo>
                      <a:pt x="82" y="3"/>
                      <a:pt x="70" y="1"/>
                      <a:pt x="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9"/>
              <p:cNvSpPr/>
              <p:nvPr/>
            </p:nvSpPr>
            <p:spPr>
              <a:xfrm flipH="1">
                <a:off x="3695730" y="3350610"/>
                <a:ext cx="202549" cy="142599"/>
              </a:xfrm>
              <a:custGeom>
                <a:avLst/>
                <a:gdLst/>
                <a:ahLst/>
                <a:cxnLst/>
                <a:rect l="l" t="t" r="r" b="b"/>
                <a:pathLst>
                  <a:path w="10163" h="7155" extrusionOk="0">
                    <a:moveTo>
                      <a:pt x="9863" y="1"/>
                    </a:moveTo>
                    <a:cubicBezTo>
                      <a:pt x="9829" y="1"/>
                      <a:pt x="9793" y="11"/>
                      <a:pt x="9758" y="34"/>
                    </a:cubicBezTo>
                    <a:cubicBezTo>
                      <a:pt x="9124" y="434"/>
                      <a:pt x="8491" y="901"/>
                      <a:pt x="7890" y="1368"/>
                    </a:cubicBezTo>
                    <a:cubicBezTo>
                      <a:pt x="7256" y="1802"/>
                      <a:pt x="6623" y="2269"/>
                      <a:pt x="5956" y="2736"/>
                    </a:cubicBezTo>
                    <a:cubicBezTo>
                      <a:pt x="4721" y="3637"/>
                      <a:pt x="3454" y="4504"/>
                      <a:pt x="2186" y="5405"/>
                    </a:cubicBezTo>
                    <a:cubicBezTo>
                      <a:pt x="1486" y="5905"/>
                      <a:pt x="718" y="6372"/>
                      <a:pt x="85" y="6939"/>
                    </a:cubicBezTo>
                    <a:cubicBezTo>
                      <a:pt x="1" y="7023"/>
                      <a:pt x="81" y="7155"/>
                      <a:pt x="189" y="7155"/>
                    </a:cubicBezTo>
                    <a:cubicBezTo>
                      <a:pt x="209" y="7155"/>
                      <a:pt x="230" y="7150"/>
                      <a:pt x="251" y="7139"/>
                    </a:cubicBezTo>
                    <a:cubicBezTo>
                      <a:pt x="919" y="6806"/>
                      <a:pt x="1552" y="6339"/>
                      <a:pt x="2186" y="5905"/>
                    </a:cubicBezTo>
                    <a:cubicBezTo>
                      <a:pt x="2820" y="5471"/>
                      <a:pt x="3454" y="5004"/>
                      <a:pt x="4088" y="4571"/>
                    </a:cubicBezTo>
                    <a:cubicBezTo>
                      <a:pt x="5355" y="3670"/>
                      <a:pt x="6623" y="2803"/>
                      <a:pt x="7890" y="1902"/>
                    </a:cubicBezTo>
                    <a:cubicBezTo>
                      <a:pt x="8591" y="1402"/>
                      <a:pt x="9358" y="901"/>
                      <a:pt x="10025" y="368"/>
                    </a:cubicBezTo>
                    <a:cubicBezTo>
                      <a:pt x="10163" y="230"/>
                      <a:pt x="10027" y="1"/>
                      <a:pt x="98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9"/>
              <p:cNvSpPr/>
              <p:nvPr/>
            </p:nvSpPr>
            <p:spPr>
              <a:xfrm flipH="1">
                <a:off x="955076" y="2082245"/>
                <a:ext cx="138693" cy="111728"/>
              </a:xfrm>
              <a:custGeom>
                <a:avLst/>
                <a:gdLst/>
                <a:ahLst/>
                <a:cxnLst/>
                <a:rect l="l" t="t" r="r" b="b"/>
                <a:pathLst>
                  <a:path w="6959" h="5606" extrusionOk="0">
                    <a:moveTo>
                      <a:pt x="3077" y="0"/>
                    </a:moveTo>
                    <a:cubicBezTo>
                      <a:pt x="2868" y="0"/>
                      <a:pt x="2654" y="20"/>
                      <a:pt x="2435" y="63"/>
                    </a:cubicBezTo>
                    <a:cubicBezTo>
                      <a:pt x="1368" y="263"/>
                      <a:pt x="501" y="1030"/>
                      <a:pt x="167" y="1931"/>
                    </a:cubicBezTo>
                    <a:cubicBezTo>
                      <a:pt x="34" y="2265"/>
                      <a:pt x="0" y="2598"/>
                      <a:pt x="67" y="2932"/>
                    </a:cubicBezTo>
                    <a:cubicBezTo>
                      <a:pt x="34" y="3399"/>
                      <a:pt x="134" y="3899"/>
                      <a:pt x="401" y="4299"/>
                    </a:cubicBezTo>
                    <a:cubicBezTo>
                      <a:pt x="904" y="5086"/>
                      <a:pt x="1943" y="5606"/>
                      <a:pt x="2955" y="5606"/>
                    </a:cubicBezTo>
                    <a:cubicBezTo>
                      <a:pt x="3015" y="5606"/>
                      <a:pt x="3076" y="5604"/>
                      <a:pt x="3136" y="5600"/>
                    </a:cubicBezTo>
                    <a:cubicBezTo>
                      <a:pt x="4237" y="5500"/>
                      <a:pt x="5204" y="5000"/>
                      <a:pt x="5738" y="4166"/>
                    </a:cubicBezTo>
                    <a:cubicBezTo>
                      <a:pt x="6959" y="2334"/>
                      <a:pt x="5331" y="0"/>
                      <a:pt x="3077" y="0"/>
                    </a:cubicBezTo>
                    <a:close/>
                  </a:path>
                </a:pathLst>
              </a:custGeom>
              <a:solidFill>
                <a:srgbClr val="B5C7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9"/>
              <p:cNvSpPr/>
              <p:nvPr/>
            </p:nvSpPr>
            <p:spPr>
              <a:xfrm flipH="1">
                <a:off x="909596" y="2191701"/>
                <a:ext cx="257974" cy="110372"/>
              </a:xfrm>
              <a:custGeom>
                <a:avLst/>
                <a:gdLst/>
                <a:ahLst/>
                <a:cxnLst/>
                <a:rect l="l" t="t" r="r" b="b"/>
                <a:pathLst>
                  <a:path w="12944" h="5538" extrusionOk="0">
                    <a:moveTo>
                      <a:pt x="6889" y="0"/>
                    </a:moveTo>
                    <a:cubicBezTo>
                      <a:pt x="6783" y="0"/>
                      <a:pt x="6678" y="3"/>
                      <a:pt x="6572" y="8"/>
                    </a:cubicBezTo>
                    <a:cubicBezTo>
                      <a:pt x="4938" y="75"/>
                      <a:pt x="3570" y="842"/>
                      <a:pt x="2603" y="1976"/>
                    </a:cubicBezTo>
                    <a:cubicBezTo>
                      <a:pt x="2169" y="2443"/>
                      <a:pt x="1" y="5379"/>
                      <a:pt x="1335" y="5412"/>
                    </a:cubicBezTo>
                    <a:cubicBezTo>
                      <a:pt x="3036" y="5495"/>
                      <a:pt x="4746" y="5537"/>
                      <a:pt x="6460" y="5537"/>
                    </a:cubicBezTo>
                    <a:cubicBezTo>
                      <a:pt x="8173" y="5537"/>
                      <a:pt x="9891" y="5495"/>
                      <a:pt x="11609" y="5412"/>
                    </a:cubicBezTo>
                    <a:cubicBezTo>
                      <a:pt x="11976" y="5412"/>
                      <a:pt x="12343" y="5379"/>
                      <a:pt x="12610" y="5212"/>
                    </a:cubicBezTo>
                    <a:cubicBezTo>
                      <a:pt x="12910" y="5045"/>
                      <a:pt x="12943" y="4678"/>
                      <a:pt x="12810" y="4278"/>
                    </a:cubicBezTo>
                    <a:cubicBezTo>
                      <a:pt x="12443" y="3144"/>
                      <a:pt x="10909" y="1443"/>
                      <a:pt x="10375" y="1076"/>
                    </a:cubicBezTo>
                    <a:cubicBezTo>
                      <a:pt x="9390" y="368"/>
                      <a:pt x="8149" y="0"/>
                      <a:pt x="6889" y="0"/>
                    </a:cubicBezTo>
                    <a:close/>
                  </a:path>
                </a:pathLst>
              </a:custGeom>
              <a:solidFill>
                <a:srgbClr val="B5C7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9"/>
              <p:cNvSpPr/>
              <p:nvPr/>
            </p:nvSpPr>
            <p:spPr>
              <a:xfrm flipH="1">
                <a:off x="1438777" y="1465671"/>
                <a:ext cx="125679" cy="141882"/>
              </a:xfrm>
              <a:custGeom>
                <a:avLst/>
                <a:gdLst/>
                <a:ahLst/>
                <a:cxnLst/>
                <a:rect l="l" t="t" r="r" b="b"/>
                <a:pathLst>
                  <a:path w="6306" h="7119" extrusionOk="0">
                    <a:moveTo>
                      <a:pt x="1420" y="1028"/>
                    </a:moveTo>
                    <a:cubicBezTo>
                      <a:pt x="1499" y="1028"/>
                      <a:pt x="1573" y="1035"/>
                      <a:pt x="1635" y="1045"/>
                    </a:cubicBezTo>
                    <a:cubicBezTo>
                      <a:pt x="1902" y="1079"/>
                      <a:pt x="2169" y="1087"/>
                      <a:pt x="2431" y="1087"/>
                    </a:cubicBezTo>
                    <a:cubicBezTo>
                      <a:pt x="2694" y="1087"/>
                      <a:pt x="2953" y="1079"/>
                      <a:pt x="3203" y="1079"/>
                    </a:cubicBezTo>
                    <a:cubicBezTo>
                      <a:pt x="3870" y="1112"/>
                      <a:pt x="4504" y="1112"/>
                      <a:pt x="5171" y="1112"/>
                    </a:cubicBezTo>
                    <a:cubicBezTo>
                      <a:pt x="5171" y="2013"/>
                      <a:pt x="5204" y="2947"/>
                      <a:pt x="5238" y="3847"/>
                    </a:cubicBezTo>
                    <a:cubicBezTo>
                      <a:pt x="5238" y="4381"/>
                      <a:pt x="5271" y="4881"/>
                      <a:pt x="5271" y="5415"/>
                    </a:cubicBezTo>
                    <a:cubicBezTo>
                      <a:pt x="5271" y="5548"/>
                      <a:pt x="5271" y="5715"/>
                      <a:pt x="5271" y="5849"/>
                    </a:cubicBezTo>
                    <a:cubicBezTo>
                      <a:pt x="5271" y="5915"/>
                      <a:pt x="5304" y="6049"/>
                      <a:pt x="5271" y="6115"/>
                    </a:cubicBezTo>
                    <a:lnTo>
                      <a:pt x="5304" y="6149"/>
                    </a:lnTo>
                    <a:cubicBezTo>
                      <a:pt x="5271" y="6216"/>
                      <a:pt x="5188" y="6232"/>
                      <a:pt x="5092" y="6232"/>
                    </a:cubicBezTo>
                    <a:cubicBezTo>
                      <a:pt x="4996" y="6232"/>
                      <a:pt x="4887" y="6216"/>
                      <a:pt x="4804" y="6216"/>
                    </a:cubicBezTo>
                    <a:cubicBezTo>
                      <a:pt x="4270" y="6232"/>
                      <a:pt x="3737" y="6241"/>
                      <a:pt x="3203" y="6241"/>
                    </a:cubicBezTo>
                    <a:cubicBezTo>
                      <a:pt x="2669" y="6241"/>
                      <a:pt x="2135" y="6232"/>
                      <a:pt x="1602" y="6216"/>
                    </a:cubicBezTo>
                    <a:cubicBezTo>
                      <a:pt x="1535" y="6216"/>
                      <a:pt x="1402" y="6224"/>
                      <a:pt x="1276" y="6224"/>
                    </a:cubicBezTo>
                    <a:cubicBezTo>
                      <a:pt x="1151" y="6224"/>
                      <a:pt x="1035" y="6216"/>
                      <a:pt x="1001" y="6182"/>
                    </a:cubicBezTo>
                    <a:cubicBezTo>
                      <a:pt x="935" y="6115"/>
                      <a:pt x="935" y="5682"/>
                      <a:pt x="901" y="5548"/>
                    </a:cubicBezTo>
                    <a:cubicBezTo>
                      <a:pt x="868" y="5048"/>
                      <a:pt x="834" y="4514"/>
                      <a:pt x="801" y="3981"/>
                    </a:cubicBezTo>
                    <a:cubicBezTo>
                      <a:pt x="768" y="3414"/>
                      <a:pt x="768" y="2813"/>
                      <a:pt x="801" y="2246"/>
                    </a:cubicBezTo>
                    <a:cubicBezTo>
                      <a:pt x="801" y="1946"/>
                      <a:pt x="701" y="1412"/>
                      <a:pt x="935" y="1179"/>
                    </a:cubicBezTo>
                    <a:cubicBezTo>
                      <a:pt x="1050" y="1063"/>
                      <a:pt x="1245" y="1028"/>
                      <a:pt x="1420" y="1028"/>
                    </a:cubicBezTo>
                    <a:close/>
                    <a:moveTo>
                      <a:pt x="1154" y="1"/>
                    </a:moveTo>
                    <a:cubicBezTo>
                      <a:pt x="985" y="1"/>
                      <a:pt x="822" y="29"/>
                      <a:pt x="668" y="111"/>
                    </a:cubicBezTo>
                    <a:cubicBezTo>
                      <a:pt x="534" y="145"/>
                      <a:pt x="468" y="245"/>
                      <a:pt x="401" y="345"/>
                    </a:cubicBezTo>
                    <a:cubicBezTo>
                      <a:pt x="334" y="445"/>
                      <a:pt x="301" y="578"/>
                      <a:pt x="301" y="745"/>
                    </a:cubicBezTo>
                    <a:cubicBezTo>
                      <a:pt x="201" y="1779"/>
                      <a:pt x="34" y="2846"/>
                      <a:pt x="34" y="3914"/>
                    </a:cubicBezTo>
                    <a:cubicBezTo>
                      <a:pt x="1" y="4548"/>
                      <a:pt x="67" y="5181"/>
                      <a:pt x="134" y="5815"/>
                    </a:cubicBezTo>
                    <a:cubicBezTo>
                      <a:pt x="167" y="6282"/>
                      <a:pt x="234" y="6816"/>
                      <a:pt x="768" y="6983"/>
                    </a:cubicBezTo>
                    <a:cubicBezTo>
                      <a:pt x="1035" y="7049"/>
                      <a:pt x="1335" y="7049"/>
                      <a:pt x="1602" y="7049"/>
                    </a:cubicBezTo>
                    <a:cubicBezTo>
                      <a:pt x="1935" y="7049"/>
                      <a:pt x="2269" y="7083"/>
                      <a:pt x="2602" y="7083"/>
                    </a:cubicBezTo>
                    <a:cubicBezTo>
                      <a:pt x="3236" y="7116"/>
                      <a:pt x="3903" y="7116"/>
                      <a:pt x="4537" y="7116"/>
                    </a:cubicBezTo>
                    <a:cubicBezTo>
                      <a:pt x="4644" y="7116"/>
                      <a:pt x="4755" y="7119"/>
                      <a:pt x="4866" y="7119"/>
                    </a:cubicBezTo>
                    <a:cubicBezTo>
                      <a:pt x="5312" y="7119"/>
                      <a:pt x="5771" y="7076"/>
                      <a:pt x="6038" y="6649"/>
                    </a:cubicBezTo>
                    <a:cubicBezTo>
                      <a:pt x="6305" y="6216"/>
                      <a:pt x="6172" y="5548"/>
                      <a:pt x="6172" y="5048"/>
                    </a:cubicBezTo>
                    <a:cubicBezTo>
                      <a:pt x="6138" y="3580"/>
                      <a:pt x="6105" y="2113"/>
                      <a:pt x="6072" y="645"/>
                    </a:cubicBezTo>
                    <a:cubicBezTo>
                      <a:pt x="6072" y="411"/>
                      <a:pt x="5871" y="178"/>
                      <a:pt x="5605" y="178"/>
                    </a:cubicBezTo>
                    <a:lnTo>
                      <a:pt x="2336" y="145"/>
                    </a:lnTo>
                    <a:cubicBezTo>
                      <a:pt x="1943" y="145"/>
                      <a:pt x="1534" y="1"/>
                      <a:pt x="1154" y="1"/>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9"/>
              <p:cNvSpPr/>
              <p:nvPr/>
            </p:nvSpPr>
            <p:spPr>
              <a:xfrm flipH="1">
                <a:off x="1280553" y="1467424"/>
                <a:ext cx="125021" cy="140148"/>
              </a:xfrm>
              <a:custGeom>
                <a:avLst/>
                <a:gdLst/>
                <a:ahLst/>
                <a:cxnLst/>
                <a:rect l="l" t="t" r="r" b="b"/>
                <a:pathLst>
                  <a:path w="6273" h="7032" extrusionOk="0">
                    <a:moveTo>
                      <a:pt x="1411" y="940"/>
                    </a:moveTo>
                    <a:cubicBezTo>
                      <a:pt x="1608" y="940"/>
                      <a:pt x="1818" y="991"/>
                      <a:pt x="2002" y="991"/>
                    </a:cubicBezTo>
                    <a:lnTo>
                      <a:pt x="3203" y="991"/>
                    </a:lnTo>
                    <a:cubicBezTo>
                      <a:pt x="3837" y="991"/>
                      <a:pt x="4471" y="1024"/>
                      <a:pt x="5138" y="1024"/>
                    </a:cubicBezTo>
                    <a:cubicBezTo>
                      <a:pt x="5171" y="1925"/>
                      <a:pt x="5171" y="2859"/>
                      <a:pt x="5205" y="3759"/>
                    </a:cubicBezTo>
                    <a:cubicBezTo>
                      <a:pt x="5238" y="4293"/>
                      <a:pt x="5238" y="4793"/>
                      <a:pt x="5238" y="5327"/>
                    </a:cubicBezTo>
                    <a:cubicBezTo>
                      <a:pt x="5238" y="5460"/>
                      <a:pt x="5271" y="5627"/>
                      <a:pt x="5271" y="5761"/>
                    </a:cubicBezTo>
                    <a:cubicBezTo>
                      <a:pt x="5271" y="5827"/>
                      <a:pt x="5305" y="5961"/>
                      <a:pt x="5271" y="6027"/>
                    </a:cubicBezTo>
                    <a:lnTo>
                      <a:pt x="5271" y="6061"/>
                    </a:lnTo>
                    <a:cubicBezTo>
                      <a:pt x="5238" y="6128"/>
                      <a:pt x="5155" y="6144"/>
                      <a:pt x="5059" y="6144"/>
                    </a:cubicBezTo>
                    <a:cubicBezTo>
                      <a:pt x="4963" y="6144"/>
                      <a:pt x="4854" y="6128"/>
                      <a:pt x="4771" y="6128"/>
                    </a:cubicBezTo>
                    <a:cubicBezTo>
                      <a:pt x="4237" y="6144"/>
                      <a:pt x="3704" y="6153"/>
                      <a:pt x="3170" y="6153"/>
                    </a:cubicBezTo>
                    <a:cubicBezTo>
                      <a:pt x="2636" y="6153"/>
                      <a:pt x="2102" y="6144"/>
                      <a:pt x="1569" y="6128"/>
                    </a:cubicBezTo>
                    <a:cubicBezTo>
                      <a:pt x="1519" y="6128"/>
                      <a:pt x="1385" y="6136"/>
                      <a:pt x="1256" y="6136"/>
                    </a:cubicBezTo>
                    <a:cubicBezTo>
                      <a:pt x="1127" y="6136"/>
                      <a:pt x="1002" y="6128"/>
                      <a:pt x="968" y="6094"/>
                    </a:cubicBezTo>
                    <a:cubicBezTo>
                      <a:pt x="902" y="6027"/>
                      <a:pt x="902" y="5594"/>
                      <a:pt x="902" y="5460"/>
                    </a:cubicBezTo>
                    <a:cubicBezTo>
                      <a:pt x="835" y="4960"/>
                      <a:pt x="801" y="4426"/>
                      <a:pt x="768" y="3893"/>
                    </a:cubicBezTo>
                    <a:cubicBezTo>
                      <a:pt x="768" y="3326"/>
                      <a:pt x="768" y="2725"/>
                      <a:pt x="768" y="2158"/>
                    </a:cubicBezTo>
                    <a:cubicBezTo>
                      <a:pt x="801" y="1824"/>
                      <a:pt x="701" y="1224"/>
                      <a:pt x="1068" y="1024"/>
                    </a:cubicBezTo>
                    <a:cubicBezTo>
                      <a:pt x="1171" y="960"/>
                      <a:pt x="1288" y="940"/>
                      <a:pt x="1411" y="940"/>
                    </a:cubicBezTo>
                    <a:close/>
                    <a:moveTo>
                      <a:pt x="1287" y="1"/>
                    </a:moveTo>
                    <a:cubicBezTo>
                      <a:pt x="856" y="1"/>
                      <a:pt x="449" y="79"/>
                      <a:pt x="268" y="423"/>
                    </a:cubicBezTo>
                    <a:cubicBezTo>
                      <a:pt x="168" y="657"/>
                      <a:pt x="134" y="957"/>
                      <a:pt x="134" y="1224"/>
                    </a:cubicBezTo>
                    <a:cubicBezTo>
                      <a:pt x="101" y="2091"/>
                      <a:pt x="34" y="2959"/>
                      <a:pt x="1" y="3826"/>
                    </a:cubicBezTo>
                    <a:cubicBezTo>
                      <a:pt x="1" y="4460"/>
                      <a:pt x="34" y="5093"/>
                      <a:pt x="101" y="5727"/>
                    </a:cubicBezTo>
                    <a:cubicBezTo>
                      <a:pt x="134" y="6194"/>
                      <a:pt x="201" y="6728"/>
                      <a:pt x="735" y="6895"/>
                    </a:cubicBezTo>
                    <a:cubicBezTo>
                      <a:pt x="1002" y="6961"/>
                      <a:pt x="1302" y="6961"/>
                      <a:pt x="1569" y="6961"/>
                    </a:cubicBezTo>
                    <a:cubicBezTo>
                      <a:pt x="1902" y="6961"/>
                      <a:pt x="2236" y="6995"/>
                      <a:pt x="2569" y="6995"/>
                    </a:cubicBezTo>
                    <a:cubicBezTo>
                      <a:pt x="3237" y="7028"/>
                      <a:pt x="3870" y="7028"/>
                      <a:pt x="4537" y="7028"/>
                    </a:cubicBezTo>
                    <a:cubicBezTo>
                      <a:pt x="4643" y="7028"/>
                      <a:pt x="4756" y="7031"/>
                      <a:pt x="4871" y="7031"/>
                    </a:cubicBezTo>
                    <a:cubicBezTo>
                      <a:pt x="5302" y="7031"/>
                      <a:pt x="5768" y="6990"/>
                      <a:pt x="6005" y="6595"/>
                    </a:cubicBezTo>
                    <a:cubicBezTo>
                      <a:pt x="6272" y="6128"/>
                      <a:pt x="6172" y="5460"/>
                      <a:pt x="6139" y="4960"/>
                    </a:cubicBezTo>
                    <a:lnTo>
                      <a:pt x="6172" y="4960"/>
                    </a:lnTo>
                    <a:cubicBezTo>
                      <a:pt x="6139" y="3492"/>
                      <a:pt x="6105" y="2025"/>
                      <a:pt x="6072" y="557"/>
                    </a:cubicBezTo>
                    <a:cubicBezTo>
                      <a:pt x="6039" y="323"/>
                      <a:pt x="5838" y="90"/>
                      <a:pt x="5605" y="90"/>
                    </a:cubicBezTo>
                    <a:lnTo>
                      <a:pt x="2303" y="57"/>
                    </a:lnTo>
                    <a:cubicBezTo>
                      <a:pt x="2028" y="57"/>
                      <a:pt x="1649" y="1"/>
                      <a:pt x="1287" y="1"/>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9"/>
              <p:cNvSpPr/>
              <p:nvPr/>
            </p:nvSpPr>
            <p:spPr>
              <a:xfrm flipH="1">
                <a:off x="1438777" y="1631727"/>
                <a:ext cx="125679" cy="139390"/>
              </a:xfrm>
              <a:custGeom>
                <a:avLst/>
                <a:gdLst/>
                <a:ahLst/>
                <a:cxnLst/>
                <a:rect l="l" t="t" r="r" b="b"/>
                <a:pathLst>
                  <a:path w="6306" h="6994" extrusionOk="0">
                    <a:moveTo>
                      <a:pt x="1373" y="887"/>
                    </a:moveTo>
                    <a:cubicBezTo>
                      <a:pt x="1590" y="887"/>
                      <a:pt x="1835" y="952"/>
                      <a:pt x="2002" y="952"/>
                    </a:cubicBezTo>
                    <a:lnTo>
                      <a:pt x="3203" y="986"/>
                    </a:lnTo>
                    <a:lnTo>
                      <a:pt x="5171" y="986"/>
                    </a:lnTo>
                    <a:cubicBezTo>
                      <a:pt x="5171" y="1920"/>
                      <a:pt x="5204" y="2820"/>
                      <a:pt x="5238" y="3721"/>
                    </a:cubicBezTo>
                    <a:cubicBezTo>
                      <a:pt x="5238" y="4255"/>
                      <a:pt x="5271" y="4788"/>
                      <a:pt x="5271" y="5289"/>
                    </a:cubicBezTo>
                    <a:cubicBezTo>
                      <a:pt x="5271" y="5456"/>
                      <a:pt x="5271" y="5589"/>
                      <a:pt x="5271" y="5722"/>
                    </a:cubicBezTo>
                    <a:cubicBezTo>
                      <a:pt x="5271" y="5823"/>
                      <a:pt x="5304" y="5956"/>
                      <a:pt x="5271" y="6023"/>
                    </a:cubicBezTo>
                    <a:lnTo>
                      <a:pt x="5304" y="6023"/>
                    </a:lnTo>
                    <a:cubicBezTo>
                      <a:pt x="5260" y="6112"/>
                      <a:pt x="5126" y="6126"/>
                      <a:pt x="4993" y="6126"/>
                    </a:cubicBezTo>
                    <a:cubicBezTo>
                      <a:pt x="4926" y="6126"/>
                      <a:pt x="4860" y="6123"/>
                      <a:pt x="4804" y="6123"/>
                    </a:cubicBezTo>
                    <a:cubicBezTo>
                      <a:pt x="3737" y="6123"/>
                      <a:pt x="2669" y="6123"/>
                      <a:pt x="1602" y="6089"/>
                    </a:cubicBezTo>
                    <a:cubicBezTo>
                      <a:pt x="1535" y="6089"/>
                      <a:pt x="1402" y="6098"/>
                      <a:pt x="1276" y="6098"/>
                    </a:cubicBezTo>
                    <a:cubicBezTo>
                      <a:pt x="1151" y="6098"/>
                      <a:pt x="1035" y="6089"/>
                      <a:pt x="1001" y="6056"/>
                    </a:cubicBezTo>
                    <a:cubicBezTo>
                      <a:pt x="935" y="5989"/>
                      <a:pt x="935" y="5589"/>
                      <a:pt x="901" y="5456"/>
                    </a:cubicBezTo>
                    <a:cubicBezTo>
                      <a:pt x="868" y="4922"/>
                      <a:pt x="834" y="4388"/>
                      <a:pt x="801" y="3854"/>
                    </a:cubicBezTo>
                    <a:cubicBezTo>
                      <a:pt x="768" y="3287"/>
                      <a:pt x="768" y="2720"/>
                      <a:pt x="801" y="2153"/>
                    </a:cubicBezTo>
                    <a:cubicBezTo>
                      <a:pt x="801" y="1820"/>
                      <a:pt x="734" y="1186"/>
                      <a:pt x="1035" y="986"/>
                    </a:cubicBezTo>
                    <a:cubicBezTo>
                      <a:pt x="1122" y="911"/>
                      <a:pt x="1243" y="887"/>
                      <a:pt x="1373" y="887"/>
                    </a:cubicBezTo>
                    <a:close/>
                    <a:moveTo>
                      <a:pt x="1606" y="0"/>
                    </a:moveTo>
                    <a:cubicBezTo>
                      <a:pt x="1294" y="0"/>
                      <a:pt x="992" y="33"/>
                      <a:pt x="668" y="185"/>
                    </a:cubicBezTo>
                    <a:cubicBezTo>
                      <a:pt x="601" y="219"/>
                      <a:pt x="534" y="252"/>
                      <a:pt x="501" y="285"/>
                    </a:cubicBezTo>
                    <a:cubicBezTo>
                      <a:pt x="434" y="352"/>
                      <a:pt x="401" y="452"/>
                      <a:pt x="367" y="552"/>
                    </a:cubicBezTo>
                    <a:cubicBezTo>
                      <a:pt x="201" y="1653"/>
                      <a:pt x="34" y="2687"/>
                      <a:pt x="34" y="3788"/>
                    </a:cubicBezTo>
                    <a:cubicBezTo>
                      <a:pt x="1" y="4422"/>
                      <a:pt x="67" y="5055"/>
                      <a:pt x="134" y="5689"/>
                    </a:cubicBezTo>
                    <a:cubicBezTo>
                      <a:pt x="167" y="6189"/>
                      <a:pt x="234" y="6690"/>
                      <a:pt x="768" y="6857"/>
                    </a:cubicBezTo>
                    <a:cubicBezTo>
                      <a:pt x="928" y="6917"/>
                      <a:pt x="1100" y="6929"/>
                      <a:pt x="1270" y="6929"/>
                    </a:cubicBezTo>
                    <a:cubicBezTo>
                      <a:pt x="1383" y="6929"/>
                      <a:pt x="1495" y="6923"/>
                      <a:pt x="1602" y="6923"/>
                    </a:cubicBezTo>
                    <a:cubicBezTo>
                      <a:pt x="1935" y="6957"/>
                      <a:pt x="2269" y="6957"/>
                      <a:pt x="2602" y="6957"/>
                    </a:cubicBezTo>
                    <a:cubicBezTo>
                      <a:pt x="3236" y="6990"/>
                      <a:pt x="3903" y="6990"/>
                      <a:pt x="4537" y="6990"/>
                    </a:cubicBezTo>
                    <a:cubicBezTo>
                      <a:pt x="4649" y="6990"/>
                      <a:pt x="4766" y="6993"/>
                      <a:pt x="4884" y="6993"/>
                    </a:cubicBezTo>
                    <a:cubicBezTo>
                      <a:pt x="5324" y="6993"/>
                      <a:pt x="5775" y="6951"/>
                      <a:pt x="6038" y="6556"/>
                    </a:cubicBezTo>
                    <a:cubicBezTo>
                      <a:pt x="6305" y="6089"/>
                      <a:pt x="6172" y="5422"/>
                      <a:pt x="6172" y="4922"/>
                    </a:cubicBezTo>
                    <a:cubicBezTo>
                      <a:pt x="6138" y="3488"/>
                      <a:pt x="6105" y="2020"/>
                      <a:pt x="6072" y="552"/>
                    </a:cubicBezTo>
                    <a:cubicBezTo>
                      <a:pt x="6072" y="285"/>
                      <a:pt x="5871" y="85"/>
                      <a:pt x="5605" y="85"/>
                    </a:cubicBezTo>
                    <a:lnTo>
                      <a:pt x="2336" y="18"/>
                    </a:lnTo>
                    <a:cubicBezTo>
                      <a:pt x="2078" y="18"/>
                      <a:pt x="1839" y="0"/>
                      <a:pt x="1606" y="0"/>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9"/>
              <p:cNvSpPr/>
              <p:nvPr/>
            </p:nvSpPr>
            <p:spPr>
              <a:xfrm flipH="1">
                <a:off x="1280553" y="1631289"/>
                <a:ext cx="125021" cy="139829"/>
              </a:xfrm>
              <a:custGeom>
                <a:avLst/>
                <a:gdLst/>
                <a:ahLst/>
                <a:cxnLst/>
                <a:rect l="l" t="t" r="r" b="b"/>
                <a:pathLst>
                  <a:path w="6273" h="7016" extrusionOk="0">
                    <a:moveTo>
                      <a:pt x="2002" y="974"/>
                    </a:moveTo>
                    <a:lnTo>
                      <a:pt x="3203" y="1008"/>
                    </a:lnTo>
                    <a:cubicBezTo>
                      <a:pt x="3837" y="1008"/>
                      <a:pt x="4471" y="1008"/>
                      <a:pt x="5138" y="1041"/>
                    </a:cubicBezTo>
                    <a:cubicBezTo>
                      <a:pt x="5171" y="1942"/>
                      <a:pt x="5171" y="2842"/>
                      <a:pt x="5205" y="3776"/>
                    </a:cubicBezTo>
                    <a:cubicBezTo>
                      <a:pt x="5238" y="4277"/>
                      <a:pt x="5238" y="4810"/>
                      <a:pt x="5238" y="5344"/>
                    </a:cubicBezTo>
                    <a:cubicBezTo>
                      <a:pt x="5238" y="5478"/>
                      <a:pt x="5271" y="5611"/>
                      <a:pt x="5271" y="5778"/>
                    </a:cubicBezTo>
                    <a:cubicBezTo>
                      <a:pt x="5271" y="5845"/>
                      <a:pt x="5305" y="5978"/>
                      <a:pt x="5271" y="6045"/>
                    </a:cubicBezTo>
                    <a:cubicBezTo>
                      <a:pt x="5227" y="6134"/>
                      <a:pt x="5093" y="6148"/>
                      <a:pt x="4960" y="6148"/>
                    </a:cubicBezTo>
                    <a:cubicBezTo>
                      <a:pt x="4893" y="6148"/>
                      <a:pt x="4827" y="6145"/>
                      <a:pt x="4771" y="6145"/>
                    </a:cubicBezTo>
                    <a:cubicBezTo>
                      <a:pt x="3704" y="6145"/>
                      <a:pt x="2636" y="6145"/>
                      <a:pt x="1569" y="6111"/>
                    </a:cubicBezTo>
                    <a:cubicBezTo>
                      <a:pt x="1519" y="6111"/>
                      <a:pt x="1385" y="6120"/>
                      <a:pt x="1256" y="6120"/>
                    </a:cubicBezTo>
                    <a:cubicBezTo>
                      <a:pt x="1127" y="6120"/>
                      <a:pt x="1002" y="6111"/>
                      <a:pt x="968" y="6078"/>
                    </a:cubicBezTo>
                    <a:cubicBezTo>
                      <a:pt x="902" y="6011"/>
                      <a:pt x="902" y="5611"/>
                      <a:pt x="902" y="5478"/>
                    </a:cubicBezTo>
                    <a:cubicBezTo>
                      <a:pt x="835" y="4944"/>
                      <a:pt x="801" y="4410"/>
                      <a:pt x="768" y="3876"/>
                    </a:cubicBezTo>
                    <a:cubicBezTo>
                      <a:pt x="768" y="3309"/>
                      <a:pt x="768" y="2742"/>
                      <a:pt x="768" y="2175"/>
                    </a:cubicBezTo>
                    <a:cubicBezTo>
                      <a:pt x="801" y="1875"/>
                      <a:pt x="801" y="1575"/>
                      <a:pt x="801" y="1275"/>
                    </a:cubicBezTo>
                    <a:cubicBezTo>
                      <a:pt x="1002" y="1275"/>
                      <a:pt x="1135" y="1141"/>
                      <a:pt x="1202" y="974"/>
                    </a:cubicBezTo>
                    <a:close/>
                    <a:moveTo>
                      <a:pt x="1434" y="1"/>
                    </a:moveTo>
                    <a:cubicBezTo>
                      <a:pt x="981" y="1"/>
                      <a:pt x="531" y="82"/>
                      <a:pt x="334" y="474"/>
                    </a:cubicBezTo>
                    <a:cubicBezTo>
                      <a:pt x="234" y="708"/>
                      <a:pt x="201" y="941"/>
                      <a:pt x="201" y="1175"/>
                    </a:cubicBezTo>
                    <a:cubicBezTo>
                      <a:pt x="168" y="1675"/>
                      <a:pt x="168" y="2142"/>
                      <a:pt x="134" y="2642"/>
                    </a:cubicBezTo>
                    <a:cubicBezTo>
                      <a:pt x="101" y="3043"/>
                      <a:pt x="1" y="3409"/>
                      <a:pt x="1" y="3810"/>
                    </a:cubicBezTo>
                    <a:cubicBezTo>
                      <a:pt x="1" y="4444"/>
                      <a:pt x="34" y="5111"/>
                      <a:pt x="101" y="5711"/>
                    </a:cubicBezTo>
                    <a:cubicBezTo>
                      <a:pt x="134" y="6211"/>
                      <a:pt x="201" y="6745"/>
                      <a:pt x="735" y="6879"/>
                    </a:cubicBezTo>
                    <a:cubicBezTo>
                      <a:pt x="1002" y="6979"/>
                      <a:pt x="1302" y="6945"/>
                      <a:pt x="1569" y="6979"/>
                    </a:cubicBezTo>
                    <a:cubicBezTo>
                      <a:pt x="1902" y="6979"/>
                      <a:pt x="2236" y="6979"/>
                      <a:pt x="2569" y="7012"/>
                    </a:cubicBezTo>
                    <a:lnTo>
                      <a:pt x="4537" y="7012"/>
                    </a:lnTo>
                    <a:cubicBezTo>
                      <a:pt x="4643" y="7012"/>
                      <a:pt x="4756" y="7015"/>
                      <a:pt x="4871" y="7015"/>
                    </a:cubicBezTo>
                    <a:cubicBezTo>
                      <a:pt x="5302" y="7015"/>
                      <a:pt x="5768" y="6973"/>
                      <a:pt x="6005" y="6578"/>
                    </a:cubicBezTo>
                    <a:cubicBezTo>
                      <a:pt x="6272" y="6145"/>
                      <a:pt x="6172" y="5478"/>
                      <a:pt x="6139" y="4977"/>
                    </a:cubicBezTo>
                    <a:lnTo>
                      <a:pt x="6172" y="4944"/>
                    </a:lnTo>
                    <a:cubicBezTo>
                      <a:pt x="6139" y="3510"/>
                      <a:pt x="6105" y="2042"/>
                      <a:pt x="6072" y="574"/>
                    </a:cubicBezTo>
                    <a:cubicBezTo>
                      <a:pt x="6039" y="307"/>
                      <a:pt x="5838" y="107"/>
                      <a:pt x="5605" y="107"/>
                    </a:cubicBezTo>
                    <a:lnTo>
                      <a:pt x="2303" y="40"/>
                    </a:lnTo>
                    <a:cubicBezTo>
                      <a:pt x="2069" y="40"/>
                      <a:pt x="1751" y="1"/>
                      <a:pt x="1434" y="1"/>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9"/>
              <p:cNvSpPr/>
              <p:nvPr/>
            </p:nvSpPr>
            <p:spPr>
              <a:xfrm flipH="1">
                <a:off x="1412330" y="1431909"/>
                <a:ext cx="116232" cy="139211"/>
              </a:xfrm>
              <a:custGeom>
                <a:avLst/>
                <a:gdLst/>
                <a:ahLst/>
                <a:cxnLst/>
                <a:rect l="l" t="t" r="r" b="b"/>
                <a:pathLst>
                  <a:path w="5832" h="6985" extrusionOk="0">
                    <a:moveTo>
                      <a:pt x="5239" y="1"/>
                    </a:moveTo>
                    <a:cubicBezTo>
                      <a:pt x="5103" y="1"/>
                      <a:pt x="4965" y="70"/>
                      <a:pt x="4871" y="237"/>
                    </a:cubicBezTo>
                    <a:cubicBezTo>
                      <a:pt x="4304" y="1271"/>
                      <a:pt x="3770" y="2306"/>
                      <a:pt x="3203" y="3340"/>
                    </a:cubicBezTo>
                    <a:cubicBezTo>
                      <a:pt x="2703" y="4207"/>
                      <a:pt x="2169" y="5074"/>
                      <a:pt x="1669" y="5941"/>
                    </a:cubicBezTo>
                    <a:cubicBezTo>
                      <a:pt x="1502" y="5741"/>
                      <a:pt x="1302" y="5575"/>
                      <a:pt x="1135" y="5408"/>
                    </a:cubicBezTo>
                    <a:cubicBezTo>
                      <a:pt x="901" y="5174"/>
                      <a:pt x="601" y="4741"/>
                      <a:pt x="268" y="4674"/>
                    </a:cubicBezTo>
                    <a:cubicBezTo>
                      <a:pt x="250" y="4669"/>
                      <a:pt x="233" y="4667"/>
                      <a:pt x="216" y="4667"/>
                    </a:cubicBezTo>
                    <a:cubicBezTo>
                      <a:pt x="109" y="4667"/>
                      <a:pt x="34" y="4754"/>
                      <a:pt x="34" y="4841"/>
                    </a:cubicBezTo>
                    <a:cubicBezTo>
                      <a:pt x="1" y="5208"/>
                      <a:pt x="401" y="5608"/>
                      <a:pt x="601" y="5875"/>
                    </a:cubicBezTo>
                    <a:cubicBezTo>
                      <a:pt x="868" y="6242"/>
                      <a:pt x="1168" y="6542"/>
                      <a:pt x="1469" y="6875"/>
                    </a:cubicBezTo>
                    <a:cubicBezTo>
                      <a:pt x="1545" y="6952"/>
                      <a:pt x="1636" y="6985"/>
                      <a:pt x="1729" y="6985"/>
                    </a:cubicBezTo>
                    <a:cubicBezTo>
                      <a:pt x="1879" y="6985"/>
                      <a:pt x="2033" y="6899"/>
                      <a:pt x="2136" y="6775"/>
                    </a:cubicBezTo>
                    <a:cubicBezTo>
                      <a:pt x="2803" y="5808"/>
                      <a:pt x="3403" y="4807"/>
                      <a:pt x="3970" y="3773"/>
                    </a:cubicBezTo>
                    <a:cubicBezTo>
                      <a:pt x="4571" y="2773"/>
                      <a:pt x="5138" y="1738"/>
                      <a:pt x="5672" y="671"/>
                    </a:cubicBezTo>
                    <a:cubicBezTo>
                      <a:pt x="5832" y="328"/>
                      <a:pt x="5537" y="1"/>
                      <a:pt x="5239" y="1"/>
                    </a:cubicBezTo>
                    <a:close/>
                  </a:path>
                </a:pathLst>
              </a:cu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9"/>
              <p:cNvSpPr/>
              <p:nvPr/>
            </p:nvSpPr>
            <p:spPr>
              <a:xfrm flipH="1">
                <a:off x="1260264" y="1447355"/>
                <a:ext cx="116491" cy="128130"/>
              </a:xfrm>
              <a:custGeom>
                <a:avLst/>
                <a:gdLst/>
                <a:ahLst/>
                <a:cxnLst/>
                <a:rect l="l" t="t" r="r" b="b"/>
                <a:pathLst>
                  <a:path w="5845" h="6429" extrusionOk="0">
                    <a:moveTo>
                      <a:pt x="5201" y="0"/>
                    </a:moveTo>
                    <a:cubicBezTo>
                      <a:pt x="5122" y="0"/>
                      <a:pt x="5040" y="20"/>
                      <a:pt x="4959" y="63"/>
                    </a:cubicBezTo>
                    <a:cubicBezTo>
                      <a:pt x="4726" y="196"/>
                      <a:pt x="4526" y="363"/>
                      <a:pt x="4326" y="530"/>
                    </a:cubicBezTo>
                    <a:cubicBezTo>
                      <a:pt x="4059" y="697"/>
                      <a:pt x="4092" y="963"/>
                      <a:pt x="4259" y="1130"/>
                    </a:cubicBezTo>
                    <a:cubicBezTo>
                      <a:pt x="3859" y="1764"/>
                      <a:pt x="3458" y="2364"/>
                      <a:pt x="3091" y="2998"/>
                    </a:cubicBezTo>
                    <a:cubicBezTo>
                      <a:pt x="2825" y="3465"/>
                      <a:pt x="2591" y="3932"/>
                      <a:pt x="2324" y="4366"/>
                    </a:cubicBezTo>
                    <a:cubicBezTo>
                      <a:pt x="2157" y="4699"/>
                      <a:pt x="1957" y="5033"/>
                      <a:pt x="1791" y="5367"/>
                    </a:cubicBezTo>
                    <a:cubicBezTo>
                      <a:pt x="1190" y="5033"/>
                      <a:pt x="756" y="4533"/>
                      <a:pt x="423" y="3932"/>
                    </a:cubicBezTo>
                    <a:cubicBezTo>
                      <a:pt x="376" y="3862"/>
                      <a:pt x="310" y="3833"/>
                      <a:pt x="244" y="3833"/>
                    </a:cubicBezTo>
                    <a:cubicBezTo>
                      <a:pt x="121" y="3833"/>
                      <a:pt x="1" y="3935"/>
                      <a:pt x="23" y="4066"/>
                    </a:cubicBezTo>
                    <a:cubicBezTo>
                      <a:pt x="289" y="5033"/>
                      <a:pt x="957" y="5834"/>
                      <a:pt x="1757" y="6367"/>
                    </a:cubicBezTo>
                    <a:cubicBezTo>
                      <a:pt x="1820" y="6409"/>
                      <a:pt x="1889" y="6428"/>
                      <a:pt x="1959" y="6428"/>
                    </a:cubicBezTo>
                    <a:cubicBezTo>
                      <a:pt x="2112" y="6428"/>
                      <a:pt x="2266" y="6338"/>
                      <a:pt x="2358" y="6201"/>
                    </a:cubicBezTo>
                    <a:cubicBezTo>
                      <a:pt x="2658" y="5800"/>
                      <a:pt x="2891" y="5300"/>
                      <a:pt x="3125" y="4833"/>
                    </a:cubicBezTo>
                    <a:cubicBezTo>
                      <a:pt x="3392" y="4366"/>
                      <a:pt x="3659" y="3899"/>
                      <a:pt x="3959" y="3432"/>
                    </a:cubicBezTo>
                    <a:cubicBezTo>
                      <a:pt x="4492" y="2531"/>
                      <a:pt x="5060" y="1631"/>
                      <a:pt x="5627" y="730"/>
                    </a:cubicBezTo>
                    <a:cubicBezTo>
                      <a:pt x="5844" y="376"/>
                      <a:pt x="5552" y="0"/>
                      <a:pt x="5201" y="0"/>
                    </a:cubicBezTo>
                    <a:close/>
                  </a:path>
                </a:pathLst>
              </a:cu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9"/>
              <p:cNvSpPr/>
              <p:nvPr/>
            </p:nvSpPr>
            <p:spPr>
              <a:xfrm flipH="1">
                <a:off x="1426879" y="1635753"/>
                <a:ext cx="96541" cy="105370"/>
              </a:xfrm>
              <a:custGeom>
                <a:avLst/>
                <a:gdLst/>
                <a:ahLst/>
                <a:cxnLst/>
                <a:rect l="l" t="t" r="r" b="b"/>
                <a:pathLst>
                  <a:path w="4844" h="5287" extrusionOk="0">
                    <a:moveTo>
                      <a:pt x="4310" y="0"/>
                    </a:moveTo>
                    <a:cubicBezTo>
                      <a:pt x="4213" y="0"/>
                      <a:pt x="4118" y="35"/>
                      <a:pt x="4046" y="117"/>
                    </a:cubicBezTo>
                    <a:cubicBezTo>
                      <a:pt x="3746" y="484"/>
                      <a:pt x="3546" y="884"/>
                      <a:pt x="3345" y="1251"/>
                    </a:cubicBezTo>
                    <a:cubicBezTo>
                      <a:pt x="3145" y="1651"/>
                      <a:pt x="2912" y="2018"/>
                      <a:pt x="2712" y="2385"/>
                    </a:cubicBezTo>
                    <a:cubicBezTo>
                      <a:pt x="2378" y="2985"/>
                      <a:pt x="2011" y="3586"/>
                      <a:pt x="1711" y="4186"/>
                    </a:cubicBezTo>
                    <a:cubicBezTo>
                      <a:pt x="1544" y="4019"/>
                      <a:pt x="1377" y="3886"/>
                      <a:pt x="1244" y="3719"/>
                    </a:cubicBezTo>
                    <a:cubicBezTo>
                      <a:pt x="1077" y="3586"/>
                      <a:pt x="944" y="3419"/>
                      <a:pt x="777" y="3286"/>
                    </a:cubicBezTo>
                    <a:cubicBezTo>
                      <a:pt x="710" y="3219"/>
                      <a:pt x="643" y="3185"/>
                      <a:pt x="543" y="3119"/>
                    </a:cubicBezTo>
                    <a:cubicBezTo>
                      <a:pt x="477" y="3052"/>
                      <a:pt x="410" y="3019"/>
                      <a:pt x="343" y="2952"/>
                    </a:cubicBezTo>
                    <a:cubicBezTo>
                      <a:pt x="311" y="2928"/>
                      <a:pt x="274" y="2918"/>
                      <a:pt x="237" y="2918"/>
                    </a:cubicBezTo>
                    <a:cubicBezTo>
                      <a:pt x="117" y="2918"/>
                      <a:pt x="0" y="3025"/>
                      <a:pt x="76" y="3152"/>
                    </a:cubicBezTo>
                    <a:cubicBezTo>
                      <a:pt x="143" y="3219"/>
                      <a:pt x="143" y="3319"/>
                      <a:pt x="210" y="3386"/>
                    </a:cubicBezTo>
                    <a:cubicBezTo>
                      <a:pt x="243" y="3452"/>
                      <a:pt x="277" y="3519"/>
                      <a:pt x="343" y="3586"/>
                    </a:cubicBezTo>
                    <a:cubicBezTo>
                      <a:pt x="443" y="3753"/>
                      <a:pt x="577" y="3953"/>
                      <a:pt x="710" y="4086"/>
                    </a:cubicBezTo>
                    <a:cubicBezTo>
                      <a:pt x="977" y="4420"/>
                      <a:pt x="1211" y="4753"/>
                      <a:pt x="1477" y="5087"/>
                    </a:cubicBezTo>
                    <a:cubicBezTo>
                      <a:pt x="1561" y="5220"/>
                      <a:pt x="1694" y="5287"/>
                      <a:pt x="1828" y="5287"/>
                    </a:cubicBezTo>
                    <a:cubicBezTo>
                      <a:pt x="1961" y="5287"/>
                      <a:pt x="2095" y="5220"/>
                      <a:pt x="2178" y="5087"/>
                    </a:cubicBezTo>
                    <a:cubicBezTo>
                      <a:pt x="2678" y="4386"/>
                      <a:pt x="3079" y="3586"/>
                      <a:pt x="3512" y="2819"/>
                    </a:cubicBezTo>
                    <a:cubicBezTo>
                      <a:pt x="3712" y="2452"/>
                      <a:pt x="3912" y="2085"/>
                      <a:pt x="4146" y="1718"/>
                    </a:cubicBezTo>
                    <a:cubicBezTo>
                      <a:pt x="4346" y="1317"/>
                      <a:pt x="4613" y="951"/>
                      <a:pt x="4746" y="517"/>
                    </a:cubicBezTo>
                    <a:cubicBezTo>
                      <a:pt x="4844" y="250"/>
                      <a:pt x="4569" y="0"/>
                      <a:pt x="4310" y="0"/>
                    </a:cubicBezTo>
                    <a:close/>
                  </a:path>
                </a:pathLst>
              </a:cu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9"/>
              <p:cNvSpPr/>
              <p:nvPr/>
            </p:nvSpPr>
            <p:spPr>
              <a:xfrm flipH="1">
                <a:off x="1261699" y="1608808"/>
                <a:ext cx="113481" cy="128588"/>
              </a:xfrm>
              <a:custGeom>
                <a:avLst/>
                <a:gdLst/>
                <a:ahLst/>
                <a:cxnLst/>
                <a:rect l="l" t="t" r="r" b="b"/>
                <a:pathLst>
                  <a:path w="5694" h="6452" extrusionOk="0">
                    <a:moveTo>
                      <a:pt x="4914" y="1"/>
                    </a:moveTo>
                    <a:cubicBezTo>
                      <a:pt x="4614" y="101"/>
                      <a:pt x="4580" y="401"/>
                      <a:pt x="4747" y="635"/>
                    </a:cubicBezTo>
                    <a:cubicBezTo>
                      <a:pt x="4747" y="701"/>
                      <a:pt x="4680" y="768"/>
                      <a:pt x="4647" y="835"/>
                    </a:cubicBezTo>
                    <a:cubicBezTo>
                      <a:pt x="4547" y="1035"/>
                      <a:pt x="4380" y="1268"/>
                      <a:pt x="4213" y="1502"/>
                    </a:cubicBezTo>
                    <a:lnTo>
                      <a:pt x="3279" y="2936"/>
                    </a:lnTo>
                    <a:cubicBezTo>
                      <a:pt x="2979" y="3403"/>
                      <a:pt x="2646" y="3904"/>
                      <a:pt x="2345" y="4371"/>
                    </a:cubicBezTo>
                    <a:cubicBezTo>
                      <a:pt x="2145" y="4738"/>
                      <a:pt x="1878" y="5071"/>
                      <a:pt x="1678" y="5471"/>
                    </a:cubicBezTo>
                    <a:cubicBezTo>
                      <a:pt x="1478" y="5305"/>
                      <a:pt x="1311" y="5105"/>
                      <a:pt x="1111" y="4938"/>
                    </a:cubicBezTo>
                    <a:cubicBezTo>
                      <a:pt x="844" y="4671"/>
                      <a:pt x="577" y="4404"/>
                      <a:pt x="311" y="4104"/>
                    </a:cubicBezTo>
                    <a:cubicBezTo>
                      <a:pt x="280" y="4073"/>
                      <a:pt x="245" y="4060"/>
                      <a:pt x="211" y="4060"/>
                    </a:cubicBezTo>
                    <a:cubicBezTo>
                      <a:pt x="100" y="4060"/>
                      <a:pt x="0" y="4202"/>
                      <a:pt x="77" y="4304"/>
                    </a:cubicBezTo>
                    <a:cubicBezTo>
                      <a:pt x="244" y="4704"/>
                      <a:pt x="444" y="5071"/>
                      <a:pt x="677" y="5405"/>
                    </a:cubicBezTo>
                    <a:cubicBezTo>
                      <a:pt x="944" y="5738"/>
                      <a:pt x="1245" y="6005"/>
                      <a:pt x="1511" y="6339"/>
                    </a:cubicBezTo>
                    <a:cubicBezTo>
                      <a:pt x="1564" y="6409"/>
                      <a:pt x="1682" y="6452"/>
                      <a:pt x="1796" y="6452"/>
                    </a:cubicBezTo>
                    <a:cubicBezTo>
                      <a:pt x="1898" y="6452"/>
                      <a:pt x="1998" y="6418"/>
                      <a:pt x="2045" y="6339"/>
                    </a:cubicBezTo>
                    <a:cubicBezTo>
                      <a:pt x="2512" y="5772"/>
                      <a:pt x="2879" y="5171"/>
                      <a:pt x="3279" y="4571"/>
                    </a:cubicBezTo>
                    <a:cubicBezTo>
                      <a:pt x="3646" y="3970"/>
                      <a:pt x="4047" y="3370"/>
                      <a:pt x="4447" y="2803"/>
                    </a:cubicBezTo>
                    <a:lnTo>
                      <a:pt x="4981" y="1936"/>
                    </a:lnTo>
                    <a:cubicBezTo>
                      <a:pt x="5181" y="1669"/>
                      <a:pt x="5381" y="1402"/>
                      <a:pt x="5514" y="1102"/>
                    </a:cubicBezTo>
                    <a:cubicBezTo>
                      <a:pt x="5694" y="713"/>
                      <a:pt x="5605" y="4"/>
                      <a:pt x="5105" y="4"/>
                    </a:cubicBezTo>
                    <a:cubicBezTo>
                      <a:pt x="5047" y="4"/>
                      <a:pt x="4983" y="13"/>
                      <a:pt x="4914" y="34"/>
                    </a:cubicBezTo>
                    <a:lnTo>
                      <a:pt x="4914" y="1"/>
                    </a:lnTo>
                    <a:close/>
                  </a:path>
                </a:pathLst>
              </a:cu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9"/>
              <p:cNvSpPr/>
              <p:nvPr/>
            </p:nvSpPr>
            <p:spPr>
              <a:xfrm flipH="1">
                <a:off x="1205835" y="1795492"/>
                <a:ext cx="53293" cy="56820"/>
              </a:xfrm>
              <a:custGeom>
                <a:avLst/>
                <a:gdLst/>
                <a:ahLst/>
                <a:cxnLst/>
                <a:rect l="l" t="t" r="r" b="b"/>
                <a:pathLst>
                  <a:path w="2674" h="2851" extrusionOk="0">
                    <a:moveTo>
                      <a:pt x="130" y="1"/>
                    </a:moveTo>
                    <a:cubicBezTo>
                      <a:pt x="67" y="1"/>
                      <a:pt x="1" y="83"/>
                      <a:pt x="58" y="141"/>
                    </a:cubicBezTo>
                    <a:cubicBezTo>
                      <a:pt x="525" y="541"/>
                      <a:pt x="959" y="941"/>
                      <a:pt x="1359" y="1408"/>
                    </a:cubicBezTo>
                    <a:cubicBezTo>
                      <a:pt x="1759" y="1842"/>
                      <a:pt x="2126" y="2342"/>
                      <a:pt x="2460" y="2809"/>
                    </a:cubicBezTo>
                    <a:cubicBezTo>
                      <a:pt x="2489" y="2839"/>
                      <a:pt x="2521" y="2851"/>
                      <a:pt x="2551" y="2851"/>
                    </a:cubicBezTo>
                    <a:cubicBezTo>
                      <a:pt x="2621" y="2851"/>
                      <a:pt x="2674" y="2780"/>
                      <a:pt x="2627" y="2709"/>
                    </a:cubicBezTo>
                    <a:cubicBezTo>
                      <a:pt x="2026" y="1675"/>
                      <a:pt x="1126" y="741"/>
                      <a:pt x="158" y="7"/>
                    </a:cubicBezTo>
                    <a:cubicBezTo>
                      <a:pt x="149" y="3"/>
                      <a:pt x="139" y="1"/>
                      <a:pt x="1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9"/>
              <p:cNvSpPr/>
              <p:nvPr/>
            </p:nvSpPr>
            <p:spPr>
              <a:xfrm flipH="1">
                <a:off x="1141960" y="1880015"/>
                <a:ext cx="41235" cy="50901"/>
              </a:xfrm>
              <a:custGeom>
                <a:avLst/>
                <a:gdLst/>
                <a:ahLst/>
                <a:cxnLst/>
                <a:rect l="l" t="t" r="r" b="b"/>
                <a:pathLst>
                  <a:path w="2069" h="2554" extrusionOk="0">
                    <a:moveTo>
                      <a:pt x="112" y="1"/>
                    </a:moveTo>
                    <a:cubicBezTo>
                      <a:pt x="45" y="1"/>
                      <a:pt x="1" y="94"/>
                      <a:pt x="51" y="169"/>
                    </a:cubicBezTo>
                    <a:cubicBezTo>
                      <a:pt x="384" y="536"/>
                      <a:pt x="685" y="937"/>
                      <a:pt x="952" y="1337"/>
                    </a:cubicBezTo>
                    <a:cubicBezTo>
                      <a:pt x="1252" y="1704"/>
                      <a:pt x="1519" y="2137"/>
                      <a:pt x="1819" y="2504"/>
                    </a:cubicBezTo>
                    <a:cubicBezTo>
                      <a:pt x="1845" y="2539"/>
                      <a:pt x="1875" y="2553"/>
                      <a:pt x="1905" y="2553"/>
                    </a:cubicBezTo>
                    <a:cubicBezTo>
                      <a:pt x="1990" y="2553"/>
                      <a:pt x="2068" y="2436"/>
                      <a:pt x="2019" y="2338"/>
                    </a:cubicBezTo>
                    <a:cubicBezTo>
                      <a:pt x="1785" y="1904"/>
                      <a:pt x="1485" y="1504"/>
                      <a:pt x="1185" y="1137"/>
                    </a:cubicBezTo>
                    <a:cubicBezTo>
                      <a:pt x="851" y="770"/>
                      <a:pt x="518" y="403"/>
                      <a:pt x="184" y="36"/>
                    </a:cubicBezTo>
                    <a:cubicBezTo>
                      <a:pt x="159" y="11"/>
                      <a:pt x="134" y="1"/>
                      <a:pt x="11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9"/>
              <p:cNvSpPr/>
              <p:nvPr/>
            </p:nvSpPr>
            <p:spPr>
              <a:xfrm flipH="1">
                <a:off x="1084023" y="1958360"/>
                <a:ext cx="36631" cy="54090"/>
              </a:xfrm>
              <a:custGeom>
                <a:avLst/>
                <a:gdLst/>
                <a:ahLst/>
                <a:cxnLst/>
                <a:rect l="l" t="t" r="r" b="b"/>
                <a:pathLst>
                  <a:path w="1838" h="2714" extrusionOk="0">
                    <a:moveTo>
                      <a:pt x="181" y="0"/>
                    </a:moveTo>
                    <a:cubicBezTo>
                      <a:pt x="90" y="0"/>
                      <a:pt x="1" y="79"/>
                      <a:pt x="48" y="175"/>
                    </a:cubicBezTo>
                    <a:cubicBezTo>
                      <a:pt x="349" y="575"/>
                      <a:pt x="582" y="975"/>
                      <a:pt x="849" y="1409"/>
                    </a:cubicBezTo>
                    <a:cubicBezTo>
                      <a:pt x="949" y="1609"/>
                      <a:pt x="1083" y="1809"/>
                      <a:pt x="1183" y="2009"/>
                    </a:cubicBezTo>
                    <a:cubicBezTo>
                      <a:pt x="1316" y="2209"/>
                      <a:pt x="1416" y="2443"/>
                      <a:pt x="1550" y="2643"/>
                    </a:cubicBezTo>
                    <a:cubicBezTo>
                      <a:pt x="1586" y="2692"/>
                      <a:pt x="1637" y="2714"/>
                      <a:pt x="1684" y="2714"/>
                    </a:cubicBezTo>
                    <a:cubicBezTo>
                      <a:pt x="1765" y="2714"/>
                      <a:pt x="1838" y="2649"/>
                      <a:pt x="1816" y="2543"/>
                    </a:cubicBezTo>
                    <a:cubicBezTo>
                      <a:pt x="1716" y="2309"/>
                      <a:pt x="1616" y="2109"/>
                      <a:pt x="1483" y="1876"/>
                    </a:cubicBezTo>
                    <a:cubicBezTo>
                      <a:pt x="1383" y="1676"/>
                      <a:pt x="1249" y="1476"/>
                      <a:pt x="1116" y="1242"/>
                    </a:cubicBezTo>
                    <a:cubicBezTo>
                      <a:pt x="849" y="842"/>
                      <a:pt x="582" y="441"/>
                      <a:pt x="282" y="41"/>
                    </a:cubicBezTo>
                    <a:cubicBezTo>
                      <a:pt x="254" y="13"/>
                      <a:pt x="217" y="0"/>
                      <a:pt x="1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9"/>
              <p:cNvSpPr/>
              <p:nvPr/>
            </p:nvSpPr>
            <p:spPr>
              <a:xfrm flipH="1">
                <a:off x="1606030" y="1444206"/>
                <a:ext cx="83606" cy="55864"/>
              </a:xfrm>
              <a:custGeom>
                <a:avLst/>
                <a:gdLst/>
                <a:ahLst/>
                <a:cxnLst/>
                <a:rect l="l" t="t" r="r" b="b"/>
                <a:pathLst>
                  <a:path w="4195" h="2803" extrusionOk="0">
                    <a:moveTo>
                      <a:pt x="263" y="1"/>
                    </a:moveTo>
                    <a:cubicBezTo>
                      <a:pt x="104" y="1"/>
                      <a:pt x="0" y="239"/>
                      <a:pt x="144" y="354"/>
                    </a:cubicBezTo>
                    <a:cubicBezTo>
                      <a:pt x="744" y="788"/>
                      <a:pt x="1411" y="1188"/>
                      <a:pt x="2012" y="1588"/>
                    </a:cubicBezTo>
                    <a:cubicBezTo>
                      <a:pt x="2646" y="1989"/>
                      <a:pt x="3313" y="2356"/>
                      <a:pt x="3947" y="2789"/>
                    </a:cubicBezTo>
                    <a:cubicBezTo>
                      <a:pt x="3965" y="2799"/>
                      <a:pt x="3983" y="2803"/>
                      <a:pt x="4001" y="2803"/>
                    </a:cubicBezTo>
                    <a:cubicBezTo>
                      <a:pt x="4112" y="2803"/>
                      <a:pt x="4195" y="2642"/>
                      <a:pt x="4080" y="2556"/>
                    </a:cubicBezTo>
                    <a:cubicBezTo>
                      <a:pt x="3446" y="2156"/>
                      <a:pt x="2846" y="1689"/>
                      <a:pt x="2212" y="1255"/>
                    </a:cubicBezTo>
                    <a:cubicBezTo>
                      <a:pt x="1612" y="855"/>
                      <a:pt x="978" y="421"/>
                      <a:pt x="344" y="21"/>
                    </a:cubicBezTo>
                    <a:cubicBezTo>
                      <a:pt x="316" y="7"/>
                      <a:pt x="289" y="1"/>
                      <a:pt x="2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9"/>
              <p:cNvSpPr/>
              <p:nvPr/>
            </p:nvSpPr>
            <p:spPr>
              <a:xfrm flipH="1">
                <a:off x="1716881" y="1387704"/>
                <a:ext cx="93751" cy="45022"/>
              </a:xfrm>
              <a:custGeom>
                <a:avLst/>
                <a:gdLst/>
                <a:ahLst/>
                <a:cxnLst/>
                <a:rect l="l" t="t" r="r" b="b"/>
                <a:pathLst>
                  <a:path w="4704" h="2259" extrusionOk="0">
                    <a:moveTo>
                      <a:pt x="200" y="0"/>
                    </a:moveTo>
                    <a:cubicBezTo>
                      <a:pt x="54" y="0"/>
                      <a:pt x="0" y="234"/>
                      <a:pt x="144" y="321"/>
                    </a:cubicBezTo>
                    <a:cubicBezTo>
                      <a:pt x="844" y="687"/>
                      <a:pt x="1578" y="1021"/>
                      <a:pt x="2312" y="1321"/>
                    </a:cubicBezTo>
                    <a:cubicBezTo>
                      <a:pt x="3046" y="1655"/>
                      <a:pt x="3780" y="1955"/>
                      <a:pt x="4514" y="2255"/>
                    </a:cubicBezTo>
                    <a:cubicBezTo>
                      <a:pt x="4521" y="2258"/>
                      <a:pt x="4529" y="2259"/>
                      <a:pt x="4536" y="2259"/>
                    </a:cubicBezTo>
                    <a:cubicBezTo>
                      <a:pt x="4628" y="2259"/>
                      <a:pt x="4704" y="2083"/>
                      <a:pt x="4580" y="2022"/>
                    </a:cubicBezTo>
                    <a:lnTo>
                      <a:pt x="4580" y="2022"/>
                    </a:lnTo>
                    <a:lnTo>
                      <a:pt x="4580" y="2055"/>
                    </a:lnTo>
                    <a:cubicBezTo>
                      <a:pt x="3846" y="1688"/>
                      <a:pt x="3113" y="1355"/>
                      <a:pt x="2412" y="1021"/>
                    </a:cubicBezTo>
                    <a:cubicBezTo>
                      <a:pt x="1678" y="687"/>
                      <a:pt x="978" y="321"/>
                      <a:pt x="277" y="20"/>
                    </a:cubicBezTo>
                    <a:cubicBezTo>
                      <a:pt x="249" y="6"/>
                      <a:pt x="223" y="0"/>
                      <a:pt x="2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9"/>
              <p:cNvSpPr/>
              <p:nvPr/>
            </p:nvSpPr>
            <p:spPr>
              <a:xfrm flipH="1">
                <a:off x="1863207" y="1318288"/>
                <a:ext cx="98135" cy="42850"/>
              </a:xfrm>
              <a:custGeom>
                <a:avLst/>
                <a:gdLst/>
                <a:ahLst/>
                <a:cxnLst/>
                <a:rect l="l" t="t" r="r" b="b"/>
                <a:pathLst>
                  <a:path w="4924" h="2150" extrusionOk="0">
                    <a:moveTo>
                      <a:pt x="134" y="1"/>
                    </a:moveTo>
                    <a:cubicBezTo>
                      <a:pt x="0" y="1"/>
                      <a:pt x="0" y="168"/>
                      <a:pt x="100" y="234"/>
                    </a:cubicBezTo>
                    <a:cubicBezTo>
                      <a:pt x="401" y="468"/>
                      <a:pt x="834" y="601"/>
                      <a:pt x="1168" y="735"/>
                    </a:cubicBezTo>
                    <a:cubicBezTo>
                      <a:pt x="1568" y="901"/>
                      <a:pt x="1968" y="1035"/>
                      <a:pt x="2402" y="1202"/>
                    </a:cubicBezTo>
                    <a:cubicBezTo>
                      <a:pt x="3169" y="1502"/>
                      <a:pt x="3970" y="1835"/>
                      <a:pt x="4737" y="2136"/>
                    </a:cubicBezTo>
                    <a:cubicBezTo>
                      <a:pt x="4756" y="2145"/>
                      <a:pt x="4773" y="2149"/>
                      <a:pt x="4789" y="2149"/>
                    </a:cubicBezTo>
                    <a:cubicBezTo>
                      <a:pt x="4886" y="2149"/>
                      <a:pt x="4923" y="1993"/>
                      <a:pt x="4837" y="1936"/>
                    </a:cubicBezTo>
                    <a:cubicBezTo>
                      <a:pt x="4070" y="1569"/>
                      <a:pt x="3269" y="1202"/>
                      <a:pt x="2469" y="868"/>
                    </a:cubicBezTo>
                    <a:cubicBezTo>
                      <a:pt x="2102" y="701"/>
                      <a:pt x="1735" y="568"/>
                      <a:pt x="1368" y="401"/>
                    </a:cubicBezTo>
                    <a:cubicBezTo>
                      <a:pt x="968" y="268"/>
                      <a:pt x="567" y="68"/>
                      <a:pt x="1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9"/>
              <p:cNvSpPr/>
              <p:nvPr/>
            </p:nvSpPr>
            <p:spPr>
              <a:xfrm flipH="1">
                <a:off x="2004530" y="1285045"/>
                <a:ext cx="91100" cy="20647"/>
              </a:xfrm>
              <a:custGeom>
                <a:avLst/>
                <a:gdLst/>
                <a:ahLst/>
                <a:cxnLst/>
                <a:rect l="l" t="t" r="r" b="b"/>
                <a:pathLst>
                  <a:path w="4571" h="1036" extrusionOk="0">
                    <a:moveTo>
                      <a:pt x="200" y="1"/>
                    </a:moveTo>
                    <a:cubicBezTo>
                      <a:pt x="34" y="1"/>
                      <a:pt x="0" y="201"/>
                      <a:pt x="100" y="268"/>
                    </a:cubicBezTo>
                    <a:cubicBezTo>
                      <a:pt x="767" y="568"/>
                      <a:pt x="1535" y="668"/>
                      <a:pt x="2235" y="802"/>
                    </a:cubicBezTo>
                    <a:cubicBezTo>
                      <a:pt x="2969" y="902"/>
                      <a:pt x="3703" y="968"/>
                      <a:pt x="4437" y="1035"/>
                    </a:cubicBezTo>
                    <a:cubicBezTo>
                      <a:pt x="4570" y="1035"/>
                      <a:pt x="4570" y="835"/>
                      <a:pt x="4437" y="802"/>
                    </a:cubicBezTo>
                    <a:cubicBezTo>
                      <a:pt x="3703" y="768"/>
                      <a:pt x="2969" y="601"/>
                      <a:pt x="2235" y="468"/>
                    </a:cubicBezTo>
                    <a:cubicBezTo>
                      <a:pt x="1902" y="401"/>
                      <a:pt x="1568" y="335"/>
                      <a:pt x="1201" y="234"/>
                    </a:cubicBezTo>
                    <a:cubicBezTo>
                      <a:pt x="867" y="134"/>
                      <a:pt x="534" y="34"/>
                      <a:pt x="2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9"/>
              <p:cNvSpPr/>
              <p:nvPr/>
            </p:nvSpPr>
            <p:spPr>
              <a:xfrm flipH="1">
                <a:off x="2417380" y="1241478"/>
                <a:ext cx="94428" cy="10364"/>
              </a:xfrm>
              <a:custGeom>
                <a:avLst/>
                <a:gdLst/>
                <a:ahLst/>
                <a:cxnLst/>
                <a:rect l="l" t="t" r="r" b="b"/>
                <a:pathLst>
                  <a:path w="4738" h="520" extrusionOk="0">
                    <a:moveTo>
                      <a:pt x="624" y="1"/>
                    </a:moveTo>
                    <a:cubicBezTo>
                      <a:pt x="482" y="1"/>
                      <a:pt x="341" y="6"/>
                      <a:pt x="201" y="19"/>
                    </a:cubicBezTo>
                    <a:cubicBezTo>
                      <a:pt x="67" y="19"/>
                      <a:pt x="1" y="219"/>
                      <a:pt x="167" y="252"/>
                    </a:cubicBezTo>
                    <a:cubicBezTo>
                      <a:pt x="868" y="419"/>
                      <a:pt x="1635" y="386"/>
                      <a:pt x="2369" y="452"/>
                    </a:cubicBezTo>
                    <a:cubicBezTo>
                      <a:pt x="3136" y="486"/>
                      <a:pt x="3903" y="486"/>
                      <a:pt x="4637" y="519"/>
                    </a:cubicBezTo>
                    <a:cubicBezTo>
                      <a:pt x="4737" y="519"/>
                      <a:pt x="4737" y="386"/>
                      <a:pt x="4637" y="386"/>
                    </a:cubicBezTo>
                    <a:lnTo>
                      <a:pt x="4671" y="386"/>
                    </a:lnTo>
                    <a:cubicBezTo>
                      <a:pt x="3903" y="319"/>
                      <a:pt x="3170" y="219"/>
                      <a:pt x="2436" y="152"/>
                    </a:cubicBezTo>
                    <a:cubicBezTo>
                      <a:pt x="1842" y="98"/>
                      <a:pt x="1226" y="1"/>
                      <a:pt x="6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9"/>
              <p:cNvSpPr/>
              <p:nvPr/>
            </p:nvSpPr>
            <p:spPr>
              <a:xfrm flipH="1">
                <a:off x="2551011" y="1238229"/>
                <a:ext cx="92435" cy="6956"/>
              </a:xfrm>
              <a:custGeom>
                <a:avLst/>
                <a:gdLst/>
                <a:ahLst/>
                <a:cxnLst/>
                <a:rect l="l" t="t" r="r" b="b"/>
                <a:pathLst>
                  <a:path w="4638" h="349" extrusionOk="0">
                    <a:moveTo>
                      <a:pt x="478" y="0"/>
                    </a:moveTo>
                    <a:cubicBezTo>
                      <a:pt x="360" y="0"/>
                      <a:pt x="246" y="4"/>
                      <a:pt x="134" y="15"/>
                    </a:cubicBezTo>
                    <a:cubicBezTo>
                      <a:pt x="1" y="48"/>
                      <a:pt x="1" y="248"/>
                      <a:pt x="134" y="282"/>
                    </a:cubicBezTo>
                    <a:cubicBezTo>
                      <a:pt x="468" y="348"/>
                      <a:pt x="835" y="348"/>
                      <a:pt x="1202" y="348"/>
                    </a:cubicBezTo>
                    <a:lnTo>
                      <a:pt x="2336" y="348"/>
                    </a:lnTo>
                    <a:cubicBezTo>
                      <a:pt x="2703" y="348"/>
                      <a:pt x="3070" y="348"/>
                      <a:pt x="3437" y="315"/>
                    </a:cubicBezTo>
                    <a:cubicBezTo>
                      <a:pt x="3804" y="315"/>
                      <a:pt x="4204" y="248"/>
                      <a:pt x="4571" y="248"/>
                    </a:cubicBezTo>
                    <a:cubicBezTo>
                      <a:pt x="4638" y="248"/>
                      <a:pt x="4638" y="115"/>
                      <a:pt x="4571" y="115"/>
                    </a:cubicBezTo>
                    <a:cubicBezTo>
                      <a:pt x="4204" y="115"/>
                      <a:pt x="3804" y="82"/>
                      <a:pt x="3437" y="82"/>
                    </a:cubicBezTo>
                    <a:cubicBezTo>
                      <a:pt x="3070" y="82"/>
                      <a:pt x="2703" y="82"/>
                      <a:pt x="2336" y="48"/>
                    </a:cubicBezTo>
                    <a:cubicBezTo>
                      <a:pt x="1936" y="48"/>
                      <a:pt x="1569" y="48"/>
                      <a:pt x="1202" y="15"/>
                    </a:cubicBezTo>
                    <a:cubicBezTo>
                      <a:pt x="957" y="15"/>
                      <a:pt x="713" y="0"/>
                      <a:pt x="4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9"/>
              <p:cNvSpPr/>
              <p:nvPr/>
            </p:nvSpPr>
            <p:spPr>
              <a:xfrm flipH="1">
                <a:off x="2697935" y="1237074"/>
                <a:ext cx="96421" cy="7832"/>
              </a:xfrm>
              <a:custGeom>
                <a:avLst/>
                <a:gdLst/>
                <a:ahLst/>
                <a:cxnLst/>
                <a:rect l="l" t="t" r="r" b="b"/>
                <a:pathLst>
                  <a:path w="4838" h="393" extrusionOk="0">
                    <a:moveTo>
                      <a:pt x="809" y="1"/>
                    </a:moveTo>
                    <a:cubicBezTo>
                      <a:pt x="587" y="1"/>
                      <a:pt x="354" y="13"/>
                      <a:pt x="134" y="73"/>
                    </a:cubicBezTo>
                    <a:cubicBezTo>
                      <a:pt x="34" y="140"/>
                      <a:pt x="1" y="306"/>
                      <a:pt x="134" y="340"/>
                    </a:cubicBezTo>
                    <a:cubicBezTo>
                      <a:pt x="278" y="379"/>
                      <a:pt x="427" y="393"/>
                      <a:pt x="576" y="393"/>
                    </a:cubicBezTo>
                    <a:cubicBezTo>
                      <a:pt x="805" y="393"/>
                      <a:pt x="1032" y="360"/>
                      <a:pt x="1235" y="340"/>
                    </a:cubicBezTo>
                    <a:lnTo>
                      <a:pt x="2403" y="340"/>
                    </a:lnTo>
                    <a:cubicBezTo>
                      <a:pt x="2945" y="316"/>
                      <a:pt x="3504" y="293"/>
                      <a:pt x="4056" y="293"/>
                    </a:cubicBezTo>
                    <a:cubicBezTo>
                      <a:pt x="4285" y="293"/>
                      <a:pt x="4513" y="297"/>
                      <a:pt x="4738" y="306"/>
                    </a:cubicBezTo>
                    <a:cubicBezTo>
                      <a:pt x="4838" y="306"/>
                      <a:pt x="4838" y="140"/>
                      <a:pt x="4738" y="140"/>
                    </a:cubicBezTo>
                    <a:cubicBezTo>
                      <a:pt x="3937" y="106"/>
                      <a:pt x="3170" y="6"/>
                      <a:pt x="2403" y="6"/>
                    </a:cubicBezTo>
                    <a:lnTo>
                      <a:pt x="1235" y="6"/>
                    </a:lnTo>
                    <a:cubicBezTo>
                      <a:pt x="1102" y="6"/>
                      <a:pt x="958" y="1"/>
                      <a:pt x="8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9"/>
              <p:cNvSpPr/>
              <p:nvPr/>
            </p:nvSpPr>
            <p:spPr>
              <a:xfrm flipH="1">
                <a:off x="2849522" y="1243730"/>
                <a:ext cx="79122" cy="8949"/>
              </a:xfrm>
              <a:custGeom>
                <a:avLst/>
                <a:gdLst/>
                <a:ahLst/>
                <a:cxnLst/>
                <a:rect l="l" t="t" r="r" b="b"/>
                <a:pathLst>
                  <a:path w="3970" h="449" extrusionOk="0">
                    <a:moveTo>
                      <a:pt x="3923" y="0"/>
                    </a:moveTo>
                    <a:cubicBezTo>
                      <a:pt x="3917" y="0"/>
                      <a:pt x="3911" y="2"/>
                      <a:pt x="3903" y="6"/>
                    </a:cubicBezTo>
                    <a:cubicBezTo>
                      <a:pt x="3270" y="39"/>
                      <a:pt x="2636" y="72"/>
                      <a:pt x="2002" y="106"/>
                    </a:cubicBezTo>
                    <a:cubicBezTo>
                      <a:pt x="1368" y="139"/>
                      <a:pt x="735" y="106"/>
                      <a:pt x="134" y="206"/>
                    </a:cubicBezTo>
                    <a:cubicBezTo>
                      <a:pt x="1" y="239"/>
                      <a:pt x="34" y="406"/>
                      <a:pt x="167" y="406"/>
                    </a:cubicBezTo>
                    <a:cubicBezTo>
                      <a:pt x="350" y="436"/>
                      <a:pt x="535" y="448"/>
                      <a:pt x="723" y="448"/>
                    </a:cubicBezTo>
                    <a:cubicBezTo>
                      <a:pt x="1153" y="448"/>
                      <a:pt x="1594" y="386"/>
                      <a:pt x="2035" y="339"/>
                    </a:cubicBezTo>
                    <a:cubicBezTo>
                      <a:pt x="2669" y="273"/>
                      <a:pt x="3270" y="206"/>
                      <a:pt x="3903" y="139"/>
                    </a:cubicBezTo>
                    <a:cubicBezTo>
                      <a:pt x="3963" y="110"/>
                      <a:pt x="3969" y="0"/>
                      <a:pt x="39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9"/>
              <p:cNvSpPr/>
              <p:nvPr/>
            </p:nvSpPr>
            <p:spPr>
              <a:xfrm flipH="1">
                <a:off x="2970497" y="1254472"/>
                <a:ext cx="86456" cy="13413"/>
              </a:xfrm>
              <a:custGeom>
                <a:avLst/>
                <a:gdLst/>
                <a:ahLst/>
                <a:cxnLst/>
                <a:rect l="l" t="t" r="r" b="b"/>
                <a:pathLst>
                  <a:path w="4338" h="673" extrusionOk="0">
                    <a:moveTo>
                      <a:pt x="4204" y="0"/>
                    </a:moveTo>
                    <a:cubicBezTo>
                      <a:pt x="3503" y="101"/>
                      <a:pt x="2803" y="134"/>
                      <a:pt x="2136" y="201"/>
                    </a:cubicBezTo>
                    <a:cubicBezTo>
                      <a:pt x="1468" y="267"/>
                      <a:pt x="801" y="267"/>
                      <a:pt x="168" y="401"/>
                    </a:cubicBezTo>
                    <a:cubicBezTo>
                      <a:pt x="1" y="434"/>
                      <a:pt x="67" y="668"/>
                      <a:pt x="201" y="668"/>
                    </a:cubicBezTo>
                    <a:cubicBezTo>
                      <a:pt x="273" y="671"/>
                      <a:pt x="345" y="673"/>
                      <a:pt x="417" y="673"/>
                    </a:cubicBezTo>
                    <a:cubicBezTo>
                      <a:pt x="1012" y="673"/>
                      <a:pt x="1607" y="560"/>
                      <a:pt x="2202" y="501"/>
                    </a:cubicBezTo>
                    <a:cubicBezTo>
                      <a:pt x="2869" y="401"/>
                      <a:pt x="3570" y="267"/>
                      <a:pt x="4237" y="167"/>
                    </a:cubicBezTo>
                    <a:cubicBezTo>
                      <a:pt x="4337" y="134"/>
                      <a:pt x="4304" y="0"/>
                      <a:pt x="42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9"/>
              <p:cNvSpPr/>
              <p:nvPr/>
            </p:nvSpPr>
            <p:spPr>
              <a:xfrm flipH="1">
                <a:off x="3087746" y="1267686"/>
                <a:ext cx="90861" cy="19372"/>
              </a:xfrm>
              <a:custGeom>
                <a:avLst/>
                <a:gdLst/>
                <a:ahLst/>
                <a:cxnLst/>
                <a:rect l="l" t="t" r="r" b="b"/>
                <a:pathLst>
                  <a:path w="4559" h="972" extrusionOk="0">
                    <a:moveTo>
                      <a:pt x="4430" y="0"/>
                    </a:moveTo>
                    <a:cubicBezTo>
                      <a:pt x="4421" y="0"/>
                      <a:pt x="4413" y="2"/>
                      <a:pt x="4404" y="5"/>
                    </a:cubicBezTo>
                    <a:cubicBezTo>
                      <a:pt x="3670" y="105"/>
                      <a:pt x="2969" y="205"/>
                      <a:pt x="2269" y="338"/>
                    </a:cubicBezTo>
                    <a:cubicBezTo>
                      <a:pt x="1535" y="438"/>
                      <a:pt x="834" y="538"/>
                      <a:pt x="134" y="739"/>
                    </a:cubicBezTo>
                    <a:cubicBezTo>
                      <a:pt x="0" y="772"/>
                      <a:pt x="34" y="972"/>
                      <a:pt x="167" y="972"/>
                    </a:cubicBezTo>
                    <a:cubicBezTo>
                      <a:pt x="868" y="905"/>
                      <a:pt x="1568" y="705"/>
                      <a:pt x="2269" y="572"/>
                    </a:cubicBezTo>
                    <a:cubicBezTo>
                      <a:pt x="3003" y="438"/>
                      <a:pt x="3703" y="305"/>
                      <a:pt x="4437" y="171"/>
                    </a:cubicBezTo>
                    <a:cubicBezTo>
                      <a:pt x="4558" y="141"/>
                      <a:pt x="4514" y="0"/>
                      <a:pt x="44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9"/>
              <p:cNvSpPr/>
              <p:nvPr/>
            </p:nvSpPr>
            <p:spPr>
              <a:xfrm flipH="1">
                <a:off x="3235088" y="1301009"/>
                <a:ext cx="80956" cy="26706"/>
              </a:xfrm>
              <a:custGeom>
                <a:avLst/>
                <a:gdLst/>
                <a:ahLst/>
                <a:cxnLst/>
                <a:rect l="l" t="t" r="r" b="b"/>
                <a:pathLst>
                  <a:path w="4062" h="1340" extrusionOk="0">
                    <a:moveTo>
                      <a:pt x="3961" y="1"/>
                    </a:moveTo>
                    <a:cubicBezTo>
                      <a:pt x="3294" y="134"/>
                      <a:pt x="2627" y="267"/>
                      <a:pt x="1960" y="468"/>
                    </a:cubicBezTo>
                    <a:cubicBezTo>
                      <a:pt x="1326" y="634"/>
                      <a:pt x="692" y="834"/>
                      <a:pt x="92" y="1135"/>
                    </a:cubicBezTo>
                    <a:cubicBezTo>
                      <a:pt x="0" y="1195"/>
                      <a:pt x="48" y="1339"/>
                      <a:pt x="158" y="1339"/>
                    </a:cubicBezTo>
                    <a:cubicBezTo>
                      <a:pt x="168" y="1339"/>
                      <a:pt x="180" y="1338"/>
                      <a:pt x="192" y="1335"/>
                    </a:cubicBezTo>
                    <a:cubicBezTo>
                      <a:pt x="825" y="1101"/>
                      <a:pt x="1426" y="834"/>
                      <a:pt x="2060" y="634"/>
                    </a:cubicBezTo>
                    <a:cubicBezTo>
                      <a:pt x="2693" y="434"/>
                      <a:pt x="3327" y="267"/>
                      <a:pt x="3994" y="134"/>
                    </a:cubicBezTo>
                    <a:cubicBezTo>
                      <a:pt x="4061" y="101"/>
                      <a:pt x="4028" y="1"/>
                      <a:pt x="39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9"/>
              <p:cNvSpPr/>
              <p:nvPr/>
            </p:nvSpPr>
            <p:spPr>
              <a:xfrm flipH="1">
                <a:off x="3714803" y="1629077"/>
                <a:ext cx="59152" cy="45879"/>
              </a:xfrm>
              <a:custGeom>
                <a:avLst/>
                <a:gdLst/>
                <a:ahLst/>
                <a:cxnLst/>
                <a:rect l="l" t="t" r="r" b="b"/>
                <a:pathLst>
                  <a:path w="2968" h="2302" extrusionOk="0">
                    <a:moveTo>
                      <a:pt x="2841" y="0"/>
                    </a:moveTo>
                    <a:cubicBezTo>
                      <a:pt x="2824" y="0"/>
                      <a:pt x="2805" y="5"/>
                      <a:pt x="2786" y="18"/>
                    </a:cubicBezTo>
                    <a:cubicBezTo>
                      <a:pt x="2319" y="352"/>
                      <a:pt x="1852" y="685"/>
                      <a:pt x="1419" y="1052"/>
                    </a:cubicBezTo>
                    <a:cubicBezTo>
                      <a:pt x="952" y="1386"/>
                      <a:pt x="485" y="1686"/>
                      <a:pt x="84" y="2086"/>
                    </a:cubicBezTo>
                    <a:cubicBezTo>
                      <a:pt x="0" y="2170"/>
                      <a:pt x="58" y="2302"/>
                      <a:pt x="157" y="2302"/>
                    </a:cubicBezTo>
                    <a:cubicBezTo>
                      <a:pt x="176" y="2302"/>
                      <a:pt x="197" y="2297"/>
                      <a:pt x="218" y="2286"/>
                    </a:cubicBezTo>
                    <a:cubicBezTo>
                      <a:pt x="685" y="1986"/>
                      <a:pt x="1119" y="1586"/>
                      <a:pt x="1552" y="1252"/>
                    </a:cubicBezTo>
                    <a:cubicBezTo>
                      <a:pt x="2019" y="885"/>
                      <a:pt x="2453" y="518"/>
                      <a:pt x="2886" y="185"/>
                    </a:cubicBezTo>
                    <a:cubicBezTo>
                      <a:pt x="2968" y="103"/>
                      <a:pt x="2917" y="0"/>
                      <a:pt x="284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9"/>
              <p:cNvSpPr/>
              <p:nvPr/>
            </p:nvSpPr>
            <p:spPr>
              <a:xfrm flipH="1">
                <a:off x="3798529" y="1695185"/>
                <a:ext cx="67662" cy="71907"/>
              </a:xfrm>
              <a:custGeom>
                <a:avLst/>
                <a:gdLst/>
                <a:ahLst/>
                <a:cxnLst/>
                <a:rect l="l" t="t" r="r" b="b"/>
                <a:pathLst>
                  <a:path w="3395" h="3608" extrusionOk="0">
                    <a:moveTo>
                      <a:pt x="3271" y="1"/>
                    </a:moveTo>
                    <a:cubicBezTo>
                      <a:pt x="3250" y="1"/>
                      <a:pt x="3228" y="11"/>
                      <a:pt x="3211" y="37"/>
                    </a:cubicBezTo>
                    <a:cubicBezTo>
                      <a:pt x="2711" y="604"/>
                      <a:pt x="2144" y="1137"/>
                      <a:pt x="1610" y="1705"/>
                    </a:cubicBezTo>
                    <a:cubicBezTo>
                      <a:pt x="1077" y="2238"/>
                      <a:pt x="509" y="2805"/>
                      <a:pt x="76" y="3406"/>
                    </a:cubicBezTo>
                    <a:cubicBezTo>
                      <a:pt x="0" y="3507"/>
                      <a:pt x="96" y="3607"/>
                      <a:pt x="205" y="3607"/>
                    </a:cubicBezTo>
                    <a:cubicBezTo>
                      <a:pt x="240" y="3607"/>
                      <a:pt x="277" y="3597"/>
                      <a:pt x="309" y="3573"/>
                    </a:cubicBezTo>
                    <a:cubicBezTo>
                      <a:pt x="576" y="3339"/>
                      <a:pt x="843" y="3039"/>
                      <a:pt x="1077" y="2739"/>
                    </a:cubicBezTo>
                    <a:cubicBezTo>
                      <a:pt x="1343" y="2472"/>
                      <a:pt x="1610" y="2172"/>
                      <a:pt x="1844" y="1905"/>
                    </a:cubicBezTo>
                    <a:cubicBezTo>
                      <a:pt x="2344" y="1304"/>
                      <a:pt x="2811" y="704"/>
                      <a:pt x="3345" y="137"/>
                    </a:cubicBezTo>
                    <a:cubicBezTo>
                      <a:pt x="3394" y="87"/>
                      <a:pt x="3333" y="1"/>
                      <a:pt x="32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9"/>
              <p:cNvSpPr/>
              <p:nvPr/>
            </p:nvSpPr>
            <p:spPr>
              <a:xfrm flipH="1">
                <a:off x="3888274" y="1798243"/>
                <a:ext cx="74638" cy="102480"/>
              </a:xfrm>
              <a:custGeom>
                <a:avLst/>
                <a:gdLst/>
                <a:ahLst/>
                <a:cxnLst/>
                <a:rect l="l" t="t" r="r" b="b"/>
                <a:pathLst>
                  <a:path w="3745" h="5142" extrusionOk="0">
                    <a:moveTo>
                      <a:pt x="3591" y="1"/>
                    </a:moveTo>
                    <a:cubicBezTo>
                      <a:pt x="3567" y="1"/>
                      <a:pt x="3544" y="11"/>
                      <a:pt x="3528" y="36"/>
                    </a:cubicBezTo>
                    <a:cubicBezTo>
                      <a:pt x="2894" y="803"/>
                      <a:pt x="2260" y="1604"/>
                      <a:pt x="1660" y="2438"/>
                    </a:cubicBezTo>
                    <a:cubicBezTo>
                      <a:pt x="1393" y="2838"/>
                      <a:pt x="1093" y="3238"/>
                      <a:pt x="826" y="3639"/>
                    </a:cubicBezTo>
                    <a:cubicBezTo>
                      <a:pt x="659" y="3872"/>
                      <a:pt x="526" y="4106"/>
                      <a:pt x="359" y="4306"/>
                    </a:cubicBezTo>
                    <a:cubicBezTo>
                      <a:pt x="225" y="4506"/>
                      <a:pt x="59" y="4739"/>
                      <a:pt x="25" y="4973"/>
                    </a:cubicBezTo>
                    <a:cubicBezTo>
                      <a:pt x="0" y="5048"/>
                      <a:pt x="50" y="5142"/>
                      <a:pt x="133" y="5142"/>
                    </a:cubicBezTo>
                    <a:cubicBezTo>
                      <a:pt x="161" y="5142"/>
                      <a:pt x="192" y="5131"/>
                      <a:pt x="225" y="5106"/>
                    </a:cubicBezTo>
                    <a:cubicBezTo>
                      <a:pt x="392" y="5006"/>
                      <a:pt x="492" y="4806"/>
                      <a:pt x="592" y="4606"/>
                    </a:cubicBezTo>
                    <a:cubicBezTo>
                      <a:pt x="759" y="4406"/>
                      <a:pt x="893" y="4172"/>
                      <a:pt x="1026" y="3939"/>
                    </a:cubicBezTo>
                    <a:cubicBezTo>
                      <a:pt x="1326" y="3539"/>
                      <a:pt x="1626" y="3105"/>
                      <a:pt x="1893" y="2671"/>
                    </a:cubicBezTo>
                    <a:cubicBezTo>
                      <a:pt x="2494" y="1837"/>
                      <a:pt x="3094" y="970"/>
                      <a:pt x="3695" y="169"/>
                    </a:cubicBezTo>
                    <a:cubicBezTo>
                      <a:pt x="3745" y="94"/>
                      <a:pt x="3663" y="1"/>
                      <a:pt x="35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9"/>
              <p:cNvSpPr/>
              <p:nvPr/>
            </p:nvSpPr>
            <p:spPr>
              <a:xfrm flipH="1">
                <a:off x="4134967" y="2251550"/>
                <a:ext cx="55864" cy="119281"/>
              </a:xfrm>
              <a:custGeom>
                <a:avLst/>
                <a:gdLst/>
                <a:ahLst/>
                <a:cxnLst/>
                <a:rect l="l" t="t" r="r" b="b"/>
                <a:pathLst>
                  <a:path w="2803" h="5985" extrusionOk="0">
                    <a:moveTo>
                      <a:pt x="2649" y="0"/>
                    </a:moveTo>
                    <a:cubicBezTo>
                      <a:pt x="2617" y="0"/>
                      <a:pt x="2583" y="12"/>
                      <a:pt x="2555" y="41"/>
                    </a:cubicBezTo>
                    <a:lnTo>
                      <a:pt x="2588" y="74"/>
                    </a:lnTo>
                    <a:cubicBezTo>
                      <a:pt x="2021" y="975"/>
                      <a:pt x="1521" y="1909"/>
                      <a:pt x="1087" y="2876"/>
                    </a:cubicBezTo>
                    <a:cubicBezTo>
                      <a:pt x="687" y="3810"/>
                      <a:pt x="253" y="4811"/>
                      <a:pt x="20" y="5811"/>
                    </a:cubicBezTo>
                    <a:cubicBezTo>
                      <a:pt x="1" y="5925"/>
                      <a:pt x="79" y="5985"/>
                      <a:pt x="162" y="5985"/>
                    </a:cubicBezTo>
                    <a:cubicBezTo>
                      <a:pt x="225" y="5985"/>
                      <a:pt x="291" y="5950"/>
                      <a:pt x="320" y="5878"/>
                    </a:cubicBezTo>
                    <a:cubicBezTo>
                      <a:pt x="687" y="4911"/>
                      <a:pt x="987" y="3910"/>
                      <a:pt x="1421" y="2943"/>
                    </a:cubicBezTo>
                    <a:cubicBezTo>
                      <a:pt x="1821" y="2009"/>
                      <a:pt x="2255" y="1075"/>
                      <a:pt x="2755" y="174"/>
                    </a:cubicBezTo>
                    <a:cubicBezTo>
                      <a:pt x="2803" y="79"/>
                      <a:pt x="2731" y="0"/>
                      <a:pt x="26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9"/>
              <p:cNvSpPr/>
              <p:nvPr/>
            </p:nvSpPr>
            <p:spPr>
              <a:xfrm flipH="1">
                <a:off x="4203985" y="2415833"/>
                <a:ext cx="27005" cy="97338"/>
              </a:xfrm>
              <a:custGeom>
                <a:avLst/>
                <a:gdLst/>
                <a:ahLst/>
                <a:cxnLst/>
                <a:rect l="l" t="t" r="r" b="b"/>
                <a:pathLst>
                  <a:path w="1355" h="4884" extrusionOk="0">
                    <a:moveTo>
                      <a:pt x="1276" y="1"/>
                    </a:moveTo>
                    <a:cubicBezTo>
                      <a:pt x="1254" y="1"/>
                      <a:pt x="1234" y="11"/>
                      <a:pt x="1234" y="37"/>
                    </a:cubicBezTo>
                    <a:cubicBezTo>
                      <a:pt x="934" y="837"/>
                      <a:pt x="667" y="1605"/>
                      <a:pt x="434" y="2372"/>
                    </a:cubicBezTo>
                    <a:cubicBezTo>
                      <a:pt x="334" y="2772"/>
                      <a:pt x="267" y="3172"/>
                      <a:pt x="167" y="3573"/>
                    </a:cubicBezTo>
                    <a:cubicBezTo>
                      <a:pt x="67" y="3940"/>
                      <a:pt x="0" y="4340"/>
                      <a:pt x="0" y="4740"/>
                    </a:cubicBezTo>
                    <a:cubicBezTo>
                      <a:pt x="0" y="4832"/>
                      <a:pt x="60" y="4883"/>
                      <a:pt x="126" y="4883"/>
                    </a:cubicBezTo>
                    <a:cubicBezTo>
                      <a:pt x="180" y="4883"/>
                      <a:pt x="237" y="4849"/>
                      <a:pt x="267" y="4774"/>
                    </a:cubicBezTo>
                    <a:cubicBezTo>
                      <a:pt x="400" y="4407"/>
                      <a:pt x="434" y="3973"/>
                      <a:pt x="534" y="3573"/>
                    </a:cubicBezTo>
                    <a:cubicBezTo>
                      <a:pt x="600" y="3172"/>
                      <a:pt x="667" y="2806"/>
                      <a:pt x="767" y="2439"/>
                    </a:cubicBezTo>
                    <a:cubicBezTo>
                      <a:pt x="934" y="1638"/>
                      <a:pt x="1101" y="871"/>
                      <a:pt x="1334" y="70"/>
                    </a:cubicBezTo>
                    <a:cubicBezTo>
                      <a:pt x="1355" y="29"/>
                      <a:pt x="1312" y="1"/>
                      <a:pt x="12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9"/>
              <p:cNvSpPr/>
              <p:nvPr/>
            </p:nvSpPr>
            <p:spPr>
              <a:xfrm flipH="1">
                <a:off x="4239221" y="2560764"/>
                <a:ext cx="21385" cy="100148"/>
              </a:xfrm>
              <a:custGeom>
                <a:avLst/>
                <a:gdLst/>
                <a:ahLst/>
                <a:cxnLst/>
                <a:rect l="l" t="t" r="r" b="b"/>
                <a:pathLst>
                  <a:path w="1073" h="5025" extrusionOk="0">
                    <a:moveTo>
                      <a:pt x="994" y="0"/>
                    </a:moveTo>
                    <a:cubicBezTo>
                      <a:pt x="972" y="0"/>
                      <a:pt x="952" y="11"/>
                      <a:pt x="952" y="37"/>
                    </a:cubicBezTo>
                    <a:cubicBezTo>
                      <a:pt x="852" y="437"/>
                      <a:pt x="719" y="837"/>
                      <a:pt x="652" y="1238"/>
                    </a:cubicBezTo>
                    <a:cubicBezTo>
                      <a:pt x="585" y="1638"/>
                      <a:pt x="519" y="2005"/>
                      <a:pt x="419" y="2405"/>
                    </a:cubicBezTo>
                    <a:cubicBezTo>
                      <a:pt x="285" y="3206"/>
                      <a:pt x="118" y="3973"/>
                      <a:pt x="18" y="4774"/>
                    </a:cubicBezTo>
                    <a:cubicBezTo>
                      <a:pt x="1" y="4951"/>
                      <a:pt x="105" y="5024"/>
                      <a:pt x="207" y="5024"/>
                    </a:cubicBezTo>
                    <a:cubicBezTo>
                      <a:pt x="297" y="5024"/>
                      <a:pt x="385" y="4967"/>
                      <a:pt x="385" y="4874"/>
                    </a:cubicBezTo>
                    <a:cubicBezTo>
                      <a:pt x="552" y="4073"/>
                      <a:pt x="652" y="3272"/>
                      <a:pt x="786" y="2505"/>
                    </a:cubicBezTo>
                    <a:cubicBezTo>
                      <a:pt x="819" y="2105"/>
                      <a:pt x="886" y="1705"/>
                      <a:pt x="952" y="1304"/>
                    </a:cubicBezTo>
                    <a:cubicBezTo>
                      <a:pt x="986" y="904"/>
                      <a:pt x="986" y="504"/>
                      <a:pt x="1052" y="70"/>
                    </a:cubicBezTo>
                    <a:cubicBezTo>
                      <a:pt x="1073" y="29"/>
                      <a:pt x="1030" y="0"/>
                      <a:pt x="9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9"/>
              <p:cNvSpPr/>
              <p:nvPr/>
            </p:nvSpPr>
            <p:spPr>
              <a:xfrm flipH="1">
                <a:off x="1032823" y="2972020"/>
                <a:ext cx="34758" cy="116870"/>
              </a:xfrm>
              <a:custGeom>
                <a:avLst/>
                <a:gdLst/>
                <a:ahLst/>
                <a:cxnLst/>
                <a:rect l="l" t="t" r="r" b="b"/>
                <a:pathLst>
                  <a:path w="1744" h="5864" extrusionOk="0">
                    <a:moveTo>
                      <a:pt x="1625" y="0"/>
                    </a:moveTo>
                    <a:cubicBezTo>
                      <a:pt x="1595" y="0"/>
                      <a:pt x="1567" y="15"/>
                      <a:pt x="1555" y="50"/>
                    </a:cubicBezTo>
                    <a:cubicBezTo>
                      <a:pt x="1055" y="1918"/>
                      <a:pt x="488" y="3786"/>
                      <a:pt x="21" y="5654"/>
                    </a:cubicBezTo>
                    <a:cubicBezTo>
                      <a:pt x="0" y="5778"/>
                      <a:pt x="107" y="5863"/>
                      <a:pt x="207" y="5863"/>
                    </a:cubicBezTo>
                    <a:cubicBezTo>
                      <a:pt x="269" y="5863"/>
                      <a:pt x="329" y="5830"/>
                      <a:pt x="354" y="5754"/>
                    </a:cubicBezTo>
                    <a:cubicBezTo>
                      <a:pt x="855" y="3886"/>
                      <a:pt x="1255" y="1985"/>
                      <a:pt x="1722" y="117"/>
                    </a:cubicBezTo>
                    <a:cubicBezTo>
                      <a:pt x="1744" y="51"/>
                      <a:pt x="1680" y="0"/>
                      <a:pt x="16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9"/>
              <p:cNvSpPr/>
              <p:nvPr/>
            </p:nvSpPr>
            <p:spPr>
              <a:xfrm flipH="1">
                <a:off x="1078064" y="3141704"/>
                <a:ext cx="25829" cy="67543"/>
              </a:xfrm>
              <a:custGeom>
                <a:avLst/>
                <a:gdLst/>
                <a:ahLst/>
                <a:cxnLst/>
                <a:rect l="l" t="t" r="r" b="b"/>
                <a:pathLst>
                  <a:path w="1296" h="3389" extrusionOk="0">
                    <a:moveTo>
                      <a:pt x="1192" y="1"/>
                    </a:moveTo>
                    <a:cubicBezTo>
                      <a:pt x="1157" y="1"/>
                      <a:pt x="1122" y="22"/>
                      <a:pt x="1109" y="75"/>
                    </a:cubicBezTo>
                    <a:lnTo>
                      <a:pt x="1109" y="42"/>
                    </a:lnTo>
                    <a:cubicBezTo>
                      <a:pt x="742" y="1109"/>
                      <a:pt x="375" y="2143"/>
                      <a:pt x="41" y="3211"/>
                    </a:cubicBezTo>
                    <a:cubicBezTo>
                      <a:pt x="1" y="3312"/>
                      <a:pt x="95" y="3389"/>
                      <a:pt x="191" y="3389"/>
                    </a:cubicBezTo>
                    <a:cubicBezTo>
                      <a:pt x="253" y="3389"/>
                      <a:pt x="315" y="3356"/>
                      <a:pt x="342" y="3278"/>
                    </a:cubicBezTo>
                    <a:cubicBezTo>
                      <a:pt x="675" y="2244"/>
                      <a:pt x="942" y="1176"/>
                      <a:pt x="1276" y="109"/>
                    </a:cubicBezTo>
                    <a:cubicBezTo>
                      <a:pt x="1296" y="49"/>
                      <a:pt x="1244" y="1"/>
                      <a:pt x="11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9"/>
              <p:cNvSpPr/>
              <p:nvPr/>
            </p:nvSpPr>
            <p:spPr>
              <a:xfrm flipH="1">
                <a:off x="2570283" y="2349825"/>
                <a:ext cx="13313" cy="80597"/>
              </a:xfrm>
              <a:custGeom>
                <a:avLst/>
                <a:gdLst/>
                <a:ahLst/>
                <a:cxnLst/>
                <a:rect l="l" t="t" r="r" b="b"/>
                <a:pathLst>
                  <a:path w="668" h="4044" extrusionOk="0">
                    <a:moveTo>
                      <a:pt x="585" y="0"/>
                    </a:moveTo>
                    <a:cubicBezTo>
                      <a:pt x="551" y="0"/>
                      <a:pt x="515" y="17"/>
                      <a:pt x="500" y="47"/>
                    </a:cubicBezTo>
                    <a:cubicBezTo>
                      <a:pt x="400" y="680"/>
                      <a:pt x="300" y="1347"/>
                      <a:pt x="234" y="1981"/>
                    </a:cubicBezTo>
                    <a:cubicBezTo>
                      <a:pt x="133" y="2615"/>
                      <a:pt x="0" y="3316"/>
                      <a:pt x="33" y="3949"/>
                    </a:cubicBezTo>
                    <a:cubicBezTo>
                      <a:pt x="33" y="4007"/>
                      <a:pt x="78" y="4043"/>
                      <a:pt x="123" y="4043"/>
                    </a:cubicBezTo>
                    <a:cubicBezTo>
                      <a:pt x="155" y="4043"/>
                      <a:pt x="186" y="4025"/>
                      <a:pt x="200" y="3983"/>
                    </a:cubicBezTo>
                    <a:cubicBezTo>
                      <a:pt x="367" y="3349"/>
                      <a:pt x="367" y="2682"/>
                      <a:pt x="434" y="2048"/>
                    </a:cubicBezTo>
                    <a:cubicBezTo>
                      <a:pt x="500" y="1381"/>
                      <a:pt x="567" y="747"/>
                      <a:pt x="667" y="80"/>
                    </a:cubicBezTo>
                    <a:cubicBezTo>
                      <a:pt x="667" y="25"/>
                      <a:pt x="627" y="0"/>
                      <a:pt x="5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9"/>
              <p:cNvSpPr/>
              <p:nvPr/>
            </p:nvSpPr>
            <p:spPr>
              <a:xfrm flipH="1">
                <a:off x="2583576" y="2457945"/>
                <a:ext cx="11998" cy="81992"/>
              </a:xfrm>
              <a:custGeom>
                <a:avLst/>
                <a:gdLst/>
                <a:ahLst/>
                <a:cxnLst/>
                <a:rect l="l" t="t" r="r" b="b"/>
                <a:pathLst>
                  <a:path w="602" h="4114" extrusionOk="0">
                    <a:moveTo>
                      <a:pt x="484" y="0"/>
                    </a:moveTo>
                    <a:cubicBezTo>
                      <a:pt x="426" y="0"/>
                      <a:pt x="368" y="42"/>
                      <a:pt x="368" y="125"/>
                    </a:cubicBezTo>
                    <a:cubicBezTo>
                      <a:pt x="267" y="759"/>
                      <a:pt x="234" y="1426"/>
                      <a:pt x="167" y="2060"/>
                    </a:cubicBezTo>
                    <a:cubicBezTo>
                      <a:pt x="101" y="2694"/>
                      <a:pt x="1" y="3361"/>
                      <a:pt x="1" y="3995"/>
                    </a:cubicBezTo>
                    <a:cubicBezTo>
                      <a:pt x="1" y="4070"/>
                      <a:pt x="64" y="4113"/>
                      <a:pt x="125" y="4113"/>
                    </a:cubicBezTo>
                    <a:cubicBezTo>
                      <a:pt x="173" y="4113"/>
                      <a:pt x="219" y="4087"/>
                      <a:pt x="234" y="4028"/>
                    </a:cubicBezTo>
                    <a:cubicBezTo>
                      <a:pt x="334" y="3394"/>
                      <a:pt x="368" y="2761"/>
                      <a:pt x="434" y="2094"/>
                    </a:cubicBezTo>
                    <a:cubicBezTo>
                      <a:pt x="468" y="1460"/>
                      <a:pt x="534" y="793"/>
                      <a:pt x="601" y="125"/>
                    </a:cubicBezTo>
                    <a:cubicBezTo>
                      <a:pt x="601" y="42"/>
                      <a:pt x="543" y="0"/>
                      <a:pt x="4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9"/>
              <p:cNvSpPr/>
              <p:nvPr/>
            </p:nvSpPr>
            <p:spPr>
              <a:xfrm flipH="1">
                <a:off x="2593561" y="2573021"/>
                <a:ext cx="12656" cy="81992"/>
              </a:xfrm>
              <a:custGeom>
                <a:avLst/>
                <a:gdLst/>
                <a:ahLst/>
                <a:cxnLst/>
                <a:rect l="l" t="t" r="r" b="b"/>
                <a:pathLst>
                  <a:path w="635" h="4114" extrusionOk="0">
                    <a:moveTo>
                      <a:pt x="524" y="1"/>
                    </a:moveTo>
                    <a:cubicBezTo>
                      <a:pt x="478" y="1"/>
                      <a:pt x="435" y="27"/>
                      <a:pt x="435" y="89"/>
                    </a:cubicBezTo>
                    <a:cubicBezTo>
                      <a:pt x="334" y="723"/>
                      <a:pt x="268" y="1390"/>
                      <a:pt x="201" y="2057"/>
                    </a:cubicBezTo>
                    <a:cubicBezTo>
                      <a:pt x="168" y="2391"/>
                      <a:pt x="134" y="2724"/>
                      <a:pt x="101" y="3058"/>
                    </a:cubicBezTo>
                    <a:cubicBezTo>
                      <a:pt x="68" y="3358"/>
                      <a:pt x="1" y="3692"/>
                      <a:pt x="34" y="4025"/>
                    </a:cubicBezTo>
                    <a:cubicBezTo>
                      <a:pt x="50" y="4087"/>
                      <a:pt x="94" y="4113"/>
                      <a:pt x="140" y="4113"/>
                    </a:cubicBezTo>
                    <a:cubicBezTo>
                      <a:pt x="194" y="4113"/>
                      <a:pt x="250" y="4079"/>
                      <a:pt x="268" y="4025"/>
                    </a:cubicBezTo>
                    <a:cubicBezTo>
                      <a:pt x="368" y="3725"/>
                      <a:pt x="368" y="3391"/>
                      <a:pt x="401" y="3091"/>
                    </a:cubicBezTo>
                    <a:cubicBezTo>
                      <a:pt x="435" y="2757"/>
                      <a:pt x="468" y="2424"/>
                      <a:pt x="501" y="2090"/>
                    </a:cubicBezTo>
                    <a:cubicBezTo>
                      <a:pt x="535" y="1423"/>
                      <a:pt x="601" y="756"/>
                      <a:pt x="635" y="89"/>
                    </a:cubicBezTo>
                    <a:cubicBezTo>
                      <a:pt x="635" y="35"/>
                      <a:pt x="577" y="1"/>
                      <a:pt x="5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9"/>
              <p:cNvSpPr/>
              <p:nvPr/>
            </p:nvSpPr>
            <p:spPr>
              <a:xfrm flipH="1">
                <a:off x="2606197" y="2682557"/>
                <a:ext cx="10643" cy="104314"/>
              </a:xfrm>
              <a:custGeom>
                <a:avLst/>
                <a:gdLst/>
                <a:ahLst/>
                <a:cxnLst/>
                <a:rect l="l" t="t" r="r" b="b"/>
                <a:pathLst>
                  <a:path w="534" h="5234" extrusionOk="0">
                    <a:moveTo>
                      <a:pt x="457" y="0"/>
                    </a:moveTo>
                    <a:cubicBezTo>
                      <a:pt x="428" y="0"/>
                      <a:pt x="400" y="18"/>
                      <a:pt x="400" y="64"/>
                    </a:cubicBezTo>
                    <a:cubicBezTo>
                      <a:pt x="267" y="897"/>
                      <a:pt x="167" y="1731"/>
                      <a:pt x="100" y="2599"/>
                    </a:cubicBezTo>
                    <a:cubicBezTo>
                      <a:pt x="100" y="3032"/>
                      <a:pt x="67" y="3466"/>
                      <a:pt x="67" y="3866"/>
                    </a:cubicBezTo>
                    <a:cubicBezTo>
                      <a:pt x="34" y="4300"/>
                      <a:pt x="0" y="4734"/>
                      <a:pt x="67" y="5134"/>
                    </a:cubicBezTo>
                    <a:cubicBezTo>
                      <a:pt x="84" y="5201"/>
                      <a:pt x="142" y="5234"/>
                      <a:pt x="196" y="5234"/>
                    </a:cubicBezTo>
                    <a:cubicBezTo>
                      <a:pt x="250" y="5234"/>
                      <a:pt x="300" y="5201"/>
                      <a:pt x="300" y="5134"/>
                    </a:cubicBezTo>
                    <a:cubicBezTo>
                      <a:pt x="367" y="4767"/>
                      <a:pt x="367" y="4333"/>
                      <a:pt x="367" y="3933"/>
                    </a:cubicBezTo>
                    <a:cubicBezTo>
                      <a:pt x="367" y="3499"/>
                      <a:pt x="367" y="3066"/>
                      <a:pt x="400" y="2632"/>
                    </a:cubicBezTo>
                    <a:cubicBezTo>
                      <a:pt x="434" y="1798"/>
                      <a:pt x="467" y="931"/>
                      <a:pt x="534" y="64"/>
                    </a:cubicBezTo>
                    <a:cubicBezTo>
                      <a:pt x="534" y="27"/>
                      <a:pt x="494" y="0"/>
                      <a:pt x="4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9"/>
              <p:cNvSpPr/>
              <p:nvPr/>
            </p:nvSpPr>
            <p:spPr>
              <a:xfrm flipH="1">
                <a:off x="2613770" y="2825594"/>
                <a:ext cx="13712" cy="110691"/>
              </a:xfrm>
              <a:custGeom>
                <a:avLst/>
                <a:gdLst/>
                <a:ahLst/>
                <a:cxnLst/>
                <a:rect l="l" t="t" r="r" b="b"/>
                <a:pathLst>
                  <a:path w="688" h="5554" extrusionOk="0">
                    <a:moveTo>
                      <a:pt x="582" y="0"/>
                    </a:moveTo>
                    <a:cubicBezTo>
                      <a:pt x="548" y="0"/>
                      <a:pt x="514" y="19"/>
                      <a:pt x="501" y="58"/>
                    </a:cubicBezTo>
                    <a:cubicBezTo>
                      <a:pt x="167" y="1826"/>
                      <a:pt x="0" y="3661"/>
                      <a:pt x="167" y="5429"/>
                    </a:cubicBezTo>
                    <a:cubicBezTo>
                      <a:pt x="184" y="5512"/>
                      <a:pt x="259" y="5554"/>
                      <a:pt x="330" y="5554"/>
                    </a:cubicBezTo>
                    <a:cubicBezTo>
                      <a:pt x="401" y="5554"/>
                      <a:pt x="467" y="5512"/>
                      <a:pt x="467" y="5429"/>
                    </a:cubicBezTo>
                    <a:cubicBezTo>
                      <a:pt x="434" y="4528"/>
                      <a:pt x="401" y="3661"/>
                      <a:pt x="434" y="2794"/>
                    </a:cubicBezTo>
                    <a:cubicBezTo>
                      <a:pt x="467" y="1893"/>
                      <a:pt x="568" y="1026"/>
                      <a:pt x="668" y="125"/>
                    </a:cubicBezTo>
                    <a:cubicBezTo>
                      <a:pt x="688" y="44"/>
                      <a:pt x="635" y="0"/>
                      <a:pt x="58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9"/>
              <p:cNvSpPr/>
              <p:nvPr/>
            </p:nvSpPr>
            <p:spPr>
              <a:xfrm flipH="1">
                <a:off x="2616162" y="2978158"/>
                <a:ext cx="7992" cy="119022"/>
              </a:xfrm>
              <a:custGeom>
                <a:avLst/>
                <a:gdLst/>
                <a:ahLst/>
                <a:cxnLst/>
                <a:rect l="l" t="t" r="r" b="b"/>
                <a:pathLst>
                  <a:path w="401" h="5972" extrusionOk="0">
                    <a:moveTo>
                      <a:pt x="234" y="0"/>
                    </a:moveTo>
                    <a:cubicBezTo>
                      <a:pt x="200" y="0"/>
                      <a:pt x="167" y="25"/>
                      <a:pt x="167" y="75"/>
                    </a:cubicBezTo>
                    <a:cubicBezTo>
                      <a:pt x="100" y="2010"/>
                      <a:pt x="0" y="3912"/>
                      <a:pt x="34" y="5846"/>
                    </a:cubicBezTo>
                    <a:cubicBezTo>
                      <a:pt x="34" y="5930"/>
                      <a:pt x="100" y="5971"/>
                      <a:pt x="167" y="5971"/>
                    </a:cubicBezTo>
                    <a:cubicBezTo>
                      <a:pt x="234" y="5971"/>
                      <a:pt x="300" y="5930"/>
                      <a:pt x="300" y="5846"/>
                    </a:cubicBezTo>
                    <a:cubicBezTo>
                      <a:pt x="401" y="3912"/>
                      <a:pt x="334" y="1977"/>
                      <a:pt x="300" y="75"/>
                    </a:cubicBezTo>
                    <a:cubicBezTo>
                      <a:pt x="300" y="25"/>
                      <a:pt x="267" y="0"/>
                      <a:pt x="2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9"/>
              <p:cNvSpPr/>
              <p:nvPr/>
            </p:nvSpPr>
            <p:spPr>
              <a:xfrm flipH="1">
                <a:off x="2615504" y="3133054"/>
                <a:ext cx="7334" cy="95265"/>
              </a:xfrm>
              <a:custGeom>
                <a:avLst/>
                <a:gdLst/>
                <a:ahLst/>
                <a:cxnLst/>
                <a:rect l="l" t="t" r="r" b="b"/>
                <a:pathLst>
                  <a:path w="368" h="4780" extrusionOk="0">
                    <a:moveTo>
                      <a:pt x="301" y="1"/>
                    </a:moveTo>
                    <a:cubicBezTo>
                      <a:pt x="268" y="1"/>
                      <a:pt x="234" y="26"/>
                      <a:pt x="234" y="76"/>
                    </a:cubicBezTo>
                    <a:cubicBezTo>
                      <a:pt x="68" y="1610"/>
                      <a:pt x="1" y="3145"/>
                      <a:pt x="134" y="4679"/>
                    </a:cubicBezTo>
                    <a:cubicBezTo>
                      <a:pt x="134" y="4746"/>
                      <a:pt x="184" y="4779"/>
                      <a:pt x="234" y="4779"/>
                    </a:cubicBezTo>
                    <a:cubicBezTo>
                      <a:pt x="285" y="4779"/>
                      <a:pt x="335" y="4746"/>
                      <a:pt x="335" y="4679"/>
                    </a:cubicBezTo>
                    <a:cubicBezTo>
                      <a:pt x="335" y="3145"/>
                      <a:pt x="301" y="1610"/>
                      <a:pt x="368" y="76"/>
                    </a:cubicBezTo>
                    <a:cubicBezTo>
                      <a:pt x="368" y="26"/>
                      <a:pt x="335" y="1"/>
                      <a:pt x="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9"/>
              <p:cNvSpPr/>
              <p:nvPr/>
            </p:nvSpPr>
            <p:spPr>
              <a:xfrm flipH="1">
                <a:off x="1502613" y="3381342"/>
                <a:ext cx="99052" cy="8570"/>
              </a:xfrm>
              <a:custGeom>
                <a:avLst/>
                <a:gdLst/>
                <a:ahLst/>
                <a:cxnLst/>
                <a:rect l="l" t="t" r="r" b="b"/>
                <a:pathLst>
                  <a:path w="4970" h="430" extrusionOk="0">
                    <a:moveTo>
                      <a:pt x="3637" y="0"/>
                    </a:moveTo>
                    <a:cubicBezTo>
                      <a:pt x="2480" y="0"/>
                      <a:pt x="1314" y="62"/>
                      <a:pt x="166" y="160"/>
                    </a:cubicBezTo>
                    <a:cubicBezTo>
                      <a:pt x="9" y="191"/>
                      <a:pt x="0" y="430"/>
                      <a:pt x="139" y="430"/>
                    </a:cubicBezTo>
                    <a:cubicBezTo>
                      <a:pt x="147" y="430"/>
                      <a:pt x="157" y="429"/>
                      <a:pt x="166" y="427"/>
                    </a:cubicBezTo>
                    <a:cubicBezTo>
                      <a:pt x="1734" y="293"/>
                      <a:pt x="3335" y="193"/>
                      <a:pt x="4903" y="127"/>
                    </a:cubicBezTo>
                    <a:cubicBezTo>
                      <a:pt x="4970" y="127"/>
                      <a:pt x="4970" y="27"/>
                      <a:pt x="4903" y="27"/>
                    </a:cubicBezTo>
                    <a:cubicBezTo>
                      <a:pt x="4483" y="9"/>
                      <a:pt x="4060" y="0"/>
                      <a:pt x="36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9"/>
              <p:cNvSpPr/>
              <p:nvPr/>
            </p:nvSpPr>
            <p:spPr>
              <a:xfrm flipH="1">
                <a:off x="1634231" y="3390510"/>
                <a:ext cx="89107" cy="11978"/>
              </a:xfrm>
              <a:custGeom>
                <a:avLst/>
                <a:gdLst/>
                <a:ahLst/>
                <a:cxnLst/>
                <a:rect l="l" t="t" r="r" b="b"/>
                <a:pathLst>
                  <a:path w="4471" h="601" extrusionOk="0">
                    <a:moveTo>
                      <a:pt x="4337" y="0"/>
                    </a:moveTo>
                    <a:cubicBezTo>
                      <a:pt x="2936" y="67"/>
                      <a:pt x="1501" y="134"/>
                      <a:pt x="134" y="367"/>
                    </a:cubicBezTo>
                    <a:cubicBezTo>
                      <a:pt x="0" y="401"/>
                      <a:pt x="34" y="601"/>
                      <a:pt x="167" y="601"/>
                    </a:cubicBezTo>
                    <a:cubicBezTo>
                      <a:pt x="1535" y="434"/>
                      <a:pt x="2936" y="267"/>
                      <a:pt x="4337" y="200"/>
                    </a:cubicBezTo>
                    <a:cubicBezTo>
                      <a:pt x="4470" y="200"/>
                      <a:pt x="4470" y="0"/>
                      <a:pt x="43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9"/>
              <p:cNvSpPr/>
              <p:nvPr/>
            </p:nvSpPr>
            <p:spPr>
              <a:xfrm flipH="1">
                <a:off x="1767383" y="3400415"/>
                <a:ext cx="88768" cy="24753"/>
              </a:xfrm>
              <a:custGeom>
                <a:avLst/>
                <a:gdLst/>
                <a:ahLst/>
                <a:cxnLst/>
                <a:rect l="l" t="t" r="r" b="b"/>
                <a:pathLst>
                  <a:path w="4454" h="1242" extrusionOk="0">
                    <a:moveTo>
                      <a:pt x="4288" y="0"/>
                    </a:moveTo>
                    <a:cubicBezTo>
                      <a:pt x="4280" y="0"/>
                      <a:pt x="4271" y="1"/>
                      <a:pt x="4262" y="4"/>
                    </a:cubicBezTo>
                    <a:cubicBezTo>
                      <a:pt x="2861" y="337"/>
                      <a:pt x="1460" y="637"/>
                      <a:pt x="93" y="1038"/>
                    </a:cubicBezTo>
                    <a:cubicBezTo>
                      <a:pt x="0" y="1068"/>
                      <a:pt x="22" y="1242"/>
                      <a:pt x="131" y="1242"/>
                    </a:cubicBezTo>
                    <a:cubicBezTo>
                      <a:pt x="140" y="1242"/>
                      <a:pt x="149" y="1240"/>
                      <a:pt x="160" y="1238"/>
                    </a:cubicBezTo>
                    <a:cubicBezTo>
                      <a:pt x="1561" y="971"/>
                      <a:pt x="2928" y="571"/>
                      <a:pt x="4329" y="237"/>
                    </a:cubicBezTo>
                    <a:cubicBezTo>
                      <a:pt x="4454" y="206"/>
                      <a:pt x="4404" y="0"/>
                      <a:pt x="42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9"/>
              <p:cNvSpPr/>
              <p:nvPr/>
            </p:nvSpPr>
            <p:spPr>
              <a:xfrm flipH="1">
                <a:off x="1893062" y="3434276"/>
                <a:ext cx="71290" cy="22959"/>
              </a:xfrm>
              <a:custGeom>
                <a:avLst/>
                <a:gdLst/>
                <a:ahLst/>
                <a:cxnLst/>
                <a:rect l="l" t="t" r="r" b="b"/>
                <a:pathLst>
                  <a:path w="3577" h="1152" extrusionOk="0">
                    <a:moveTo>
                      <a:pt x="3452" y="0"/>
                    </a:moveTo>
                    <a:cubicBezTo>
                      <a:pt x="3442" y="0"/>
                      <a:pt x="3431" y="2"/>
                      <a:pt x="3420" y="6"/>
                    </a:cubicBezTo>
                    <a:cubicBezTo>
                      <a:pt x="2320" y="306"/>
                      <a:pt x="1219" y="573"/>
                      <a:pt x="118" y="906"/>
                    </a:cubicBezTo>
                    <a:cubicBezTo>
                      <a:pt x="1" y="965"/>
                      <a:pt x="12" y="1152"/>
                      <a:pt x="129" y="1152"/>
                    </a:cubicBezTo>
                    <a:cubicBezTo>
                      <a:pt x="146" y="1152"/>
                      <a:pt x="164" y="1148"/>
                      <a:pt x="185" y="1140"/>
                    </a:cubicBezTo>
                    <a:cubicBezTo>
                      <a:pt x="1285" y="873"/>
                      <a:pt x="2386" y="506"/>
                      <a:pt x="3487" y="139"/>
                    </a:cubicBezTo>
                    <a:cubicBezTo>
                      <a:pt x="3576" y="110"/>
                      <a:pt x="3533" y="0"/>
                      <a:pt x="345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9"/>
              <p:cNvSpPr/>
              <p:nvPr/>
            </p:nvSpPr>
            <p:spPr>
              <a:xfrm flipH="1">
                <a:off x="2002258" y="3475332"/>
                <a:ext cx="72206" cy="39342"/>
              </a:xfrm>
              <a:custGeom>
                <a:avLst/>
                <a:gdLst/>
                <a:ahLst/>
                <a:cxnLst/>
                <a:rect l="l" t="t" r="r" b="b"/>
                <a:pathLst>
                  <a:path w="3623" h="1974" extrusionOk="0">
                    <a:moveTo>
                      <a:pt x="3430" y="1"/>
                    </a:moveTo>
                    <a:cubicBezTo>
                      <a:pt x="3412" y="1"/>
                      <a:pt x="3393" y="5"/>
                      <a:pt x="3375" y="14"/>
                    </a:cubicBezTo>
                    <a:cubicBezTo>
                      <a:pt x="2274" y="514"/>
                      <a:pt x="1173" y="1081"/>
                      <a:pt x="139" y="1715"/>
                    </a:cubicBezTo>
                    <a:cubicBezTo>
                      <a:pt x="1" y="1798"/>
                      <a:pt x="69" y="1973"/>
                      <a:pt x="191" y="1973"/>
                    </a:cubicBezTo>
                    <a:cubicBezTo>
                      <a:pt x="217" y="1973"/>
                      <a:pt x="244" y="1966"/>
                      <a:pt x="272" y="1949"/>
                    </a:cubicBezTo>
                    <a:cubicBezTo>
                      <a:pt x="1307" y="1315"/>
                      <a:pt x="2374" y="714"/>
                      <a:pt x="3508" y="214"/>
                    </a:cubicBezTo>
                    <a:cubicBezTo>
                      <a:pt x="3623" y="157"/>
                      <a:pt x="3540" y="1"/>
                      <a:pt x="34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9"/>
              <p:cNvSpPr/>
              <p:nvPr/>
            </p:nvSpPr>
            <p:spPr>
              <a:xfrm flipH="1">
                <a:off x="2094713" y="3537115"/>
                <a:ext cx="53333" cy="46377"/>
              </a:xfrm>
              <a:custGeom>
                <a:avLst/>
                <a:gdLst/>
                <a:ahLst/>
                <a:cxnLst/>
                <a:rect l="l" t="t" r="r" b="b"/>
                <a:pathLst>
                  <a:path w="2676" h="2327" extrusionOk="0">
                    <a:moveTo>
                      <a:pt x="2513" y="1"/>
                    </a:moveTo>
                    <a:cubicBezTo>
                      <a:pt x="2497" y="1"/>
                      <a:pt x="2480" y="5"/>
                      <a:pt x="2463" y="16"/>
                    </a:cubicBezTo>
                    <a:lnTo>
                      <a:pt x="2497" y="16"/>
                    </a:lnTo>
                    <a:cubicBezTo>
                      <a:pt x="2030" y="350"/>
                      <a:pt x="1629" y="683"/>
                      <a:pt x="1196" y="1050"/>
                    </a:cubicBezTo>
                    <a:cubicBezTo>
                      <a:pt x="996" y="1217"/>
                      <a:pt x="796" y="1417"/>
                      <a:pt x="595" y="1584"/>
                    </a:cubicBezTo>
                    <a:cubicBezTo>
                      <a:pt x="395" y="1784"/>
                      <a:pt x="195" y="1951"/>
                      <a:pt x="28" y="2184"/>
                    </a:cubicBezTo>
                    <a:cubicBezTo>
                      <a:pt x="1" y="2267"/>
                      <a:pt x="64" y="2326"/>
                      <a:pt x="124" y="2326"/>
                    </a:cubicBezTo>
                    <a:cubicBezTo>
                      <a:pt x="137" y="2326"/>
                      <a:pt x="150" y="2324"/>
                      <a:pt x="162" y="2318"/>
                    </a:cubicBezTo>
                    <a:cubicBezTo>
                      <a:pt x="395" y="2184"/>
                      <a:pt x="562" y="1984"/>
                      <a:pt x="729" y="1784"/>
                    </a:cubicBezTo>
                    <a:cubicBezTo>
                      <a:pt x="929" y="1584"/>
                      <a:pt x="1129" y="1417"/>
                      <a:pt x="1329" y="1250"/>
                    </a:cubicBezTo>
                    <a:cubicBezTo>
                      <a:pt x="1730" y="883"/>
                      <a:pt x="2163" y="517"/>
                      <a:pt x="2563" y="183"/>
                    </a:cubicBezTo>
                    <a:cubicBezTo>
                      <a:pt x="2675" y="127"/>
                      <a:pt x="2600" y="1"/>
                      <a:pt x="25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9"/>
              <p:cNvSpPr/>
              <p:nvPr/>
            </p:nvSpPr>
            <p:spPr>
              <a:xfrm flipH="1">
                <a:off x="1180843" y="2840043"/>
                <a:ext cx="87094" cy="12058"/>
              </a:xfrm>
              <a:custGeom>
                <a:avLst/>
                <a:gdLst/>
                <a:ahLst/>
                <a:cxnLst/>
                <a:rect l="l" t="t" r="r" b="b"/>
                <a:pathLst>
                  <a:path w="4370" h="605" extrusionOk="0">
                    <a:moveTo>
                      <a:pt x="4236" y="0"/>
                    </a:moveTo>
                    <a:cubicBezTo>
                      <a:pt x="2835" y="67"/>
                      <a:pt x="1468" y="134"/>
                      <a:pt x="100" y="401"/>
                    </a:cubicBezTo>
                    <a:cubicBezTo>
                      <a:pt x="8" y="432"/>
                      <a:pt x="0" y="605"/>
                      <a:pt x="105" y="605"/>
                    </a:cubicBezTo>
                    <a:cubicBezTo>
                      <a:pt x="114" y="605"/>
                      <a:pt x="123" y="603"/>
                      <a:pt x="133" y="601"/>
                    </a:cubicBezTo>
                    <a:cubicBezTo>
                      <a:pt x="1501" y="501"/>
                      <a:pt x="2869" y="267"/>
                      <a:pt x="4236" y="201"/>
                    </a:cubicBezTo>
                    <a:cubicBezTo>
                      <a:pt x="4370" y="167"/>
                      <a:pt x="4370" y="0"/>
                      <a:pt x="42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9"/>
              <p:cNvSpPr/>
              <p:nvPr/>
            </p:nvSpPr>
            <p:spPr>
              <a:xfrm flipH="1">
                <a:off x="1314653" y="2855908"/>
                <a:ext cx="68798" cy="15466"/>
              </a:xfrm>
              <a:custGeom>
                <a:avLst/>
                <a:gdLst/>
                <a:ahLst/>
                <a:cxnLst/>
                <a:rect l="l" t="t" r="r" b="b"/>
                <a:pathLst>
                  <a:path w="3452" h="776" extrusionOk="0">
                    <a:moveTo>
                      <a:pt x="3320" y="1"/>
                    </a:moveTo>
                    <a:cubicBezTo>
                      <a:pt x="3312" y="1"/>
                      <a:pt x="3303" y="2"/>
                      <a:pt x="3294" y="5"/>
                    </a:cubicBezTo>
                    <a:cubicBezTo>
                      <a:pt x="2260" y="205"/>
                      <a:pt x="1193" y="372"/>
                      <a:pt x="125" y="539"/>
                    </a:cubicBezTo>
                    <a:cubicBezTo>
                      <a:pt x="1" y="570"/>
                      <a:pt x="21" y="775"/>
                      <a:pt x="160" y="775"/>
                    </a:cubicBezTo>
                    <a:cubicBezTo>
                      <a:pt x="170" y="775"/>
                      <a:pt x="181" y="774"/>
                      <a:pt x="192" y="772"/>
                    </a:cubicBezTo>
                    <a:cubicBezTo>
                      <a:pt x="1226" y="572"/>
                      <a:pt x="2293" y="372"/>
                      <a:pt x="3361" y="172"/>
                    </a:cubicBezTo>
                    <a:cubicBezTo>
                      <a:pt x="3452" y="141"/>
                      <a:pt x="3405" y="1"/>
                      <a:pt x="33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9"/>
              <p:cNvSpPr/>
              <p:nvPr/>
            </p:nvSpPr>
            <p:spPr>
              <a:xfrm flipH="1">
                <a:off x="1453625" y="2883172"/>
                <a:ext cx="76591" cy="23557"/>
              </a:xfrm>
              <a:custGeom>
                <a:avLst/>
                <a:gdLst/>
                <a:ahLst/>
                <a:cxnLst/>
                <a:rect l="l" t="t" r="r" b="b"/>
                <a:pathLst>
                  <a:path w="3843" h="1182" extrusionOk="0">
                    <a:moveTo>
                      <a:pt x="3709" y="1"/>
                    </a:moveTo>
                    <a:cubicBezTo>
                      <a:pt x="3702" y="1"/>
                      <a:pt x="3694" y="2"/>
                      <a:pt x="3686" y="5"/>
                    </a:cubicBezTo>
                    <a:cubicBezTo>
                      <a:pt x="2519" y="338"/>
                      <a:pt x="1318" y="605"/>
                      <a:pt x="151" y="905"/>
                    </a:cubicBezTo>
                    <a:cubicBezTo>
                      <a:pt x="0" y="935"/>
                      <a:pt x="40" y="1182"/>
                      <a:pt x="171" y="1182"/>
                    </a:cubicBezTo>
                    <a:cubicBezTo>
                      <a:pt x="185" y="1182"/>
                      <a:pt x="201" y="1179"/>
                      <a:pt x="217" y="1172"/>
                    </a:cubicBezTo>
                    <a:cubicBezTo>
                      <a:pt x="1385" y="839"/>
                      <a:pt x="2552" y="505"/>
                      <a:pt x="3720" y="205"/>
                    </a:cubicBezTo>
                    <a:cubicBezTo>
                      <a:pt x="3843" y="174"/>
                      <a:pt x="3796" y="1"/>
                      <a:pt x="37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9"/>
              <p:cNvSpPr/>
              <p:nvPr/>
            </p:nvSpPr>
            <p:spPr>
              <a:xfrm flipH="1">
                <a:off x="1595168" y="2924407"/>
                <a:ext cx="73303" cy="32865"/>
              </a:xfrm>
              <a:custGeom>
                <a:avLst/>
                <a:gdLst/>
                <a:ahLst/>
                <a:cxnLst/>
                <a:rect l="l" t="t" r="r" b="b"/>
                <a:pathLst>
                  <a:path w="3678" h="1649" extrusionOk="0">
                    <a:moveTo>
                      <a:pt x="3514" y="0"/>
                    </a:moveTo>
                    <a:cubicBezTo>
                      <a:pt x="3505" y="0"/>
                      <a:pt x="3495" y="1"/>
                      <a:pt x="3485" y="4"/>
                    </a:cubicBezTo>
                    <a:cubicBezTo>
                      <a:pt x="2384" y="471"/>
                      <a:pt x="1250" y="904"/>
                      <a:pt x="149" y="1371"/>
                    </a:cubicBezTo>
                    <a:cubicBezTo>
                      <a:pt x="1" y="1431"/>
                      <a:pt x="90" y="1649"/>
                      <a:pt x="206" y="1649"/>
                    </a:cubicBezTo>
                    <a:cubicBezTo>
                      <a:pt x="220" y="1649"/>
                      <a:pt x="235" y="1646"/>
                      <a:pt x="249" y="1638"/>
                    </a:cubicBezTo>
                    <a:cubicBezTo>
                      <a:pt x="1383" y="1205"/>
                      <a:pt x="2484" y="704"/>
                      <a:pt x="3585" y="204"/>
                    </a:cubicBezTo>
                    <a:cubicBezTo>
                      <a:pt x="3677" y="173"/>
                      <a:pt x="3628" y="0"/>
                      <a:pt x="35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9"/>
              <p:cNvSpPr/>
              <p:nvPr/>
            </p:nvSpPr>
            <p:spPr>
              <a:xfrm flipH="1">
                <a:off x="1707513" y="2973594"/>
                <a:ext cx="87353" cy="45560"/>
              </a:xfrm>
              <a:custGeom>
                <a:avLst/>
                <a:gdLst/>
                <a:ahLst/>
                <a:cxnLst/>
                <a:rect l="l" t="t" r="r" b="b"/>
                <a:pathLst>
                  <a:path w="4383" h="2286" extrusionOk="0">
                    <a:moveTo>
                      <a:pt x="4252" y="1"/>
                    </a:moveTo>
                    <a:cubicBezTo>
                      <a:pt x="4243" y="1"/>
                      <a:pt x="4233" y="2"/>
                      <a:pt x="4223" y="4"/>
                    </a:cubicBezTo>
                    <a:cubicBezTo>
                      <a:pt x="2755" y="471"/>
                      <a:pt x="1321" y="1105"/>
                      <a:pt x="87" y="2039"/>
                    </a:cubicBezTo>
                    <a:cubicBezTo>
                      <a:pt x="0" y="2125"/>
                      <a:pt x="88" y="2286"/>
                      <a:pt x="199" y="2286"/>
                    </a:cubicBezTo>
                    <a:cubicBezTo>
                      <a:pt x="217" y="2286"/>
                      <a:pt x="235" y="2282"/>
                      <a:pt x="253" y="2273"/>
                    </a:cubicBezTo>
                    <a:cubicBezTo>
                      <a:pt x="1521" y="1439"/>
                      <a:pt x="2822" y="671"/>
                      <a:pt x="4290" y="204"/>
                    </a:cubicBezTo>
                    <a:cubicBezTo>
                      <a:pt x="4382" y="174"/>
                      <a:pt x="4361" y="1"/>
                      <a:pt x="425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9"/>
              <p:cNvSpPr/>
              <p:nvPr/>
            </p:nvSpPr>
            <p:spPr>
              <a:xfrm flipH="1">
                <a:off x="1818583" y="3026728"/>
                <a:ext cx="61763" cy="43846"/>
              </a:xfrm>
              <a:custGeom>
                <a:avLst/>
                <a:gdLst/>
                <a:ahLst/>
                <a:cxnLst/>
                <a:rect l="l" t="t" r="r" b="b"/>
                <a:pathLst>
                  <a:path w="3099" h="2200" extrusionOk="0">
                    <a:moveTo>
                      <a:pt x="3002" y="0"/>
                    </a:moveTo>
                    <a:cubicBezTo>
                      <a:pt x="2993" y="0"/>
                      <a:pt x="2984" y="2"/>
                      <a:pt x="2975" y="7"/>
                    </a:cubicBezTo>
                    <a:cubicBezTo>
                      <a:pt x="2708" y="74"/>
                      <a:pt x="2474" y="274"/>
                      <a:pt x="2241" y="407"/>
                    </a:cubicBezTo>
                    <a:cubicBezTo>
                      <a:pt x="2007" y="574"/>
                      <a:pt x="1774" y="741"/>
                      <a:pt x="1540" y="907"/>
                    </a:cubicBezTo>
                    <a:cubicBezTo>
                      <a:pt x="1040" y="1208"/>
                      <a:pt x="573" y="1541"/>
                      <a:pt x="139" y="1908"/>
                    </a:cubicBezTo>
                    <a:cubicBezTo>
                      <a:pt x="1" y="2019"/>
                      <a:pt x="116" y="2199"/>
                      <a:pt x="254" y="2199"/>
                    </a:cubicBezTo>
                    <a:cubicBezTo>
                      <a:pt x="282" y="2199"/>
                      <a:pt x="311" y="2192"/>
                      <a:pt x="339" y="2175"/>
                    </a:cubicBezTo>
                    <a:cubicBezTo>
                      <a:pt x="806" y="1841"/>
                      <a:pt x="1240" y="1475"/>
                      <a:pt x="1707" y="1141"/>
                    </a:cubicBezTo>
                    <a:cubicBezTo>
                      <a:pt x="1941" y="974"/>
                      <a:pt x="2174" y="807"/>
                      <a:pt x="2374" y="641"/>
                    </a:cubicBezTo>
                    <a:cubicBezTo>
                      <a:pt x="2508" y="574"/>
                      <a:pt x="2608" y="474"/>
                      <a:pt x="2741" y="407"/>
                    </a:cubicBezTo>
                    <a:cubicBezTo>
                      <a:pt x="2841" y="340"/>
                      <a:pt x="2975" y="240"/>
                      <a:pt x="3041" y="140"/>
                    </a:cubicBezTo>
                    <a:cubicBezTo>
                      <a:pt x="3099" y="83"/>
                      <a:pt x="3057" y="0"/>
                      <a:pt x="300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9"/>
              <p:cNvSpPr/>
              <p:nvPr/>
            </p:nvSpPr>
            <p:spPr>
              <a:xfrm flipH="1">
                <a:off x="1892464" y="3075118"/>
                <a:ext cx="73422" cy="53691"/>
              </a:xfrm>
              <a:custGeom>
                <a:avLst/>
                <a:gdLst/>
                <a:ahLst/>
                <a:cxnLst/>
                <a:rect l="l" t="t" r="r" b="b"/>
                <a:pathLst>
                  <a:path w="3684" h="2694" extrusionOk="0">
                    <a:moveTo>
                      <a:pt x="3539" y="0"/>
                    </a:moveTo>
                    <a:cubicBezTo>
                      <a:pt x="3525" y="0"/>
                      <a:pt x="3511" y="5"/>
                      <a:pt x="3497" y="14"/>
                    </a:cubicBezTo>
                    <a:cubicBezTo>
                      <a:pt x="2330" y="781"/>
                      <a:pt x="1162" y="1548"/>
                      <a:pt x="128" y="2449"/>
                    </a:cubicBezTo>
                    <a:cubicBezTo>
                      <a:pt x="0" y="2551"/>
                      <a:pt x="108" y="2693"/>
                      <a:pt x="225" y="2693"/>
                    </a:cubicBezTo>
                    <a:cubicBezTo>
                      <a:pt x="261" y="2693"/>
                      <a:pt x="297" y="2680"/>
                      <a:pt x="328" y="2649"/>
                    </a:cubicBezTo>
                    <a:cubicBezTo>
                      <a:pt x="1362" y="1782"/>
                      <a:pt x="2430" y="915"/>
                      <a:pt x="3597" y="214"/>
                    </a:cubicBezTo>
                    <a:cubicBezTo>
                      <a:pt x="3684" y="157"/>
                      <a:pt x="3621" y="0"/>
                      <a:pt x="35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9"/>
              <p:cNvSpPr/>
              <p:nvPr/>
            </p:nvSpPr>
            <p:spPr>
              <a:xfrm flipH="1">
                <a:off x="1986952" y="3139512"/>
                <a:ext cx="65151" cy="55206"/>
              </a:xfrm>
              <a:custGeom>
                <a:avLst/>
                <a:gdLst/>
                <a:ahLst/>
                <a:cxnLst/>
                <a:rect l="l" t="t" r="r" b="b"/>
                <a:pathLst>
                  <a:path w="3269" h="2770" extrusionOk="0">
                    <a:moveTo>
                      <a:pt x="3081" y="1"/>
                    </a:moveTo>
                    <a:cubicBezTo>
                      <a:pt x="3060" y="1"/>
                      <a:pt x="3039" y="6"/>
                      <a:pt x="3020" y="19"/>
                    </a:cubicBezTo>
                    <a:lnTo>
                      <a:pt x="3053" y="52"/>
                    </a:lnTo>
                    <a:cubicBezTo>
                      <a:pt x="2586" y="486"/>
                      <a:pt x="2086" y="919"/>
                      <a:pt x="1586" y="1319"/>
                    </a:cubicBezTo>
                    <a:cubicBezTo>
                      <a:pt x="1085" y="1720"/>
                      <a:pt x="551" y="2120"/>
                      <a:pt x="84" y="2554"/>
                    </a:cubicBezTo>
                    <a:cubicBezTo>
                      <a:pt x="0" y="2638"/>
                      <a:pt x="81" y="2769"/>
                      <a:pt x="169" y="2769"/>
                    </a:cubicBezTo>
                    <a:cubicBezTo>
                      <a:pt x="185" y="2769"/>
                      <a:pt x="202" y="2764"/>
                      <a:pt x="218" y="2754"/>
                    </a:cubicBezTo>
                    <a:cubicBezTo>
                      <a:pt x="785" y="2420"/>
                      <a:pt x="1285" y="1987"/>
                      <a:pt x="1752" y="1520"/>
                    </a:cubicBezTo>
                    <a:cubicBezTo>
                      <a:pt x="2219" y="1086"/>
                      <a:pt x="2720" y="619"/>
                      <a:pt x="3187" y="185"/>
                    </a:cubicBezTo>
                    <a:cubicBezTo>
                      <a:pt x="3268" y="104"/>
                      <a:pt x="3173" y="1"/>
                      <a:pt x="308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9"/>
              <p:cNvSpPr/>
              <p:nvPr/>
            </p:nvSpPr>
            <p:spPr>
              <a:xfrm flipH="1">
                <a:off x="2070120" y="3212376"/>
                <a:ext cx="62321" cy="57279"/>
              </a:xfrm>
              <a:custGeom>
                <a:avLst/>
                <a:gdLst/>
                <a:ahLst/>
                <a:cxnLst/>
                <a:rect l="l" t="t" r="r" b="b"/>
                <a:pathLst>
                  <a:path w="3127" h="2874" extrusionOk="0">
                    <a:moveTo>
                      <a:pt x="2966" y="1"/>
                    </a:moveTo>
                    <a:cubicBezTo>
                      <a:pt x="2939" y="1"/>
                      <a:pt x="2910" y="10"/>
                      <a:pt x="2881" y="32"/>
                    </a:cubicBezTo>
                    <a:lnTo>
                      <a:pt x="2881" y="65"/>
                    </a:lnTo>
                    <a:cubicBezTo>
                      <a:pt x="2414" y="499"/>
                      <a:pt x="1947" y="899"/>
                      <a:pt x="1447" y="1299"/>
                    </a:cubicBezTo>
                    <a:cubicBezTo>
                      <a:pt x="1213" y="1533"/>
                      <a:pt x="980" y="1733"/>
                      <a:pt x="746" y="1933"/>
                    </a:cubicBezTo>
                    <a:cubicBezTo>
                      <a:pt x="513" y="2167"/>
                      <a:pt x="279" y="2367"/>
                      <a:pt x="79" y="2634"/>
                    </a:cubicBezTo>
                    <a:cubicBezTo>
                      <a:pt x="0" y="2713"/>
                      <a:pt x="46" y="2874"/>
                      <a:pt x="150" y="2874"/>
                    </a:cubicBezTo>
                    <a:cubicBezTo>
                      <a:pt x="178" y="2874"/>
                      <a:pt x="211" y="2862"/>
                      <a:pt x="246" y="2834"/>
                    </a:cubicBezTo>
                    <a:cubicBezTo>
                      <a:pt x="513" y="2667"/>
                      <a:pt x="746" y="2467"/>
                      <a:pt x="980" y="2233"/>
                    </a:cubicBezTo>
                    <a:cubicBezTo>
                      <a:pt x="1213" y="2000"/>
                      <a:pt x="1447" y="1766"/>
                      <a:pt x="1680" y="1566"/>
                    </a:cubicBezTo>
                    <a:cubicBezTo>
                      <a:pt x="2147" y="1099"/>
                      <a:pt x="2581" y="632"/>
                      <a:pt x="3048" y="199"/>
                    </a:cubicBezTo>
                    <a:cubicBezTo>
                      <a:pt x="3126" y="120"/>
                      <a:pt x="3062" y="1"/>
                      <a:pt x="29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9"/>
              <p:cNvSpPr/>
              <p:nvPr/>
            </p:nvSpPr>
            <p:spPr>
              <a:xfrm flipH="1">
                <a:off x="1594072" y="2589703"/>
                <a:ext cx="79820" cy="41315"/>
              </a:xfrm>
              <a:custGeom>
                <a:avLst/>
                <a:gdLst/>
                <a:ahLst/>
                <a:cxnLst/>
                <a:rect l="l" t="t" r="r" b="b"/>
                <a:pathLst>
                  <a:path w="4005" h="2073" extrusionOk="0">
                    <a:moveTo>
                      <a:pt x="3911" y="1"/>
                    </a:moveTo>
                    <a:cubicBezTo>
                      <a:pt x="3895" y="1"/>
                      <a:pt x="3877" y="6"/>
                      <a:pt x="3857" y="19"/>
                    </a:cubicBezTo>
                    <a:cubicBezTo>
                      <a:pt x="2556" y="553"/>
                      <a:pt x="1255" y="1153"/>
                      <a:pt x="54" y="1920"/>
                    </a:cubicBezTo>
                    <a:cubicBezTo>
                      <a:pt x="0" y="1974"/>
                      <a:pt x="34" y="2072"/>
                      <a:pt x="101" y="2072"/>
                    </a:cubicBezTo>
                    <a:cubicBezTo>
                      <a:pt x="117" y="2072"/>
                      <a:pt x="135" y="2067"/>
                      <a:pt x="154" y="2054"/>
                    </a:cubicBezTo>
                    <a:cubicBezTo>
                      <a:pt x="1389" y="1420"/>
                      <a:pt x="2623" y="686"/>
                      <a:pt x="3924" y="119"/>
                    </a:cubicBezTo>
                    <a:cubicBezTo>
                      <a:pt x="4004" y="92"/>
                      <a:pt x="3977" y="1"/>
                      <a:pt x="391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9"/>
              <p:cNvSpPr/>
              <p:nvPr/>
            </p:nvSpPr>
            <p:spPr>
              <a:xfrm flipH="1">
                <a:off x="1697588" y="2647779"/>
                <a:ext cx="74738" cy="52974"/>
              </a:xfrm>
              <a:custGeom>
                <a:avLst/>
                <a:gdLst/>
                <a:ahLst/>
                <a:cxnLst/>
                <a:rect l="l" t="t" r="r" b="b"/>
                <a:pathLst>
                  <a:path w="3750" h="2658" extrusionOk="0">
                    <a:moveTo>
                      <a:pt x="3653" y="1"/>
                    </a:moveTo>
                    <a:cubicBezTo>
                      <a:pt x="3644" y="1"/>
                      <a:pt x="3635" y="3"/>
                      <a:pt x="3626" y="7"/>
                    </a:cubicBezTo>
                    <a:cubicBezTo>
                      <a:pt x="2458" y="841"/>
                      <a:pt x="1224" y="1608"/>
                      <a:pt x="56" y="2476"/>
                    </a:cubicBezTo>
                    <a:cubicBezTo>
                      <a:pt x="1" y="2532"/>
                      <a:pt x="38" y="2658"/>
                      <a:pt x="111" y="2658"/>
                    </a:cubicBezTo>
                    <a:cubicBezTo>
                      <a:pt x="125" y="2658"/>
                      <a:pt x="140" y="2653"/>
                      <a:pt x="157" y="2642"/>
                    </a:cubicBezTo>
                    <a:cubicBezTo>
                      <a:pt x="1357" y="1842"/>
                      <a:pt x="2525" y="975"/>
                      <a:pt x="3692" y="141"/>
                    </a:cubicBezTo>
                    <a:cubicBezTo>
                      <a:pt x="3750" y="83"/>
                      <a:pt x="3708" y="1"/>
                      <a:pt x="365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9"/>
              <p:cNvSpPr/>
              <p:nvPr/>
            </p:nvSpPr>
            <p:spPr>
              <a:xfrm flipH="1">
                <a:off x="1804573" y="2722935"/>
                <a:ext cx="65869" cy="54668"/>
              </a:xfrm>
              <a:custGeom>
                <a:avLst/>
                <a:gdLst/>
                <a:ahLst/>
                <a:cxnLst/>
                <a:rect l="l" t="t" r="r" b="b"/>
                <a:pathLst>
                  <a:path w="3305" h="2743" extrusionOk="0">
                    <a:moveTo>
                      <a:pt x="3176" y="0"/>
                    </a:moveTo>
                    <a:cubicBezTo>
                      <a:pt x="3166" y="0"/>
                      <a:pt x="3156" y="2"/>
                      <a:pt x="3145" y="6"/>
                    </a:cubicBezTo>
                    <a:cubicBezTo>
                      <a:pt x="1977" y="673"/>
                      <a:pt x="910" y="1507"/>
                      <a:pt x="76" y="2574"/>
                    </a:cubicBezTo>
                    <a:cubicBezTo>
                      <a:pt x="1" y="2649"/>
                      <a:pt x="57" y="2743"/>
                      <a:pt x="132" y="2743"/>
                    </a:cubicBezTo>
                    <a:cubicBezTo>
                      <a:pt x="157" y="2743"/>
                      <a:pt x="184" y="2733"/>
                      <a:pt x="209" y="2708"/>
                    </a:cubicBezTo>
                    <a:cubicBezTo>
                      <a:pt x="1077" y="1707"/>
                      <a:pt x="2077" y="840"/>
                      <a:pt x="3245" y="172"/>
                    </a:cubicBezTo>
                    <a:cubicBezTo>
                      <a:pt x="3304" y="113"/>
                      <a:pt x="3258" y="0"/>
                      <a:pt x="317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9"/>
              <p:cNvSpPr/>
              <p:nvPr/>
            </p:nvSpPr>
            <p:spPr>
              <a:xfrm flipH="1">
                <a:off x="1886525" y="2789202"/>
                <a:ext cx="72326" cy="55864"/>
              </a:xfrm>
              <a:custGeom>
                <a:avLst/>
                <a:gdLst/>
                <a:ahLst/>
                <a:cxnLst/>
                <a:rect l="l" t="t" r="r" b="b"/>
                <a:pathLst>
                  <a:path w="3629" h="2803" extrusionOk="0">
                    <a:moveTo>
                      <a:pt x="3512" y="1"/>
                    </a:moveTo>
                    <a:cubicBezTo>
                      <a:pt x="3501" y="1"/>
                      <a:pt x="3489" y="5"/>
                      <a:pt x="3478" y="16"/>
                    </a:cubicBezTo>
                    <a:cubicBezTo>
                      <a:pt x="2310" y="817"/>
                      <a:pt x="1143" y="1651"/>
                      <a:pt x="109" y="2618"/>
                    </a:cubicBezTo>
                    <a:cubicBezTo>
                      <a:pt x="0" y="2700"/>
                      <a:pt x="90" y="2803"/>
                      <a:pt x="182" y="2803"/>
                    </a:cubicBezTo>
                    <a:cubicBezTo>
                      <a:pt x="202" y="2803"/>
                      <a:pt x="224" y="2797"/>
                      <a:pt x="242" y="2785"/>
                    </a:cubicBezTo>
                    <a:cubicBezTo>
                      <a:pt x="1343" y="1884"/>
                      <a:pt x="2410" y="950"/>
                      <a:pt x="3545" y="150"/>
                    </a:cubicBezTo>
                    <a:cubicBezTo>
                      <a:pt x="3628" y="122"/>
                      <a:pt x="3572" y="1"/>
                      <a:pt x="351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9"/>
              <p:cNvSpPr/>
              <p:nvPr/>
            </p:nvSpPr>
            <p:spPr>
              <a:xfrm flipH="1">
                <a:off x="1976967" y="2873227"/>
                <a:ext cx="50403" cy="53034"/>
              </a:xfrm>
              <a:custGeom>
                <a:avLst/>
                <a:gdLst/>
                <a:ahLst/>
                <a:cxnLst/>
                <a:rect l="l" t="t" r="r" b="b"/>
                <a:pathLst>
                  <a:path w="2529" h="2661" extrusionOk="0">
                    <a:moveTo>
                      <a:pt x="2406" y="1"/>
                    </a:moveTo>
                    <a:cubicBezTo>
                      <a:pt x="2385" y="1"/>
                      <a:pt x="2363" y="11"/>
                      <a:pt x="2346" y="37"/>
                    </a:cubicBezTo>
                    <a:cubicBezTo>
                      <a:pt x="1645" y="904"/>
                      <a:pt x="845" y="1671"/>
                      <a:pt x="78" y="2505"/>
                    </a:cubicBezTo>
                    <a:cubicBezTo>
                      <a:pt x="0" y="2583"/>
                      <a:pt x="63" y="2660"/>
                      <a:pt x="141" y="2660"/>
                    </a:cubicBezTo>
                    <a:cubicBezTo>
                      <a:pt x="164" y="2660"/>
                      <a:pt x="189" y="2654"/>
                      <a:pt x="211" y="2639"/>
                    </a:cubicBezTo>
                    <a:cubicBezTo>
                      <a:pt x="1045" y="1905"/>
                      <a:pt x="1779" y="1037"/>
                      <a:pt x="2479" y="137"/>
                    </a:cubicBezTo>
                    <a:cubicBezTo>
                      <a:pt x="2529" y="87"/>
                      <a:pt x="2468" y="1"/>
                      <a:pt x="24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9"/>
              <p:cNvSpPr/>
              <p:nvPr/>
            </p:nvSpPr>
            <p:spPr>
              <a:xfrm flipH="1">
                <a:off x="2054216" y="2956355"/>
                <a:ext cx="48231" cy="51938"/>
              </a:xfrm>
              <a:custGeom>
                <a:avLst/>
                <a:gdLst/>
                <a:ahLst/>
                <a:cxnLst/>
                <a:rect l="l" t="t" r="r" b="b"/>
                <a:pathLst>
                  <a:path w="2420" h="2606" extrusionOk="0">
                    <a:moveTo>
                      <a:pt x="2286" y="0"/>
                    </a:moveTo>
                    <a:cubicBezTo>
                      <a:pt x="2261" y="0"/>
                      <a:pt x="2235" y="11"/>
                      <a:pt x="2210" y="35"/>
                    </a:cubicBezTo>
                    <a:cubicBezTo>
                      <a:pt x="1476" y="836"/>
                      <a:pt x="776" y="1636"/>
                      <a:pt x="75" y="2437"/>
                    </a:cubicBezTo>
                    <a:cubicBezTo>
                      <a:pt x="0" y="2512"/>
                      <a:pt x="57" y="2606"/>
                      <a:pt x="132" y="2606"/>
                    </a:cubicBezTo>
                    <a:cubicBezTo>
                      <a:pt x="157" y="2606"/>
                      <a:pt x="184" y="2595"/>
                      <a:pt x="209" y="2570"/>
                    </a:cubicBezTo>
                    <a:cubicBezTo>
                      <a:pt x="943" y="1803"/>
                      <a:pt x="1643" y="1003"/>
                      <a:pt x="2344" y="202"/>
                    </a:cubicBezTo>
                    <a:cubicBezTo>
                      <a:pt x="2419" y="101"/>
                      <a:pt x="2361" y="0"/>
                      <a:pt x="2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9"/>
              <p:cNvSpPr/>
              <p:nvPr/>
            </p:nvSpPr>
            <p:spPr>
              <a:xfrm flipH="1">
                <a:off x="2115201" y="3023758"/>
                <a:ext cx="39740" cy="42670"/>
              </a:xfrm>
              <a:custGeom>
                <a:avLst/>
                <a:gdLst/>
                <a:ahLst/>
                <a:cxnLst/>
                <a:rect l="l" t="t" r="r" b="b"/>
                <a:pathLst>
                  <a:path w="1994" h="2141" extrusionOk="0">
                    <a:moveTo>
                      <a:pt x="1890" y="1"/>
                    </a:moveTo>
                    <a:cubicBezTo>
                      <a:pt x="1874" y="1"/>
                      <a:pt x="1857" y="7"/>
                      <a:pt x="1842" y="22"/>
                    </a:cubicBezTo>
                    <a:cubicBezTo>
                      <a:pt x="1275" y="690"/>
                      <a:pt x="641" y="1290"/>
                      <a:pt x="74" y="1957"/>
                    </a:cubicBezTo>
                    <a:cubicBezTo>
                      <a:pt x="1" y="2031"/>
                      <a:pt x="71" y="2140"/>
                      <a:pt x="153" y="2140"/>
                    </a:cubicBezTo>
                    <a:cubicBezTo>
                      <a:pt x="183" y="2140"/>
                      <a:pt x="214" y="2126"/>
                      <a:pt x="241" y="2091"/>
                    </a:cubicBezTo>
                    <a:cubicBezTo>
                      <a:pt x="841" y="1457"/>
                      <a:pt x="1375" y="790"/>
                      <a:pt x="1942" y="156"/>
                    </a:cubicBezTo>
                    <a:cubicBezTo>
                      <a:pt x="1994" y="78"/>
                      <a:pt x="1945" y="1"/>
                      <a:pt x="18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9"/>
              <p:cNvSpPr/>
              <p:nvPr/>
            </p:nvSpPr>
            <p:spPr>
              <a:xfrm flipH="1">
                <a:off x="2170467" y="3092517"/>
                <a:ext cx="54230" cy="71070"/>
              </a:xfrm>
              <a:custGeom>
                <a:avLst/>
                <a:gdLst/>
                <a:ahLst/>
                <a:cxnLst/>
                <a:rect l="l" t="t" r="r" b="b"/>
                <a:pathLst>
                  <a:path w="2721" h="3566" extrusionOk="0">
                    <a:moveTo>
                      <a:pt x="2583" y="0"/>
                    </a:moveTo>
                    <a:cubicBezTo>
                      <a:pt x="2554" y="0"/>
                      <a:pt x="2526" y="12"/>
                      <a:pt x="2507" y="42"/>
                    </a:cubicBezTo>
                    <a:cubicBezTo>
                      <a:pt x="1706" y="1142"/>
                      <a:pt x="872" y="2243"/>
                      <a:pt x="72" y="3344"/>
                    </a:cubicBezTo>
                    <a:cubicBezTo>
                      <a:pt x="0" y="3463"/>
                      <a:pt x="99" y="3565"/>
                      <a:pt x="210" y="3565"/>
                    </a:cubicBezTo>
                    <a:cubicBezTo>
                      <a:pt x="254" y="3565"/>
                      <a:pt x="300" y="3549"/>
                      <a:pt x="338" y="3511"/>
                    </a:cubicBezTo>
                    <a:cubicBezTo>
                      <a:pt x="1139" y="2377"/>
                      <a:pt x="1873" y="1242"/>
                      <a:pt x="2673" y="142"/>
                    </a:cubicBezTo>
                    <a:cubicBezTo>
                      <a:pt x="2721" y="71"/>
                      <a:pt x="2651" y="0"/>
                      <a:pt x="25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9"/>
              <p:cNvSpPr/>
              <p:nvPr/>
            </p:nvSpPr>
            <p:spPr>
              <a:xfrm flipH="1">
                <a:off x="2241598" y="3189576"/>
                <a:ext cx="37747" cy="57937"/>
              </a:xfrm>
              <a:custGeom>
                <a:avLst/>
                <a:gdLst/>
                <a:ahLst/>
                <a:cxnLst/>
                <a:rect l="l" t="t" r="r" b="b"/>
                <a:pathLst>
                  <a:path w="1894" h="2907" extrusionOk="0">
                    <a:moveTo>
                      <a:pt x="1755" y="0"/>
                    </a:moveTo>
                    <a:cubicBezTo>
                      <a:pt x="1727" y="0"/>
                      <a:pt x="1699" y="12"/>
                      <a:pt x="1679" y="42"/>
                    </a:cubicBezTo>
                    <a:cubicBezTo>
                      <a:pt x="1146" y="942"/>
                      <a:pt x="579" y="1810"/>
                      <a:pt x="45" y="2744"/>
                    </a:cubicBezTo>
                    <a:cubicBezTo>
                      <a:pt x="1" y="2833"/>
                      <a:pt x="75" y="2907"/>
                      <a:pt x="149" y="2907"/>
                    </a:cubicBezTo>
                    <a:cubicBezTo>
                      <a:pt x="186" y="2907"/>
                      <a:pt x="223" y="2888"/>
                      <a:pt x="245" y="2844"/>
                    </a:cubicBezTo>
                    <a:cubicBezTo>
                      <a:pt x="812" y="1943"/>
                      <a:pt x="1313" y="1042"/>
                      <a:pt x="1846" y="142"/>
                    </a:cubicBezTo>
                    <a:cubicBezTo>
                      <a:pt x="1893" y="71"/>
                      <a:pt x="1824" y="0"/>
                      <a:pt x="17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9"/>
              <p:cNvSpPr/>
              <p:nvPr/>
            </p:nvSpPr>
            <p:spPr>
              <a:xfrm flipH="1">
                <a:off x="2294571" y="3269914"/>
                <a:ext cx="48868" cy="70134"/>
              </a:xfrm>
              <a:custGeom>
                <a:avLst/>
                <a:gdLst/>
                <a:ahLst/>
                <a:cxnLst/>
                <a:rect l="l" t="t" r="r" b="b"/>
                <a:pathLst>
                  <a:path w="2452" h="3519" extrusionOk="0">
                    <a:moveTo>
                      <a:pt x="2392" y="0"/>
                    </a:moveTo>
                    <a:cubicBezTo>
                      <a:pt x="2381" y="0"/>
                      <a:pt x="2369" y="5"/>
                      <a:pt x="2360" y="14"/>
                    </a:cubicBezTo>
                    <a:cubicBezTo>
                      <a:pt x="2127" y="247"/>
                      <a:pt x="1927" y="547"/>
                      <a:pt x="1727" y="814"/>
                    </a:cubicBezTo>
                    <a:cubicBezTo>
                      <a:pt x="1560" y="1081"/>
                      <a:pt x="1360" y="1348"/>
                      <a:pt x="1159" y="1615"/>
                    </a:cubicBezTo>
                    <a:cubicBezTo>
                      <a:pt x="759" y="2182"/>
                      <a:pt x="392" y="2749"/>
                      <a:pt x="25" y="3349"/>
                    </a:cubicBezTo>
                    <a:cubicBezTo>
                      <a:pt x="0" y="3424"/>
                      <a:pt x="69" y="3518"/>
                      <a:pt x="133" y="3518"/>
                    </a:cubicBezTo>
                    <a:cubicBezTo>
                      <a:pt x="155" y="3518"/>
                      <a:pt x="175" y="3508"/>
                      <a:pt x="192" y="3483"/>
                    </a:cubicBezTo>
                    <a:cubicBezTo>
                      <a:pt x="626" y="2949"/>
                      <a:pt x="993" y="2382"/>
                      <a:pt x="1360" y="1815"/>
                    </a:cubicBezTo>
                    <a:cubicBezTo>
                      <a:pt x="1526" y="1548"/>
                      <a:pt x="1727" y="1281"/>
                      <a:pt x="1893" y="981"/>
                    </a:cubicBezTo>
                    <a:cubicBezTo>
                      <a:pt x="2093" y="681"/>
                      <a:pt x="2294" y="380"/>
                      <a:pt x="2427" y="80"/>
                    </a:cubicBezTo>
                    <a:cubicBezTo>
                      <a:pt x="2451" y="31"/>
                      <a:pt x="2422" y="0"/>
                      <a:pt x="23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9"/>
              <p:cNvSpPr/>
              <p:nvPr/>
            </p:nvSpPr>
            <p:spPr>
              <a:xfrm flipH="1">
                <a:off x="2357271" y="3372394"/>
                <a:ext cx="38983" cy="64593"/>
              </a:xfrm>
              <a:custGeom>
                <a:avLst/>
                <a:gdLst/>
                <a:ahLst/>
                <a:cxnLst/>
                <a:rect l="l" t="t" r="r" b="b"/>
                <a:pathLst>
                  <a:path w="1956" h="3241" extrusionOk="0">
                    <a:moveTo>
                      <a:pt x="1806" y="0"/>
                    </a:moveTo>
                    <a:cubicBezTo>
                      <a:pt x="1772" y="0"/>
                      <a:pt x="1737" y="13"/>
                      <a:pt x="1708" y="42"/>
                    </a:cubicBezTo>
                    <a:cubicBezTo>
                      <a:pt x="1074" y="1009"/>
                      <a:pt x="474" y="2010"/>
                      <a:pt x="40" y="3077"/>
                    </a:cubicBezTo>
                    <a:cubicBezTo>
                      <a:pt x="0" y="3177"/>
                      <a:pt x="79" y="3241"/>
                      <a:pt x="163" y="3241"/>
                    </a:cubicBezTo>
                    <a:cubicBezTo>
                      <a:pt x="220" y="3241"/>
                      <a:pt x="280" y="3211"/>
                      <a:pt x="307" y="3144"/>
                    </a:cubicBezTo>
                    <a:cubicBezTo>
                      <a:pt x="741" y="2110"/>
                      <a:pt x="1241" y="1076"/>
                      <a:pt x="1908" y="142"/>
                    </a:cubicBezTo>
                    <a:cubicBezTo>
                      <a:pt x="1955" y="71"/>
                      <a:pt x="1886" y="0"/>
                      <a:pt x="18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9"/>
              <p:cNvSpPr/>
              <p:nvPr/>
            </p:nvSpPr>
            <p:spPr>
              <a:xfrm flipH="1">
                <a:off x="2410265" y="3467440"/>
                <a:ext cx="34678" cy="70453"/>
              </a:xfrm>
              <a:custGeom>
                <a:avLst/>
                <a:gdLst/>
                <a:ahLst/>
                <a:cxnLst/>
                <a:rect l="l" t="t" r="r" b="b"/>
                <a:pathLst>
                  <a:path w="1740" h="3535" extrusionOk="0">
                    <a:moveTo>
                      <a:pt x="1633" y="1"/>
                    </a:moveTo>
                    <a:cubicBezTo>
                      <a:pt x="1612" y="1"/>
                      <a:pt x="1593" y="13"/>
                      <a:pt x="1582" y="43"/>
                    </a:cubicBezTo>
                    <a:cubicBezTo>
                      <a:pt x="1082" y="1144"/>
                      <a:pt x="515" y="2245"/>
                      <a:pt x="48" y="3345"/>
                    </a:cubicBezTo>
                    <a:cubicBezTo>
                      <a:pt x="1" y="3440"/>
                      <a:pt x="87" y="3534"/>
                      <a:pt x="165" y="3534"/>
                    </a:cubicBezTo>
                    <a:cubicBezTo>
                      <a:pt x="198" y="3534"/>
                      <a:pt x="229" y="3518"/>
                      <a:pt x="248" y="3479"/>
                    </a:cubicBezTo>
                    <a:cubicBezTo>
                      <a:pt x="749" y="2378"/>
                      <a:pt x="1216" y="1244"/>
                      <a:pt x="1716" y="110"/>
                    </a:cubicBezTo>
                    <a:cubicBezTo>
                      <a:pt x="1739" y="63"/>
                      <a:pt x="1682" y="1"/>
                      <a:pt x="16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9"/>
              <p:cNvSpPr/>
              <p:nvPr/>
            </p:nvSpPr>
            <p:spPr>
              <a:xfrm flipH="1">
                <a:off x="2454450" y="3569880"/>
                <a:ext cx="18136" cy="43009"/>
              </a:xfrm>
              <a:custGeom>
                <a:avLst/>
                <a:gdLst/>
                <a:ahLst/>
                <a:cxnLst/>
                <a:rect l="l" t="t" r="r" b="b"/>
                <a:pathLst>
                  <a:path w="910" h="2158" extrusionOk="0">
                    <a:moveTo>
                      <a:pt x="766" y="1"/>
                    </a:moveTo>
                    <a:cubicBezTo>
                      <a:pt x="723" y="1"/>
                      <a:pt x="681" y="22"/>
                      <a:pt x="668" y="73"/>
                    </a:cubicBezTo>
                    <a:cubicBezTo>
                      <a:pt x="534" y="407"/>
                      <a:pt x="434" y="741"/>
                      <a:pt x="334" y="1041"/>
                    </a:cubicBezTo>
                    <a:cubicBezTo>
                      <a:pt x="201" y="1374"/>
                      <a:pt x="101" y="1708"/>
                      <a:pt x="1" y="2041"/>
                    </a:cubicBezTo>
                    <a:cubicBezTo>
                      <a:pt x="1" y="2107"/>
                      <a:pt x="71" y="2158"/>
                      <a:pt x="130" y="2158"/>
                    </a:cubicBezTo>
                    <a:cubicBezTo>
                      <a:pt x="161" y="2158"/>
                      <a:pt x="189" y="2143"/>
                      <a:pt x="201" y="2108"/>
                    </a:cubicBezTo>
                    <a:cubicBezTo>
                      <a:pt x="334" y="1775"/>
                      <a:pt x="434" y="1474"/>
                      <a:pt x="534" y="1141"/>
                    </a:cubicBezTo>
                    <a:cubicBezTo>
                      <a:pt x="668" y="807"/>
                      <a:pt x="768" y="474"/>
                      <a:pt x="868" y="140"/>
                    </a:cubicBezTo>
                    <a:cubicBezTo>
                      <a:pt x="909" y="58"/>
                      <a:pt x="836" y="1"/>
                      <a:pt x="7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9"/>
              <p:cNvSpPr/>
              <p:nvPr/>
            </p:nvSpPr>
            <p:spPr>
              <a:xfrm flipH="1">
                <a:off x="2089372" y="2218925"/>
                <a:ext cx="39123" cy="70831"/>
              </a:xfrm>
              <a:custGeom>
                <a:avLst/>
                <a:gdLst/>
                <a:ahLst/>
                <a:cxnLst/>
                <a:rect l="l" t="t" r="r" b="b"/>
                <a:pathLst>
                  <a:path w="1963" h="3554" extrusionOk="0">
                    <a:moveTo>
                      <a:pt x="1854" y="1"/>
                    </a:moveTo>
                    <a:cubicBezTo>
                      <a:pt x="1829" y="1"/>
                      <a:pt x="1803" y="13"/>
                      <a:pt x="1783" y="43"/>
                    </a:cubicBezTo>
                    <a:cubicBezTo>
                      <a:pt x="1149" y="1144"/>
                      <a:pt x="482" y="2211"/>
                      <a:pt x="48" y="3412"/>
                    </a:cubicBezTo>
                    <a:cubicBezTo>
                      <a:pt x="1" y="3483"/>
                      <a:pt x="87" y="3554"/>
                      <a:pt x="165" y="3554"/>
                    </a:cubicBezTo>
                    <a:cubicBezTo>
                      <a:pt x="198" y="3554"/>
                      <a:pt x="229" y="3542"/>
                      <a:pt x="248" y="3512"/>
                    </a:cubicBezTo>
                    <a:cubicBezTo>
                      <a:pt x="815" y="2378"/>
                      <a:pt x="1316" y="1211"/>
                      <a:pt x="1916" y="110"/>
                    </a:cubicBezTo>
                    <a:cubicBezTo>
                      <a:pt x="1962" y="63"/>
                      <a:pt x="1912" y="1"/>
                      <a:pt x="185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9"/>
              <p:cNvSpPr/>
              <p:nvPr/>
            </p:nvSpPr>
            <p:spPr>
              <a:xfrm flipH="1">
                <a:off x="2138559" y="2322003"/>
                <a:ext cx="37130" cy="69077"/>
              </a:xfrm>
              <a:custGeom>
                <a:avLst/>
                <a:gdLst/>
                <a:ahLst/>
                <a:cxnLst/>
                <a:rect l="l" t="t" r="r" b="b"/>
                <a:pathLst>
                  <a:path w="1863" h="3466" extrusionOk="0">
                    <a:moveTo>
                      <a:pt x="1737" y="0"/>
                    </a:moveTo>
                    <a:cubicBezTo>
                      <a:pt x="1713" y="0"/>
                      <a:pt x="1692" y="12"/>
                      <a:pt x="1682" y="42"/>
                    </a:cubicBezTo>
                    <a:cubicBezTo>
                      <a:pt x="1148" y="1142"/>
                      <a:pt x="548" y="2176"/>
                      <a:pt x="48" y="3277"/>
                    </a:cubicBezTo>
                    <a:cubicBezTo>
                      <a:pt x="1" y="3372"/>
                      <a:pt x="87" y="3466"/>
                      <a:pt x="165" y="3466"/>
                    </a:cubicBezTo>
                    <a:cubicBezTo>
                      <a:pt x="197" y="3466"/>
                      <a:pt x="228" y="3450"/>
                      <a:pt x="248" y="3411"/>
                    </a:cubicBezTo>
                    <a:cubicBezTo>
                      <a:pt x="815" y="2343"/>
                      <a:pt x="1282" y="1209"/>
                      <a:pt x="1816" y="142"/>
                    </a:cubicBezTo>
                    <a:cubicBezTo>
                      <a:pt x="1863" y="71"/>
                      <a:pt x="1793" y="0"/>
                      <a:pt x="17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9"/>
              <p:cNvSpPr/>
              <p:nvPr/>
            </p:nvSpPr>
            <p:spPr>
              <a:xfrm flipH="1">
                <a:off x="2183561" y="2419062"/>
                <a:ext cx="40159" cy="79860"/>
              </a:xfrm>
              <a:custGeom>
                <a:avLst/>
                <a:gdLst/>
                <a:ahLst/>
                <a:cxnLst/>
                <a:rect l="l" t="t" r="r" b="b"/>
                <a:pathLst>
                  <a:path w="2015" h="4007" extrusionOk="0">
                    <a:moveTo>
                      <a:pt x="1894" y="0"/>
                    </a:moveTo>
                    <a:cubicBezTo>
                      <a:pt x="1869" y="0"/>
                      <a:pt x="1843" y="12"/>
                      <a:pt x="1824" y="42"/>
                    </a:cubicBezTo>
                    <a:cubicBezTo>
                      <a:pt x="1490" y="642"/>
                      <a:pt x="1157" y="1276"/>
                      <a:pt x="823" y="1910"/>
                    </a:cubicBezTo>
                    <a:cubicBezTo>
                      <a:pt x="523" y="2543"/>
                      <a:pt x="223" y="3177"/>
                      <a:pt x="23" y="3811"/>
                    </a:cubicBezTo>
                    <a:cubicBezTo>
                      <a:pt x="0" y="3924"/>
                      <a:pt x="100" y="4006"/>
                      <a:pt x="187" y="4006"/>
                    </a:cubicBezTo>
                    <a:cubicBezTo>
                      <a:pt x="229" y="4006"/>
                      <a:pt x="268" y="3988"/>
                      <a:pt x="289" y="3944"/>
                    </a:cubicBezTo>
                    <a:cubicBezTo>
                      <a:pt x="590" y="3311"/>
                      <a:pt x="823" y="2644"/>
                      <a:pt x="1090" y="2010"/>
                    </a:cubicBezTo>
                    <a:cubicBezTo>
                      <a:pt x="1357" y="1376"/>
                      <a:pt x="1657" y="742"/>
                      <a:pt x="1991" y="142"/>
                    </a:cubicBezTo>
                    <a:cubicBezTo>
                      <a:pt x="2014" y="71"/>
                      <a:pt x="1954" y="0"/>
                      <a:pt x="18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9"/>
              <p:cNvSpPr/>
              <p:nvPr/>
            </p:nvSpPr>
            <p:spPr>
              <a:xfrm flipH="1">
                <a:off x="2242116" y="2547870"/>
                <a:ext cx="40777" cy="86397"/>
              </a:xfrm>
              <a:custGeom>
                <a:avLst/>
                <a:gdLst/>
                <a:ahLst/>
                <a:cxnLst/>
                <a:rect l="l" t="t" r="r" b="b"/>
                <a:pathLst>
                  <a:path w="2046" h="4335" extrusionOk="0">
                    <a:moveTo>
                      <a:pt x="1927" y="0"/>
                    </a:moveTo>
                    <a:cubicBezTo>
                      <a:pt x="1897" y="0"/>
                      <a:pt x="1869" y="15"/>
                      <a:pt x="1857" y="50"/>
                    </a:cubicBezTo>
                    <a:cubicBezTo>
                      <a:pt x="1224" y="1418"/>
                      <a:pt x="557" y="2785"/>
                      <a:pt x="23" y="4186"/>
                    </a:cubicBezTo>
                    <a:cubicBezTo>
                      <a:pt x="1" y="4275"/>
                      <a:pt x="82" y="4335"/>
                      <a:pt x="149" y="4335"/>
                    </a:cubicBezTo>
                    <a:cubicBezTo>
                      <a:pt x="182" y="4335"/>
                      <a:pt x="212" y="4320"/>
                      <a:pt x="223" y="4286"/>
                    </a:cubicBezTo>
                    <a:cubicBezTo>
                      <a:pt x="590" y="3619"/>
                      <a:pt x="857" y="2919"/>
                      <a:pt x="1157" y="2218"/>
                    </a:cubicBezTo>
                    <a:cubicBezTo>
                      <a:pt x="1424" y="1518"/>
                      <a:pt x="1724" y="817"/>
                      <a:pt x="2024" y="117"/>
                    </a:cubicBezTo>
                    <a:cubicBezTo>
                      <a:pt x="2046" y="52"/>
                      <a:pt x="1983" y="0"/>
                      <a:pt x="19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9"/>
              <p:cNvSpPr/>
              <p:nvPr/>
            </p:nvSpPr>
            <p:spPr>
              <a:xfrm flipH="1">
                <a:off x="2286699" y="2664161"/>
                <a:ext cx="30314" cy="88748"/>
              </a:xfrm>
              <a:custGeom>
                <a:avLst/>
                <a:gdLst/>
                <a:ahLst/>
                <a:cxnLst/>
                <a:rect l="l" t="t" r="r" b="b"/>
                <a:pathLst>
                  <a:path w="1521" h="4453" extrusionOk="0">
                    <a:moveTo>
                      <a:pt x="1402" y="1"/>
                    </a:moveTo>
                    <a:cubicBezTo>
                      <a:pt x="1352" y="1"/>
                      <a:pt x="1297" y="27"/>
                      <a:pt x="1268" y="86"/>
                    </a:cubicBezTo>
                    <a:lnTo>
                      <a:pt x="1268" y="53"/>
                    </a:lnTo>
                    <a:cubicBezTo>
                      <a:pt x="1001" y="753"/>
                      <a:pt x="767" y="1454"/>
                      <a:pt x="534" y="2154"/>
                    </a:cubicBezTo>
                    <a:cubicBezTo>
                      <a:pt x="334" y="2855"/>
                      <a:pt x="100" y="3555"/>
                      <a:pt x="0" y="4289"/>
                    </a:cubicBezTo>
                    <a:cubicBezTo>
                      <a:pt x="0" y="4388"/>
                      <a:pt x="71" y="4452"/>
                      <a:pt x="143" y="4452"/>
                    </a:cubicBezTo>
                    <a:cubicBezTo>
                      <a:pt x="192" y="4452"/>
                      <a:pt x="240" y="4423"/>
                      <a:pt x="267" y="4356"/>
                    </a:cubicBezTo>
                    <a:cubicBezTo>
                      <a:pt x="467" y="3655"/>
                      <a:pt x="601" y="2921"/>
                      <a:pt x="801" y="2221"/>
                    </a:cubicBezTo>
                    <a:cubicBezTo>
                      <a:pt x="1001" y="1520"/>
                      <a:pt x="1234" y="820"/>
                      <a:pt x="1501" y="119"/>
                    </a:cubicBezTo>
                    <a:cubicBezTo>
                      <a:pt x="1520" y="44"/>
                      <a:pt x="1465" y="1"/>
                      <a:pt x="140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9"/>
              <p:cNvSpPr/>
              <p:nvPr/>
            </p:nvSpPr>
            <p:spPr>
              <a:xfrm flipH="1">
                <a:off x="2329887" y="2795380"/>
                <a:ext cx="31768" cy="85878"/>
              </a:xfrm>
              <a:custGeom>
                <a:avLst/>
                <a:gdLst/>
                <a:ahLst/>
                <a:cxnLst/>
                <a:rect l="l" t="t" r="r" b="b"/>
                <a:pathLst>
                  <a:path w="1594" h="4309" extrusionOk="0">
                    <a:moveTo>
                      <a:pt x="1462" y="1"/>
                    </a:moveTo>
                    <a:cubicBezTo>
                      <a:pt x="1423" y="1"/>
                      <a:pt x="1386" y="22"/>
                      <a:pt x="1373" y="73"/>
                    </a:cubicBezTo>
                    <a:cubicBezTo>
                      <a:pt x="906" y="1441"/>
                      <a:pt x="406" y="2775"/>
                      <a:pt x="39" y="4176"/>
                    </a:cubicBezTo>
                    <a:cubicBezTo>
                      <a:pt x="0" y="4254"/>
                      <a:pt x="62" y="4308"/>
                      <a:pt x="128" y="4308"/>
                    </a:cubicBezTo>
                    <a:cubicBezTo>
                      <a:pt x="175" y="4308"/>
                      <a:pt x="225" y="4280"/>
                      <a:pt x="239" y="4210"/>
                    </a:cubicBezTo>
                    <a:cubicBezTo>
                      <a:pt x="773" y="2875"/>
                      <a:pt x="1139" y="1508"/>
                      <a:pt x="1573" y="140"/>
                    </a:cubicBezTo>
                    <a:cubicBezTo>
                      <a:pt x="1594" y="57"/>
                      <a:pt x="1525" y="1"/>
                      <a:pt x="14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9"/>
              <p:cNvSpPr/>
              <p:nvPr/>
            </p:nvSpPr>
            <p:spPr>
              <a:xfrm flipH="1">
                <a:off x="2375089" y="2929449"/>
                <a:ext cx="29018" cy="98454"/>
              </a:xfrm>
              <a:custGeom>
                <a:avLst/>
                <a:gdLst/>
                <a:ahLst/>
                <a:cxnLst/>
                <a:rect l="l" t="t" r="r" b="b"/>
                <a:pathLst>
                  <a:path w="1456" h="4940" extrusionOk="0">
                    <a:moveTo>
                      <a:pt x="1342" y="0"/>
                    </a:moveTo>
                    <a:cubicBezTo>
                      <a:pt x="1311" y="0"/>
                      <a:pt x="1280" y="14"/>
                      <a:pt x="1268" y="51"/>
                    </a:cubicBezTo>
                    <a:cubicBezTo>
                      <a:pt x="701" y="1552"/>
                      <a:pt x="167" y="3187"/>
                      <a:pt x="0" y="4821"/>
                    </a:cubicBezTo>
                    <a:cubicBezTo>
                      <a:pt x="0" y="4896"/>
                      <a:pt x="64" y="4939"/>
                      <a:pt x="125" y="4939"/>
                    </a:cubicBezTo>
                    <a:cubicBezTo>
                      <a:pt x="173" y="4939"/>
                      <a:pt x="219" y="4913"/>
                      <a:pt x="234" y="4854"/>
                    </a:cubicBezTo>
                    <a:cubicBezTo>
                      <a:pt x="401" y="4054"/>
                      <a:pt x="534" y="3253"/>
                      <a:pt x="734" y="2453"/>
                    </a:cubicBezTo>
                    <a:cubicBezTo>
                      <a:pt x="934" y="1652"/>
                      <a:pt x="1135" y="852"/>
                      <a:pt x="1435" y="84"/>
                    </a:cubicBezTo>
                    <a:cubicBezTo>
                      <a:pt x="1456" y="42"/>
                      <a:pt x="1397" y="0"/>
                      <a:pt x="13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9"/>
              <p:cNvSpPr/>
              <p:nvPr/>
            </p:nvSpPr>
            <p:spPr>
              <a:xfrm flipH="1">
                <a:off x="2411660" y="3073264"/>
                <a:ext cx="22740" cy="87592"/>
              </a:xfrm>
              <a:custGeom>
                <a:avLst/>
                <a:gdLst/>
                <a:ahLst/>
                <a:cxnLst/>
                <a:rect l="l" t="t" r="r" b="b"/>
                <a:pathLst>
                  <a:path w="1141" h="4395" extrusionOk="0">
                    <a:moveTo>
                      <a:pt x="1009" y="1"/>
                    </a:moveTo>
                    <a:cubicBezTo>
                      <a:pt x="970" y="1"/>
                      <a:pt x="933" y="23"/>
                      <a:pt x="920" y="74"/>
                    </a:cubicBezTo>
                    <a:cubicBezTo>
                      <a:pt x="553" y="1441"/>
                      <a:pt x="220" y="2842"/>
                      <a:pt x="19" y="4277"/>
                    </a:cubicBezTo>
                    <a:cubicBezTo>
                      <a:pt x="1" y="4351"/>
                      <a:pt x="56" y="4395"/>
                      <a:pt x="113" y="4395"/>
                    </a:cubicBezTo>
                    <a:cubicBezTo>
                      <a:pt x="158" y="4395"/>
                      <a:pt x="205" y="4368"/>
                      <a:pt x="220" y="4310"/>
                    </a:cubicBezTo>
                    <a:cubicBezTo>
                      <a:pt x="520" y="2909"/>
                      <a:pt x="787" y="1508"/>
                      <a:pt x="1120" y="140"/>
                    </a:cubicBezTo>
                    <a:cubicBezTo>
                      <a:pt x="1141" y="58"/>
                      <a:pt x="1072" y="1"/>
                      <a:pt x="10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9"/>
              <p:cNvSpPr/>
              <p:nvPr/>
            </p:nvSpPr>
            <p:spPr>
              <a:xfrm flipH="1">
                <a:off x="2437589" y="3195595"/>
                <a:ext cx="18714" cy="68778"/>
              </a:xfrm>
              <a:custGeom>
                <a:avLst/>
                <a:gdLst/>
                <a:ahLst/>
                <a:cxnLst/>
                <a:rect l="l" t="t" r="r" b="b"/>
                <a:pathLst>
                  <a:path w="939" h="3451" extrusionOk="0">
                    <a:moveTo>
                      <a:pt x="807" y="1"/>
                    </a:moveTo>
                    <a:cubicBezTo>
                      <a:pt x="768" y="1"/>
                      <a:pt x="731" y="22"/>
                      <a:pt x="718" y="73"/>
                    </a:cubicBezTo>
                    <a:cubicBezTo>
                      <a:pt x="585" y="640"/>
                      <a:pt x="451" y="1174"/>
                      <a:pt x="318" y="1741"/>
                    </a:cubicBezTo>
                    <a:cubicBezTo>
                      <a:pt x="218" y="2275"/>
                      <a:pt x="51" y="2809"/>
                      <a:pt x="18" y="3376"/>
                    </a:cubicBezTo>
                    <a:cubicBezTo>
                      <a:pt x="1" y="3426"/>
                      <a:pt x="43" y="3451"/>
                      <a:pt x="93" y="3451"/>
                    </a:cubicBezTo>
                    <a:cubicBezTo>
                      <a:pt x="143" y="3451"/>
                      <a:pt x="201" y="3426"/>
                      <a:pt x="218" y="3376"/>
                    </a:cubicBezTo>
                    <a:cubicBezTo>
                      <a:pt x="385" y="2875"/>
                      <a:pt x="485" y="2308"/>
                      <a:pt x="585" y="1774"/>
                    </a:cubicBezTo>
                    <a:cubicBezTo>
                      <a:pt x="685" y="1207"/>
                      <a:pt x="818" y="674"/>
                      <a:pt x="918" y="140"/>
                    </a:cubicBezTo>
                    <a:cubicBezTo>
                      <a:pt x="939" y="58"/>
                      <a:pt x="870" y="1"/>
                      <a:pt x="80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9"/>
              <p:cNvSpPr/>
              <p:nvPr/>
            </p:nvSpPr>
            <p:spPr>
              <a:xfrm flipH="1">
                <a:off x="1510266" y="1835472"/>
                <a:ext cx="58913" cy="75614"/>
              </a:xfrm>
              <a:custGeom>
                <a:avLst/>
                <a:gdLst/>
                <a:ahLst/>
                <a:cxnLst/>
                <a:rect l="l" t="t" r="r" b="b"/>
                <a:pathLst>
                  <a:path w="2956" h="3794" extrusionOk="0">
                    <a:moveTo>
                      <a:pt x="2833" y="0"/>
                    </a:moveTo>
                    <a:cubicBezTo>
                      <a:pt x="2811" y="0"/>
                      <a:pt x="2790" y="10"/>
                      <a:pt x="2773" y="36"/>
                    </a:cubicBezTo>
                    <a:cubicBezTo>
                      <a:pt x="2539" y="303"/>
                      <a:pt x="2272" y="603"/>
                      <a:pt x="2039" y="870"/>
                    </a:cubicBezTo>
                    <a:cubicBezTo>
                      <a:pt x="1772" y="1137"/>
                      <a:pt x="1572" y="1437"/>
                      <a:pt x="1338" y="1737"/>
                    </a:cubicBezTo>
                    <a:cubicBezTo>
                      <a:pt x="871" y="2338"/>
                      <a:pt x="438" y="2938"/>
                      <a:pt x="71" y="3605"/>
                    </a:cubicBezTo>
                    <a:cubicBezTo>
                      <a:pt x="0" y="3700"/>
                      <a:pt x="79" y="3794"/>
                      <a:pt x="167" y="3794"/>
                    </a:cubicBezTo>
                    <a:cubicBezTo>
                      <a:pt x="204" y="3794"/>
                      <a:pt x="242" y="3778"/>
                      <a:pt x="271" y="3739"/>
                    </a:cubicBezTo>
                    <a:cubicBezTo>
                      <a:pt x="705" y="3138"/>
                      <a:pt x="1105" y="2538"/>
                      <a:pt x="1538" y="1937"/>
                    </a:cubicBezTo>
                    <a:cubicBezTo>
                      <a:pt x="1972" y="1337"/>
                      <a:pt x="2406" y="703"/>
                      <a:pt x="2906" y="136"/>
                    </a:cubicBezTo>
                    <a:cubicBezTo>
                      <a:pt x="2956" y="87"/>
                      <a:pt x="2895" y="0"/>
                      <a:pt x="28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9"/>
              <p:cNvSpPr/>
              <p:nvPr/>
            </p:nvSpPr>
            <p:spPr>
              <a:xfrm flipH="1">
                <a:off x="1598496" y="1956746"/>
                <a:ext cx="49327" cy="61783"/>
              </a:xfrm>
              <a:custGeom>
                <a:avLst/>
                <a:gdLst/>
                <a:ahLst/>
                <a:cxnLst/>
                <a:rect l="l" t="t" r="r" b="b"/>
                <a:pathLst>
                  <a:path w="2475" h="3100" extrusionOk="0">
                    <a:moveTo>
                      <a:pt x="2380" y="0"/>
                    </a:moveTo>
                    <a:cubicBezTo>
                      <a:pt x="2368" y="0"/>
                      <a:pt x="2357" y="7"/>
                      <a:pt x="2349" y="22"/>
                    </a:cubicBezTo>
                    <a:cubicBezTo>
                      <a:pt x="1548" y="989"/>
                      <a:pt x="748" y="1923"/>
                      <a:pt x="47" y="2958"/>
                    </a:cubicBezTo>
                    <a:cubicBezTo>
                      <a:pt x="0" y="3028"/>
                      <a:pt x="53" y="3099"/>
                      <a:pt x="123" y="3099"/>
                    </a:cubicBezTo>
                    <a:cubicBezTo>
                      <a:pt x="153" y="3099"/>
                      <a:pt x="185" y="3087"/>
                      <a:pt x="214" y="3058"/>
                    </a:cubicBezTo>
                    <a:cubicBezTo>
                      <a:pt x="1015" y="2157"/>
                      <a:pt x="1715" y="1123"/>
                      <a:pt x="2449" y="122"/>
                    </a:cubicBezTo>
                    <a:cubicBezTo>
                      <a:pt x="2475" y="71"/>
                      <a:pt x="2422" y="0"/>
                      <a:pt x="238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9"/>
              <p:cNvSpPr/>
              <p:nvPr/>
            </p:nvSpPr>
            <p:spPr>
              <a:xfrm flipH="1">
                <a:off x="1666557" y="2057113"/>
                <a:ext cx="54309" cy="68978"/>
              </a:xfrm>
              <a:custGeom>
                <a:avLst/>
                <a:gdLst/>
                <a:ahLst/>
                <a:cxnLst/>
                <a:rect l="l" t="t" r="r" b="b"/>
                <a:pathLst>
                  <a:path w="2725" h="3461" extrusionOk="0">
                    <a:moveTo>
                      <a:pt x="2578" y="0"/>
                    </a:moveTo>
                    <a:cubicBezTo>
                      <a:pt x="2544" y="0"/>
                      <a:pt x="2508" y="16"/>
                      <a:pt x="2478" y="56"/>
                    </a:cubicBezTo>
                    <a:cubicBezTo>
                      <a:pt x="2111" y="623"/>
                      <a:pt x="1711" y="1157"/>
                      <a:pt x="1277" y="1691"/>
                    </a:cubicBezTo>
                    <a:cubicBezTo>
                      <a:pt x="877" y="2225"/>
                      <a:pt x="443" y="2725"/>
                      <a:pt x="76" y="3259"/>
                    </a:cubicBezTo>
                    <a:cubicBezTo>
                      <a:pt x="1" y="3360"/>
                      <a:pt x="97" y="3460"/>
                      <a:pt x="191" y="3460"/>
                    </a:cubicBezTo>
                    <a:cubicBezTo>
                      <a:pt x="222" y="3460"/>
                      <a:pt x="252" y="3450"/>
                      <a:pt x="276" y="3425"/>
                    </a:cubicBezTo>
                    <a:cubicBezTo>
                      <a:pt x="743" y="2958"/>
                      <a:pt x="1144" y="2358"/>
                      <a:pt x="1511" y="1824"/>
                    </a:cubicBezTo>
                    <a:cubicBezTo>
                      <a:pt x="1911" y="1291"/>
                      <a:pt x="2278" y="724"/>
                      <a:pt x="2678" y="156"/>
                    </a:cubicBezTo>
                    <a:cubicBezTo>
                      <a:pt x="2725" y="86"/>
                      <a:pt x="2657" y="0"/>
                      <a:pt x="25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9"/>
              <p:cNvSpPr/>
              <p:nvPr/>
            </p:nvSpPr>
            <p:spPr>
              <a:xfrm flipH="1">
                <a:off x="1729217" y="2153794"/>
                <a:ext cx="57099" cy="80278"/>
              </a:xfrm>
              <a:custGeom>
                <a:avLst/>
                <a:gdLst/>
                <a:ahLst/>
                <a:cxnLst/>
                <a:rect l="l" t="t" r="r" b="b"/>
                <a:pathLst>
                  <a:path w="2865" h="4028" extrusionOk="0">
                    <a:moveTo>
                      <a:pt x="2709" y="1"/>
                    </a:moveTo>
                    <a:cubicBezTo>
                      <a:pt x="2677" y="1"/>
                      <a:pt x="2646" y="13"/>
                      <a:pt x="2626" y="42"/>
                    </a:cubicBezTo>
                    <a:lnTo>
                      <a:pt x="2660" y="76"/>
                    </a:lnTo>
                    <a:cubicBezTo>
                      <a:pt x="2426" y="376"/>
                      <a:pt x="2193" y="676"/>
                      <a:pt x="1959" y="976"/>
                    </a:cubicBezTo>
                    <a:cubicBezTo>
                      <a:pt x="1726" y="1276"/>
                      <a:pt x="1526" y="1610"/>
                      <a:pt x="1292" y="1910"/>
                    </a:cubicBezTo>
                    <a:cubicBezTo>
                      <a:pt x="859" y="2544"/>
                      <a:pt x="392" y="3144"/>
                      <a:pt x="25" y="3845"/>
                    </a:cubicBezTo>
                    <a:cubicBezTo>
                      <a:pt x="0" y="3918"/>
                      <a:pt x="66" y="4028"/>
                      <a:pt x="142" y="4028"/>
                    </a:cubicBezTo>
                    <a:cubicBezTo>
                      <a:pt x="169" y="4028"/>
                      <a:pt x="198" y="4014"/>
                      <a:pt x="225" y="3978"/>
                    </a:cubicBezTo>
                    <a:cubicBezTo>
                      <a:pt x="725" y="3411"/>
                      <a:pt x="1125" y="2744"/>
                      <a:pt x="1559" y="2110"/>
                    </a:cubicBezTo>
                    <a:cubicBezTo>
                      <a:pt x="1759" y="1810"/>
                      <a:pt x="1959" y="1477"/>
                      <a:pt x="2193" y="1176"/>
                    </a:cubicBezTo>
                    <a:cubicBezTo>
                      <a:pt x="2393" y="843"/>
                      <a:pt x="2593" y="476"/>
                      <a:pt x="2793" y="142"/>
                    </a:cubicBezTo>
                    <a:cubicBezTo>
                      <a:pt x="2864" y="71"/>
                      <a:pt x="2785" y="1"/>
                      <a:pt x="27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9"/>
              <p:cNvSpPr/>
              <p:nvPr/>
            </p:nvSpPr>
            <p:spPr>
              <a:xfrm flipH="1">
                <a:off x="1812146" y="2281146"/>
                <a:ext cx="70951" cy="93093"/>
              </a:xfrm>
              <a:custGeom>
                <a:avLst/>
                <a:gdLst/>
                <a:ahLst/>
                <a:cxnLst/>
                <a:rect l="l" t="t" r="r" b="b"/>
                <a:pathLst>
                  <a:path w="3560" h="4671" extrusionOk="0">
                    <a:moveTo>
                      <a:pt x="3387" y="1"/>
                    </a:moveTo>
                    <a:cubicBezTo>
                      <a:pt x="3349" y="1"/>
                      <a:pt x="3310" y="17"/>
                      <a:pt x="3279" y="57"/>
                    </a:cubicBezTo>
                    <a:cubicBezTo>
                      <a:pt x="2746" y="757"/>
                      <a:pt x="2179" y="1491"/>
                      <a:pt x="1645" y="2192"/>
                    </a:cubicBezTo>
                    <a:cubicBezTo>
                      <a:pt x="1078" y="2925"/>
                      <a:pt x="511" y="3626"/>
                      <a:pt x="77" y="4427"/>
                    </a:cubicBezTo>
                    <a:cubicBezTo>
                      <a:pt x="0" y="4529"/>
                      <a:pt x="120" y="4671"/>
                      <a:pt x="225" y="4671"/>
                    </a:cubicBezTo>
                    <a:cubicBezTo>
                      <a:pt x="257" y="4671"/>
                      <a:pt x="287" y="4658"/>
                      <a:pt x="311" y="4627"/>
                    </a:cubicBezTo>
                    <a:cubicBezTo>
                      <a:pt x="878" y="3926"/>
                      <a:pt x="1378" y="3159"/>
                      <a:pt x="1912" y="2425"/>
                    </a:cubicBezTo>
                    <a:cubicBezTo>
                      <a:pt x="2412" y="1658"/>
                      <a:pt x="2946" y="891"/>
                      <a:pt x="3513" y="157"/>
                    </a:cubicBezTo>
                    <a:cubicBezTo>
                      <a:pt x="3560" y="87"/>
                      <a:pt x="3476" y="1"/>
                      <a:pt x="33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9"/>
              <p:cNvSpPr/>
              <p:nvPr/>
            </p:nvSpPr>
            <p:spPr>
              <a:xfrm flipH="1">
                <a:off x="1895314" y="2406267"/>
                <a:ext cx="48769" cy="80597"/>
              </a:xfrm>
              <a:custGeom>
                <a:avLst/>
                <a:gdLst/>
                <a:ahLst/>
                <a:cxnLst/>
                <a:rect l="l" t="t" r="r" b="b"/>
                <a:pathLst>
                  <a:path w="2447" h="4044" extrusionOk="0">
                    <a:moveTo>
                      <a:pt x="2338" y="0"/>
                    </a:moveTo>
                    <a:cubicBezTo>
                      <a:pt x="2309" y="0"/>
                      <a:pt x="2282" y="15"/>
                      <a:pt x="2270" y="50"/>
                    </a:cubicBezTo>
                    <a:cubicBezTo>
                      <a:pt x="1536" y="1284"/>
                      <a:pt x="769" y="2552"/>
                      <a:pt x="68" y="3786"/>
                    </a:cubicBezTo>
                    <a:cubicBezTo>
                      <a:pt x="0" y="3922"/>
                      <a:pt x="118" y="4043"/>
                      <a:pt x="231" y="4043"/>
                    </a:cubicBezTo>
                    <a:cubicBezTo>
                      <a:pt x="284" y="4043"/>
                      <a:pt x="337" y="4017"/>
                      <a:pt x="369" y="3953"/>
                    </a:cubicBezTo>
                    <a:cubicBezTo>
                      <a:pt x="1069" y="2685"/>
                      <a:pt x="1736" y="1418"/>
                      <a:pt x="2403" y="117"/>
                    </a:cubicBezTo>
                    <a:cubicBezTo>
                      <a:pt x="2447" y="51"/>
                      <a:pt x="2391" y="0"/>
                      <a:pt x="23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9"/>
              <p:cNvSpPr/>
              <p:nvPr/>
            </p:nvSpPr>
            <p:spPr>
              <a:xfrm flipH="1">
                <a:off x="1955323" y="2508408"/>
                <a:ext cx="55505" cy="87433"/>
              </a:xfrm>
              <a:custGeom>
                <a:avLst/>
                <a:gdLst/>
                <a:ahLst/>
                <a:cxnLst/>
                <a:rect l="l" t="t" r="r" b="b"/>
                <a:pathLst>
                  <a:path w="2785" h="4387" extrusionOk="0">
                    <a:moveTo>
                      <a:pt x="2631" y="0"/>
                    </a:moveTo>
                    <a:cubicBezTo>
                      <a:pt x="2592" y="0"/>
                      <a:pt x="2549" y="19"/>
                      <a:pt x="2517" y="62"/>
                    </a:cubicBezTo>
                    <a:cubicBezTo>
                      <a:pt x="2050" y="696"/>
                      <a:pt x="1649" y="1396"/>
                      <a:pt x="1249" y="2097"/>
                    </a:cubicBezTo>
                    <a:cubicBezTo>
                      <a:pt x="815" y="2764"/>
                      <a:pt x="415" y="3464"/>
                      <a:pt x="48" y="4165"/>
                    </a:cubicBezTo>
                    <a:cubicBezTo>
                      <a:pt x="1" y="4284"/>
                      <a:pt x="89" y="4386"/>
                      <a:pt x="192" y="4386"/>
                    </a:cubicBezTo>
                    <a:cubicBezTo>
                      <a:pt x="233" y="4386"/>
                      <a:pt x="277" y="4370"/>
                      <a:pt x="315" y="4332"/>
                    </a:cubicBezTo>
                    <a:cubicBezTo>
                      <a:pt x="782" y="3664"/>
                      <a:pt x="1149" y="2964"/>
                      <a:pt x="1549" y="2263"/>
                    </a:cubicBezTo>
                    <a:cubicBezTo>
                      <a:pt x="1950" y="1596"/>
                      <a:pt x="2383" y="896"/>
                      <a:pt x="2717" y="195"/>
                    </a:cubicBezTo>
                    <a:cubicBezTo>
                      <a:pt x="2785" y="82"/>
                      <a:pt x="2715" y="0"/>
                      <a:pt x="26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9"/>
              <p:cNvSpPr/>
              <p:nvPr/>
            </p:nvSpPr>
            <p:spPr>
              <a:xfrm flipH="1">
                <a:off x="2028944" y="2634286"/>
                <a:ext cx="52575" cy="87871"/>
              </a:xfrm>
              <a:custGeom>
                <a:avLst/>
                <a:gdLst/>
                <a:ahLst/>
                <a:cxnLst/>
                <a:rect l="l" t="t" r="r" b="b"/>
                <a:pathLst>
                  <a:path w="2638" h="4409" extrusionOk="0">
                    <a:moveTo>
                      <a:pt x="2529" y="1"/>
                    </a:moveTo>
                    <a:cubicBezTo>
                      <a:pt x="2501" y="1"/>
                      <a:pt x="2473" y="16"/>
                      <a:pt x="2461" y="50"/>
                    </a:cubicBezTo>
                    <a:cubicBezTo>
                      <a:pt x="2061" y="751"/>
                      <a:pt x="1627" y="1451"/>
                      <a:pt x="1194" y="2152"/>
                    </a:cubicBezTo>
                    <a:cubicBezTo>
                      <a:pt x="760" y="2819"/>
                      <a:pt x="293" y="3520"/>
                      <a:pt x="26" y="4253"/>
                    </a:cubicBezTo>
                    <a:cubicBezTo>
                      <a:pt x="0" y="4331"/>
                      <a:pt x="94" y="4408"/>
                      <a:pt x="169" y="4408"/>
                    </a:cubicBezTo>
                    <a:cubicBezTo>
                      <a:pt x="191" y="4408"/>
                      <a:pt x="211" y="4402"/>
                      <a:pt x="226" y="4387"/>
                    </a:cubicBezTo>
                    <a:cubicBezTo>
                      <a:pt x="727" y="3753"/>
                      <a:pt x="1093" y="2986"/>
                      <a:pt x="1460" y="2285"/>
                    </a:cubicBezTo>
                    <a:cubicBezTo>
                      <a:pt x="1827" y="1585"/>
                      <a:pt x="2194" y="851"/>
                      <a:pt x="2595" y="117"/>
                    </a:cubicBezTo>
                    <a:cubicBezTo>
                      <a:pt x="2638" y="52"/>
                      <a:pt x="2582" y="1"/>
                      <a:pt x="25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9"/>
              <p:cNvSpPr/>
              <p:nvPr/>
            </p:nvSpPr>
            <p:spPr>
              <a:xfrm flipH="1">
                <a:off x="2096667" y="2758789"/>
                <a:ext cx="46317" cy="87254"/>
              </a:xfrm>
              <a:custGeom>
                <a:avLst/>
                <a:gdLst/>
                <a:ahLst/>
                <a:cxnLst/>
                <a:rect l="l" t="t" r="r" b="b"/>
                <a:pathLst>
                  <a:path w="2324" h="4378" extrusionOk="0">
                    <a:moveTo>
                      <a:pt x="2156" y="1"/>
                    </a:moveTo>
                    <a:cubicBezTo>
                      <a:pt x="2125" y="1"/>
                      <a:pt x="2095" y="13"/>
                      <a:pt x="2076" y="41"/>
                    </a:cubicBezTo>
                    <a:lnTo>
                      <a:pt x="2076" y="75"/>
                    </a:lnTo>
                    <a:cubicBezTo>
                      <a:pt x="1709" y="742"/>
                      <a:pt x="1309" y="1376"/>
                      <a:pt x="942" y="2076"/>
                    </a:cubicBezTo>
                    <a:cubicBezTo>
                      <a:pt x="608" y="2743"/>
                      <a:pt x="308" y="3444"/>
                      <a:pt x="41" y="4144"/>
                    </a:cubicBezTo>
                    <a:cubicBezTo>
                      <a:pt x="1" y="4285"/>
                      <a:pt x="106" y="4377"/>
                      <a:pt x="211" y="4377"/>
                    </a:cubicBezTo>
                    <a:cubicBezTo>
                      <a:pt x="280" y="4377"/>
                      <a:pt x="348" y="4337"/>
                      <a:pt x="375" y="4244"/>
                    </a:cubicBezTo>
                    <a:cubicBezTo>
                      <a:pt x="675" y="3544"/>
                      <a:pt x="975" y="2843"/>
                      <a:pt x="1275" y="2176"/>
                    </a:cubicBezTo>
                    <a:cubicBezTo>
                      <a:pt x="1576" y="1509"/>
                      <a:pt x="1909" y="808"/>
                      <a:pt x="2276" y="175"/>
                    </a:cubicBezTo>
                    <a:cubicBezTo>
                      <a:pt x="2324" y="79"/>
                      <a:pt x="2235" y="1"/>
                      <a:pt x="21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9"/>
              <p:cNvSpPr/>
              <p:nvPr/>
            </p:nvSpPr>
            <p:spPr>
              <a:xfrm flipH="1">
                <a:off x="2169331" y="2896107"/>
                <a:ext cx="42012" cy="65789"/>
              </a:xfrm>
              <a:custGeom>
                <a:avLst/>
                <a:gdLst/>
                <a:ahLst/>
                <a:cxnLst/>
                <a:rect l="l" t="t" r="r" b="b"/>
                <a:pathLst>
                  <a:path w="2108" h="3301" extrusionOk="0">
                    <a:moveTo>
                      <a:pt x="1914" y="1"/>
                    </a:moveTo>
                    <a:cubicBezTo>
                      <a:pt x="1873" y="1"/>
                      <a:pt x="1833" y="17"/>
                      <a:pt x="1803" y="56"/>
                    </a:cubicBezTo>
                    <a:cubicBezTo>
                      <a:pt x="1236" y="1057"/>
                      <a:pt x="636" y="2058"/>
                      <a:pt x="69" y="3058"/>
                    </a:cubicBezTo>
                    <a:cubicBezTo>
                      <a:pt x="0" y="3195"/>
                      <a:pt x="103" y="3301"/>
                      <a:pt x="207" y="3301"/>
                    </a:cubicBezTo>
                    <a:cubicBezTo>
                      <a:pt x="255" y="3301"/>
                      <a:pt x="304" y="3278"/>
                      <a:pt x="336" y="3225"/>
                    </a:cubicBezTo>
                    <a:cubicBezTo>
                      <a:pt x="903" y="2224"/>
                      <a:pt x="1470" y="1190"/>
                      <a:pt x="2037" y="190"/>
                    </a:cubicBezTo>
                    <a:cubicBezTo>
                      <a:pt x="2108" y="95"/>
                      <a:pt x="2012" y="1"/>
                      <a:pt x="19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9"/>
              <p:cNvSpPr/>
              <p:nvPr/>
            </p:nvSpPr>
            <p:spPr>
              <a:xfrm flipH="1">
                <a:off x="2221488" y="2993684"/>
                <a:ext cx="47174" cy="88449"/>
              </a:xfrm>
              <a:custGeom>
                <a:avLst/>
                <a:gdLst/>
                <a:ahLst/>
                <a:cxnLst/>
                <a:rect l="l" t="t" r="r" b="b"/>
                <a:pathLst>
                  <a:path w="2367" h="4438" extrusionOk="0">
                    <a:moveTo>
                      <a:pt x="2233" y="1"/>
                    </a:moveTo>
                    <a:cubicBezTo>
                      <a:pt x="2200" y="1"/>
                      <a:pt x="2166" y="19"/>
                      <a:pt x="2144" y="64"/>
                    </a:cubicBezTo>
                    <a:cubicBezTo>
                      <a:pt x="1777" y="764"/>
                      <a:pt x="1410" y="1465"/>
                      <a:pt x="1043" y="2165"/>
                    </a:cubicBezTo>
                    <a:cubicBezTo>
                      <a:pt x="676" y="2866"/>
                      <a:pt x="310" y="3533"/>
                      <a:pt x="43" y="4267"/>
                    </a:cubicBezTo>
                    <a:cubicBezTo>
                      <a:pt x="0" y="4372"/>
                      <a:pt x="79" y="4438"/>
                      <a:pt x="158" y="4438"/>
                    </a:cubicBezTo>
                    <a:cubicBezTo>
                      <a:pt x="205" y="4438"/>
                      <a:pt x="252" y="4416"/>
                      <a:pt x="276" y="4367"/>
                    </a:cubicBezTo>
                    <a:cubicBezTo>
                      <a:pt x="710" y="3733"/>
                      <a:pt x="1010" y="2999"/>
                      <a:pt x="1344" y="2299"/>
                    </a:cubicBezTo>
                    <a:cubicBezTo>
                      <a:pt x="1677" y="1598"/>
                      <a:pt x="1977" y="864"/>
                      <a:pt x="2344" y="164"/>
                    </a:cubicBezTo>
                    <a:cubicBezTo>
                      <a:pt x="2367" y="75"/>
                      <a:pt x="2300" y="1"/>
                      <a:pt x="22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9"/>
              <p:cNvSpPr/>
              <p:nvPr/>
            </p:nvSpPr>
            <p:spPr>
              <a:xfrm flipH="1">
                <a:off x="2275558" y="3107365"/>
                <a:ext cx="32386" cy="52655"/>
              </a:xfrm>
              <a:custGeom>
                <a:avLst/>
                <a:gdLst/>
                <a:ahLst/>
                <a:cxnLst/>
                <a:rect l="l" t="t" r="r" b="b"/>
                <a:pathLst>
                  <a:path w="1625" h="2642" extrusionOk="0">
                    <a:moveTo>
                      <a:pt x="1491" y="1"/>
                    </a:moveTo>
                    <a:cubicBezTo>
                      <a:pt x="1454" y="1"/>
                      <a:pt x="1413" y="19"/>
                      <a:pt x="1380" y="64"/>
                    </a:cubicBezTo>
                    <a:lnTo>
                      <a:pt x="1413" y="64"/>
                    </a:lnTo>
                    <a:cubicBezTo>
                      <a:pt x="980" y="831"/>
                      <a:pt x="479" y="1598"/>
                      <a:pt x="46" y="2399"/>
                    </a:cubicBezTo>
                    <a:cubicBezTo>
                      <a:pt x="0" y="2536"/>
                      <a:pt x="95" y="2641"/>
                      <a:pt x="191" y="2641"/>
                    </a:cubicBezTo>
                    <a:cubicBezTo>
                      <a:pt x="236" y="2641"/>
                      <a:pt x="281" y="2618"/>
                      <a:pt x="312" y="2566"/>
                    </a:cubicBezTo>
                    <a:cubicBezTo>
                      <a:pt x="779" y="1798"/>
                      <a:pt x="1146" y="964"/>
                      <a:pt x="1580" y="164"/>
                    </a:cubicBezTo>
                    <a:cubicBezTo>
                      <a:pt x="1625" y="75"/>
                      <a:pt x="1565" y="1"/>
                      <a:pt x="14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9"/>
              <p:cNvSpPr/>
              <p:nvPr/>
            </p:nvSpPr>
            <p:spPr>
              <a:xfrm flipH="1">
                <a:off x="2774386" y="3136363"/>
                <a:ext cx="14649" cy="106725"/>
              </a:xfrm>
              <a:custGeom>
                <a:avLst/>
                <a:gdLst/>
                <a:ahLst/>
                <a:cxnLst/>
                <a:rect l="l" t="t" r="r" b="b"/>
                <a:pathLst>
                  <a:path w="735" h="5355" extrusionOk="0">
                    <a:moveTo>
                      <a:pt x="193" y="0"/>
                    </a:moveTo>
                    <a:cubicBezTo>
                      <a:pt x="115" y="0"/>
                      <a:pt x="34" y="52"/>
                      <a:pt x="34" y="143"/>
                    </a:cubicBezTo>
                    <a:cubicBezTo>
                      <a:pt x="1" y="577"/>
                      <a:pt x="67" y="1010"/>
                      <a:pt x="134" y="1444"/>
                    </a:cubicBezTo>
                    <a:cubicBezTo>
                      <a:pt x="167" y="1878"/>
                      <a:pt x="201" y="2311"/>
                      <a:pt x="234" y="2745"/>
                    </a:cubicBezTo>
                    <a:cubicBezTo>
                      <a:pt x="268" y="3179"/>
                      <a:pt x="301" y="3612"/>
                      <a:pt x="334" y="4046"/>
                    </a:cubicBezTo>
                    <a:cubicBezTo>
                      <a:pt x="368" y="4446"/>
                      <a:pt x="368" y="4880"/>
                      <a:pt x="468" y="5280"/>
                    </a:cubicBezTo>
                    <a:cubicBezTo>
                      <a:pt x="468" y="5334"/>
                      <a:pt x="500" y="5355"/>
                      <a:pt x="540" y="5355"/>
                    </a:cubicBezTo>
                    <a:cubicBezTo>
                      <a:pt x="601" y="5355"/>
                      <a:pt x="681" y="5307"/>
                      <a:pt x="701" y="5247"/>
                    </a:cubicBezTo>
                    <a:cubicBezTo>
                      <a:pt x="735" y="4813"/>
                      <a:pt x="701" y="4380"/>
                      <a:pt x="668" y="3946"/>
                    </a:cubicBezTo>
                    <a:cubicBezTo>
                      <a:pt x="634" y="3512"/>
                      <a:pt x="601" y="3079"/>
                      <a:pt x="601" y="2645"/>
                    </a:cubicBezTo>
                    <a:cubicBezTo>
                      <a:pt x="568" y="2211"/>
                      <a:pt x="534" y="1778"/>
                      <a:pt x="501" y="1344"/>
                    </a:cubicBezTo>
                    <a:cubicBezTo>
                      <a:pt x="468" y="944"/>
                      <a:pt x="434" y="510"/>
                      <a:pt x="334" y="110"/>
                    </a:cubicBezTo>
                    <a:cubicBezTo>
                      <a:pt x="319" y="35"/>
                      <a:pt x="257" y="0"/>
                      <a:pt x="1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9"/>
              <p:cNvSpPr/>
              <p:nvPr/>
            </p:nvSpPr>
            <p:spPr>
              <a:xfrm flipH="1">
                <a:off x="2784351" y="3007655"/>
                <a:ext cx="15326" cy="90901"/>
              </a:xfrm>
              <a:custGeom>
                <a:avLst/>
                <a:gdLst/>
                <a:ahLst/>
                <a:cxnLst/>
                <a:rect l="l" t="t" r="r" b="b"/>
                <a:pathLst>
                  <a:path w="769" h="4561" extrusionOk="0">
                    <a:moveTo>
                      <a:pt x="144" y="0"/>
                    </a:moveTo>
                    <a:cubicBezTo>
                      <a:pt x="83" y="0"/>
                      <a:pt x="19" y="42"/>
                      <a:pt x="1" y="130"/>
                    </a:cubicBezTo>
                    <a:cubicBezTo>
                      <a:pt x="1" y="497"/>
                      <a:pt x="68" y="864"/>
                      <a:pt x="134" y="1197"/>
                    </a:cubicBezTo>
                    <a:cubicBezTo>
                      <a:pt x="168" y="1598"/>
                      <a:pt x="234" y="1965"/>
                      <a:pt x="268" y="2331"/>
                    </a:cubicBezTo>
                    <a:cubicBezTo>
                      <a:pt x="335" y="2698"/>
                      <a:pt x="368" y="3065"/>
                      <a:pt x="401" y="3432"/>
                    </a:cubicBezTo>
                    <a:cubicBezTo>
                      <a:pt x="435" y="3799"/>
                      <a:pt x="468" y="4166"/>
                      <a:pt x="568" y="4500"/>
                    </a:cubicBezTo>
                    <a:cubicBezTo>
                      <a:pt x="568" y="4542"/>
                      <a:pt x="591" y="4560"/>
                      <a:pt x="621" y="4560"/>
                    </a:cubicBezTo>
                    <a:cubicBezTo>
                      <a:pt x="662" y="4560"/>
                      <a:pt x="715" y="4524"/>
                      <a:pt x="735" y="4466"/>
                    </a:cubicBezTo>
                    <a:cubicBezTo>
                      <a:pt x="768" y="4099"/>
                      <a:pt x="735" y="3732"/>
                      <a:pt x="701" y="3366"/>
                    </a:cubicBezTo>
                    <a:cubicBezTo>
                      <a:pt x="701" y="2999"/>
                      <a:pt x="668" y="2632"/>
                      <a:pt x="635" y="2265"/>
                    </a:cubicBezTo>
                    <a:cubicBezTo>
                      <a:pt x="601" y="1898"/>
                      <a:pt x="535" y="1531"/>
                      <a:pt x="501" y="1197"/>
                    </a:cubicBezTo>
                    <a:cubicBezTo>
                      <a:pt x="435" y="830"/>
                      <a:pt x="401" y="430"/>
                      <a:pt x="268" y="97"/>
                    </a:cubicBezTo>
                    <a:cubicBezTo>
                      <a:pt x="252" y="34"/>
                      <a:pt x="199" y="0"/>
                      <a:pt x="1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9"/>
              <p:cNvSpPr/>
              <p:nvPr/>
            </p:nvSpPr>
            <p:spPr>
              <a:xfrm flipH="1">
                <a:off x="2799657" y="2874423"/>
                <a:ext cx="18993" cy="105410"/>
              </a:xfrm>
              <a:custGeom>
                <a:avLst/>
                <a:gdLst/>
                <a:ahLst/>
                <a:cxnLst/>
                <a:rect l="l" t="t" r="r" b="b"/>
                <a:pathLst>
                  <a:path w="953" h="5289" extrusionOk="0">
                    <a:moveTo>
                      <a:pt x="147" y="0"/>
                    </a:moveTo>
                    <a:cubicBezTo>
                      <a:pt x="73" y="0"/>
                      <a:pt x="1" y="52"/>
                      <a:pt x="19" y="143"/>
                    </a:cubicBezTo>
                    <a:cubicBezTo>
                      <a:pt x="52" y="977"/>
                      <a:pt x="252" y="1811"/>
                      <a:pt x="386" y="2679"/>
                    </a:cubicBezTo>
                    <a:cubicBezTo>
                      <a:pt x="519" y="3513"/>
                      <a:pt x="619" y="4380"/>
                      <a:pt x="753" y="5214"/>
                    </a:cubicBezTo>
                    <a:cubicBezTo>
                      <a:pt x="770" y="5264"/>
                      <a:pt x="820" y="5289"/>
                      <a:pt x="865" y="5289"/>
                    </a:cubicBezTo>
                    <a:cubicBezTo>
                      <a:pt x="911" y="5289"/>
                      <a:pt x="953" y="5264"/>
                      <a:pt x="953" y="5214"/>
                    </a:cubicBezTo>
                    <a:cubicBezTo>
                      <a:pt x="953" y="4346"/>
                      <a:pt x="853" y="3479"/>
                      <a:pt x="753" y="2612"/>
                    </a:cubicBezTo>
                    <a:cubicBezTo>
                      <a:pt x="653" y="1778"/>
                      <a:pt x="553" y="911"/>
                      <a:pt x="286" y="110"/>
                    </a:cubicBezTo>
                    <a:cubicBezTo>
                      <a:pt x="271" y="35"/>
                      <a:pt x="208" y="0"/>
                      <a:pt x="1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9"/>
              <p:cNvSpPr/>
              <p:nvPr/>
            </p:nvSpPr>
            <p:spPr>
              <a:xfrm flipH="1">
                <a:off x="2818930" y="2738739"/>
                <a:ext cx="14649" cy="105848"/>
              </a:xfrm>
              <a:custGeom>
                <a:avLst/>
                <a:gdLst/>
                <a:ahLst/>
                <a:cxnLst/>
                <a:rect l="l" t="t" r="r" b="b"/>
                <a:pathLst>
                  <a:path w="735" h="5311" extrusionOk="0">
                    <a:moveTo>
                      <a:pt x="195" y="0"/>
                    </a:moveTo>
                    <a:cubicBezTo>
                      <a:pt x="136" y="0"/>
                      <a:pt x="83" y="34"/>
                      <a:pt x="67" y="113"/>
                    </a:cubicBezTo>
                    <a:cubicBezTo>
                      <a:pt x="1" y="514"/>
                      <a:pt x="67" y="914"/>
                      <a:pt x="101" y="1347"/>
                    </a:cubicBezTo>
                    <a:cubicBezTo>
                      <a:pt x="134" y="1781"/>
                      <a:pt x="168" y="2215"/>
                      <a:pt x="201" y="2682"/>
                    </a:cubicBezTo>
                    <a:cubicBezTo>
                      <a:pt x="268" y="3549"/>
                      <a:pt x="368" y="4416"/>
                      <a:pt x="534" y="5250"/>
                    </a:cubicBezTo>
                    <a:cubicBezTo>
                      <a:pt x="548" y="5292"/>
                      <a:pt x="586" y="5311"/>
                      <a:pt x="625" y="5311"/>
                    </a:cubicBezTo>
                    <a:cubicBezTo>
                      <a:pt x="678" y="5311"/>
                      <a:pt x="735" y="5275"/>
                      <a:pt x="735" y="5217"/>
                    </a:cubicBezTo>
                    <a:cubicBezTo>
                      <a:pt x="701" y="4350"/>
                      <a:pt x="635" y="3482"/>
                      <a:pt x="568" y="2615"/>
                    </a:cubicBezTo>
                    <a:cubicBezTo>
                      <a:pt x="534" y="2215"/>
                      <a:pt x="501" y="1781"/>
                      <a:pt x="468" y="1347"/>
                    </a:cubicBezTo>
                    <a:cubicBezTo>
                      <a:pt x="468" y="914"/>
                      <a:pt x="468" y="480"/>
                      <a:pt x="368" y="113"/>
                    </a:cubicBezTo>
                    <a:cubicBezTo>
                      <a:pt x="332" y="43"/>
                      <a:pt x="260" y="0"/>
                      <a:pt x="1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9"/>
              <p:cNvSpPr/>
              <p:nvPr/>
            </p:nvSpPr>
            <p:spPr>
              <a:xfrm flipH="1">
                <a:off x="2832223" y="2617963"/>
                <a:ext cx="23956" cy="101862"/>
              </a:xfrm>
              <a:custGeom>
                <a:avLst/>
                <a:gdLst/>
                <a:ahLst/>
                <a:cxnLst/>
                <a:rect l="l" t="t" r="r" b="b"/>
                <a:pathLst>
                  <a:path w="1202" h="5111" extrusionOk="0">
                    <a:moveTo>
                      <a:pt x="212" y="1"/>
                    </a:moveTo>
                    <a:cubicBezTo>
                      <a:pt x="152" y="1"/>
                      <a:pt x="89" y="38"/>
                      <a:pt x="67" y="102"/>
                    </a:cubicBezTo>
                    <a:cubicBezTo>
                      <a:pt x="1" y="302"/>
                      <a:pt x="67" y="469"/>
                      <a:pt x="101" y="669"/>
                    </a:cubicBezTo>
                    <a:cubicBezTo>
                      <a:pt x="167" y="869"/>
                      <a:pt x="201" y="1103"/>
                      <a:pt x="267" y="1303"/>
                    </a:cubicBezTo>
                    <a:cubicBezTo>
                      <a:pt x="334" y="1703"/>
                      <a:pt x="434" y="2104"/>
                      <a:pt x="501" y="2537"/>
                    </a:cubicBezTo>
                    <a:cubicBezTo>
                      <a:pt x="668" y="3371"/>
                      <a:pt x="835" y="4205"/>
                      <a:pt x="1001" y="5039"/>
                    </a:cubicBezTo>
                    <a:cubicBezTo>
                      <a:pt x="1017" y="5086"/>
                      <a:pt x="1061" y="5110"/>
                      <a:pt x="1104" y="5110"/>
                    </a:cubicBezTo>
                    <a:cubicBezTo>
                      <a:pt x="1154" y="5110"/>
                      <a:pt x="1201" y="5077"/>
                      <a:pt x="1201" y="5006"/>
                    </a:cubicBezTo>
                    <a:cubicBezTo>
                      <a:pt x="1101" y="4172"/>
                      <a:pt x="968" y="3338"/>
                      <a:pt x="835" y="2471"/>
                    </a:cubicBezTo>
                    <a:cubicBezTo>
                      <a:pt x="768" y="2070"/>
                      <a:pt x="668" y="1637"/>
                      <a:pt x="601" y="1203"/>
                    </a:cubicBezTo>
                    <a:cubicBezTo>
                      <a:pt x="534" y="1003"/>
                      <a:pt x="501" y="769"/>
                      <a:pt x="468" y="569"/>
                    </a:cubicBezTo>
                    <a:cubicBezTo>
                      <a:pt x="434" y="369"/>
                      <a:pt x="401" y="202"/>
                      <a:pt x="301" y="35"/>
                    </a:cubicBezTo>
                    <a:cubicBezTo>
                      <a:pt x="277" y="12"/>
                      <a:pt x="245" y="1"/>
                      <a:pt x="21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9"/>
              <p:cNvSpPr/>
              <p:nvPr/>
            </p:nvSpPr>
            <p:spPr>
              <a:xfrm flipH="1">
                <a:off x="2851495" y="2494019"/>
                <a:ext cx="20628" cy="100607"/>
              </a:xfrm>
              <a:custGeom>
                <a:avLst/>
                <a:gdLst/>
                <a:ahLst/>
                <a:cxnLst/>
                <a:rect l="l" t="t" r="r" b="b"/>
                <a:pathLst>
                  <a:path w="1035" h="5048" extrusionOk="0">
                    <a:moveTo>
                      <a:pt x="172" y="1"/>
                    </a:moveTo>
                    <a:cubicBezTo>
                      <a:pt x="104" y="1"/>
                      <a:pt x="33" y="52"/>
                      <a:pt x="33" y="117"/>
                    </a:cubicBezTo>
                    <a:cubicBezTo>
                      <a:pt x="0" y="484"/>
                      <a:pt x="100" y="917"/>
                      <a:pt x="167" y="1284"/>
                    </a:cubicBezTo>
                    <a:cubicBezTo>
                      <a:pt x="267" y="1685"/>
                      <a:pt x="334" y="2118"/>
                      <a:pt x="400" y="2518"/>
                    </a:cubicBezTo>
                    <a:cubicBezTo>
                      <a:pt x="467" y="2952"/>
                      <a:pt x="534" y="3352"/>
                      <a:pt x="600" y="3753"/>
                    </a:cubicBezTo>
                    <a:cubicBezTo>
                      <a:pt x="667" y="4153"/>
                      <a:pt x="701" y="4587"/>
                      <a:pt x="834" y="4987"/>
                    </a:cubicBezTo>
                    <a:cubicBezTo>
                      <a:pt x="848" y="5029"/>
                      <a:pt x="879" y="5047"/>
                      <a:pt x="911" y="5047"/>
                    </a:cubicBezTo>
                    <a:cubicBezTo>
                      <a:pt x="956" y="5047"/>
                      <a:pt x="1001" y="5012"/>
                      <a:pt x="1001" y="4954"/>
                    </a:cubicBezTo>
                    <a:cubicBezTo>
                      <a:pt x="1034" y="4520"/>
                      <a:pt x="967" y="4086"/>
                      <a:pt x="901" y="3653"/>
                    </a:cubicBezTo>
                    <a:cubicBezTo>
                      <a:pt x="834" y="3252"/>
                      <a:pt x="801" y="2885"/>
                      <a:pt x="734" y="2485"/>
                    </a:cubicBezTo>
                    <a:cubicBezTo>
                      <a:pt x="667" y="2085"/>
                      <a:pt x="600" y="1685"/>
                      <a:pt x="534" y="1284"/>
                    </a:cubicBezTo>
                    <a:cubicBezTo>
                      <a:pt x="467" y="884"/>
                      <a:pt x="434" y="417"/>
                      <a:pt x="267" y="50"/>
                    </a:cubicBezTo>
                    <a:cubicBezTo>
                      <a:pt x="244" y="15"/>
                      <a:pt x="208" y="1"/>
                      <a:pt x="1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9"/>
              <p:cNvSpPr/>
              <p:nvPr/>
            </p:nvSpPr>
            <p:spPr>
              <a:xfrm flipH="1">
                <a:off x="2876348" y="2351459"/>
                <a:ext cx="22381" cy="112445"/>
              </a:xfrm>
              <a:custGeom>
                <a:avLst/>
                <a:gdLst/>
                <a:ahLst/>
                <a:cxnLst/>
                <a:rect l="l" t="t" r="r" b="b"/>
                <a:pathLst>
                  <a:path w="1123" h="5642" extrusionOk="0">
                    <a:moveTo>
                      <a:pt x="172" y="0"/>
                    </a:moveTo>
                    <a:cubicBezTo>
                      <a:pt x="102" y="0"/>
                      <a:pt x="23" y="66"/>
                      <a:pt x="1" y="131"/>
                    </a:cubicBezTo>
                    <a:cubicBezTo>
                      <a:pt x="1" y="365"/>
                      <a:pt x="34" y="598"/>
                      <a:pt x="67" y="798"/>
                    </a:cubicBezTo>
                    <a:lnTo>
                      <a:pt x="201" y="1499"/>
                    </a:lnTo>
                    <a:cubicBezTo>
                      <a:pt x="268" y="1966"/>
                      <a:pt x="334" y="2400"/>
                      <a:pt x="401" y="2833"/>
                    </a:cubicBezTo>
                    <a:cubicBezTo>
                      <a:pt x="568" y="3734"/>
                      <a:pt x="735" y="4635"/>
                      <a:pt x="868" y="5569"/>
                    </a:cubicBezTo>
                    <a:cubicBezTo>
                      <a:pt x="881" y="5620"/>
                      <a:pt x="923" y="5641"/>
                      <a:pt x="968" y="5641"/>
                    </a:cubicBezTo>
                    <a:cubicBezTo>
                      <a:pt x="1041" y="5641"/>
                      <a:pt x="1122" y="5584"/>
                      <a:pt x="1102" y="5502"/>
                    </a:cubicBezTo>
                    <a:cubicBezTo>
                      <a:pt x="968" y="4568"/>
                      <a:pt x="868" y="3667"/>
                      <a:pt x="735" y="2733"/>
                    </a:cubicBezTo>
                    <a:cubicBezTo>
                      <a:pt x="668" y="2300"/>
                      <a:pt x="601" y="1866"/>
                      <a:pt x="534" y="1432"/>
                    </a:cubicBezTo>
                    <a:cubicBezTo>
                      <a:pt x="468" y="999"/>
                      <a:pt x="468" y="465"/>
                      <a:pt x="268" y="65"/>
                    </a:cubicBezTo>
                    <a:cubicBezTo>
                      <a:pt x="245" y="19"/>
                      <a:pt x="210" y="0"/>
                      <a:pt x="1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9"/>
              <p:cNvSpPr/>
              <p:nvPr/>
            </p:nvSpPr>
            <p:spPr>
              <a:xfrm flipH="1">
                <a:off x="2902038" y="2222612"/>
                <a:ext cx="21285" cy="97896"/>
              </a:xfrm>
              <a:custGeom>
                <a:avLst/>
                <a:gdLst/>
                <a:ahLst/>
                <a:cxnLst/>
                <a:rect l="l" t="t" r="r" b="b"/>
                <a:pathLst>
                  <a:path w="1068" h="4912" extrusionOk="0">
                    <a:moveTo>
                      <a:pt x="125" y="0"/>
                    </a:moveTo>
                    <a:cubicBezTo>
                      <a:pt x="62" y="0"/>
                      <a:pt x="1" y="44"/>
                      <a:pt x="1" y="125"/>
                    </a:cubicBezTo>
                    <a:cubicBezTo>
                      <a:pt x="34" y="525"/>
                      <a:pt x="201" y="926"/>
                      <a:pt x="301" y="1293"/>
                    </a:cubicBezTo>
                    <a:cubicBezTo>
                      <a:pt x="401" y="1659"/>
                      <a:pt x="501" y="2060"/>
                      <a:pt x="568" y="2427"/>
                    </a:cubicBezTo>
                    <a:cubicBezTo>
                      <a:pt x="734" y="3227"/>
                      <a:pt x="868" y="4061"/>
                      <a:pt x="968" y="4862"/>
                    </a:cubicBezTo>
                    <a:cubicBezTo>
                      <a:pt x="968" y="4895"/>
                      <a:pt x="985" y="4912"/>
                      <a:pt x="1001" y="4912"/>
                    </a:cubicBezTo>
                    <a:cubicBezTo>
                      <a:pt x="1018" y="4912"/>
                      <a:pt x="1035" y="4895"/>
                      <a:pt x="1035" y="4862"/>
                    </a:cubicBezTo>
                    <a:cubicBezTo>
                      <a:pt x="1068" y="4061"/>
                      <a:pt x="1035" y="3227"/>
                      <a:pt x="901" y="2427"/>
                    </a:cubicBezTo>
                    <a:cubicBezTo>
                      <a:pt x="834" y="2026"/>
                      <a:pt x="734" y="1593"/>
                      <a:pt x="634" y="1192"/>
                    </a:cubicBezTo>
                    <a:cubicBezTo>
                      <a:pt x="534" y="826"/>
                      <a:pt x="468" y="392"/>
                      <a:pt x="234" y="58"/>
                    </a:cubicBezTo>
                    <a:cubicBezTo>
                      <a:pt x="208" y="19"/>
                      <a:pt x="166" y="0"/>
                      <a:pt x="1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9"/>
              <p:cNvSpPr/>
              <p:nvPr/>
            </p:nvSpPr>
            <p:spPr>
              <a:xfrm flipH="1">
                <a:off x="2924639" y="2116784"/>
                <a:ext cx="17957" cy="85998"/>
              </a:xfrm>
              <a:custGeom>
                <a:avLst/>
                <a:gdLst/>
                <a:ahLst/>
                <a:cxnLst/>
                <a:rect l="l" t="t" r="r" b="b"/>
                <a:pathLst>
                  <a:path w="901" h="4315" extrusionOk="0">
                    <a:moveTo>
                      <a:pt x="205" y="0"/>
                    </a:moveTo>
                    <a:cubicBezTo>
                      <a:pt x="134" y="0"/>
                      <a:pt x="55" y="66"/>
                      <a:pt x="34" y="131"/>
                    </a:cubicBezTo>
                    <a:cubicBezTo>
                      <a:pt x="0" y="465"/>
                      <a:pt x="100" y="832"/>
                      <a:pt x="134" y="1165"/>
                    </a:cubicBezTo>
                    <a:cubicBezTo>
                      <a:pt x="200" y="1499"/>
                      <a:pt x="267" y="1832"/>
                      <a:pt x="334" y="2199"/>
                    </a:cubicBezTo>
                    <a:cubicBezTo>
                      <a:pt x="434" y="2867"/>
                      <a:pt x="534" y="3600"/>
                      <a:pt x="767" y="4268"/>
                    </a:cubicBezTo>
                    <a:cubicBezTo>
                      <a:pt x="767" y="4298"/>
                      <a:pt x="794" y="4314"/>
                      <a:pt x="824" y="4314"/>
                    </a:cubicBezTo>
                    <a:cubicBezTo>
                      <a:pt x="860" y="4314"/>
                      <a:pt x="901" y="4289"/>
                      <a:pt x="901" y="4234"/>
                    </a:cubicBezTo>
                    <a:cubicBezTo>
                      <a:pt x="901" y="3534"/>
                      <a:pt x="767" y="2833"/>
                      <a:pt x="667" y="2133"/>
                    </a:cubicBezTo>
                    <a:cubicBezTo>
                      <a:pt x="601" y="1799"/>
                      <a:pt x="567" y="1432"/>
                      <a:pt x="501" y="1099"/>
                    </a:cubicBezTo>
                    <a:cubicBezTo>
                      <a:pt x="467" y="765"/>
                      <a:pt x="434" y="365"/>
                      <a:pt x="300" y="65"/>
                    </a:cubicBezTo>
                    <a:cubicBezTo>
                      <a:pt x="277" y="18"/>
                      <a:pt x="242" y="0"/>
                      <a:pt x="2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9"/>
              <p:cNvSpPr/>
              <p:nvPr/>
            </p:nvSpPr>
            <p:spPr>
              <a:xfrm flipH="1">
                <a:off x="2943911" y="1974384"/>
                <a:ext cx="22621" cy="106346"/>
              </a:xfrm>
              <a:custGeom>
                <a:avLst/>
                <a:gdLst/>
                <a:ahLst/>
                <a:cxnLst/>
                <a:rect l="l" t="t" r="r" b="b"/>
                <a:pathLst>
                  <a:path w="1135" h="5336" extrusionOk="0">
                    <a:moveTo>
                      <a:pt x="179" y="0"/>
                    </a:moveTo>
                    <a:cubicBezTo>
                      <a:pt x="94" y="0"/>
                      <a:pt x="0" y="66"/>
                      <a:pt x="0" y="171"/>
                    </a:cubicBezTo>
                    <a:cubicBezTo>
                      <a:pt x="34" y="571"/>
                      <a:pt x="200" y="1005"/>
                      <a:pt x="267" y="1439"/>
                    </a:cubicBezTo>
                    <a:cubicBezTo>
                      <a:pt x="367" y="1839"/>
                      <a:pt x="467" y="2273"/>
                      <a:pt x="534" y="2673"/>
                    </a:cubicBezTo>
                    <a:cubicBezTo>
                      <a:pt x="601" y="3073"/>
                      <a:pt x="667" y="3507"/>
                      <a:pt x="734" y="3907"/>
                    </a:cubicBezTo>
                    <a:cubicBezTo>
                      <a:pt x="801" y="4374"/>
                      <a:pt x="801" y="4808"/>
                      <a:pt x="901" y="5275"/>
                    </a:cubicBezTo>
                    <a:cubicBezTo>
                      <a:pt x="915" y="5317"/>
                      <a:pt x="952" y="5335"/>
                      <a:pt x="991" y="5335"/>
                    </a:cubicBezTo>
                    <a:cubicBezTo>
                      <a:pt x="1045" y="5335"/>
                      <a:pt x="1101" y="5300"/>
                      <a:pt x="1101" y="5241"/>
                    </a:cubicBezTo>
                    <a:cubicBezTo>
                      <a:pt x="1134" y="4774"/>
                      <a:pt x="1068" y="4307"/>
                      <a:pt x="1034" y="3874"/>
                    </a:cubicBezTo>
                    <a:cubicBezTo>
                      <a:pt x="1001" y="3474"/>
                      <a:pt x="934" y="3040"/>
                      <a:pt x="868" y="2640"/>
                    </a:cubicBezTo>
                    <a:cubicBezTo>
                      <a:pt x="801" y="2206"/>
                      <a:pt x="734" y="1772"/>
                      <a:pt x="634" y="1339"/>
                    </a:cubicBezTo>
                    <a:cubicBezTo>
                      <a:pt x="567" y="905"/>
                      <a:pt x="501" y="471"/>
                      <a:pt x="301" y="71"/>
                    </a:cubicBezTo>
                    <a:cubicBezTo>
                      <a:pt x="276" y="22"/>
                      <a:pt x="229" y="0"/>
                      <a:pt x="1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9"/>
              <p:cNvSpPr/>
              <p:nvPr/>
            </p:nvSpPr>
            <p:spPr>
              <a:xfrm flipH="1">
                <a:off x="2968126" y="1855860"/>
                <a:ext cx="24992" cy="101085"/>
              </a:xfrm>
              <a:custGeom>
                <a:avLst/>
                <a:gdLst/>
                <a:ahLst/>
                <a:cxnLst/>
                <a:rect l="l" t="t" r="r" b="b"/>
                <a:pathLst>
                  <a:path w="1254" h="5072" extrusionOk="0">
                    <a:moveTo>
                      <a:pt x="58" y="1"/>
                    </a:moveTo>
                    <a:cubicBezTo>
                      <a:pt x="30" y="1"/>
                      <a:pt x="0" y="25"/>
                      <a:pt x="0" y="80"/>
                    </a:cubicBezTo>
                    <a:cubicBezTo>
                      <a:pt x="0" y="447"/>
                      <a:pt x="100" y="848"/>
                      <a:pt x="167" y="1215"/>
                    </a:cubicBezTo>
                    <a:cubicBezTo>
                      <a:pt x="234" y="1648"/>
                      <a:pt x="300" y="2082"/>
                      <a:pt x="367" y="2482"/>
                    </a:cubicBezTo>
                    <a:cubicBezTo>
                      <a:pt x="467" y="2916"/>
                      <a:pt x="534" y="3316"/>
                      <a:pt x="634" y="3716"/>
                    </a:cubicBezTo>
                    <a:cubicBezTo>
                      <a:pt x="734" y="4117"/>
                      <a:pt x="801" y="4550"/>
                      <a:pt x="934" y="4951"/>
                    </a:cubicBezTo>
                    <a:cubicBezTo>
                      <a:pt x="962" y="5034"/>
                      <a:pt x="1025" y="5071"/>
                      <a:pt x="1086" y="5071"/>
                    </a:cubicBezTo>
                    <a:cubicBezTo>
                      <a:pt x="1172" y="5071"/>
                      <a:pt x="1254" y="5000"/>
                      <a:pt x="1234" y="4884"/>
                    </a:cubicBezTo>
                    <a:cubicBezTo>
                      <a:pt x="1168" y="4484"/>
                      <a:pt x="1067" y="4083"/>
                      <a:pt x="967" y="3683"/>
                    </a:cubicBezTo>
                    <a:lnTo>
                      <a:pt x="967" y="3650"/>
                    </a:lnTo>
                    <a:cubicBezTo>
                      <a:pt x="867" y="3249"/>
                      <a:pt x="767" y="2849"/>
                      <a:pt x="667" y="2449"/>
                    </a:cubicBezTo>
                    <a:cubicBezTo>
                      <a:pt x="567" y="2049"/>
                      <a:pt x="467" y="1648"/>
                      <a:pt x="400" y="1248"/>
                    </a:cubicBezTo>
                    <a:cubicBezTo>
                      <a:pt x="300" y="848"/>
                      <a:pt x="234" y="447"/>
                      <a:pt x="100" y="47"/>
                    </a:cubicBezTo>
                    <a:cubicBezTo>
                      <a:pt x="100" y="17"/>
                      <a:pt x="80" y="1"/>
                      <a:pt x="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9"/>
              <p:cNvSpPr/>
              <p:nvPr/>
            </p:nvSpPr>
            <p:spPr>
              <a:xfrm flipH="1">
                <a:off x="2610841" y="3262699"/>
                <a:ext cx="9327" cy="96501"/>
              </a:xfrm>
              <a:custGeom>
                <a:avLst/>
                <a:gdLst/>
                <a:ahLst/>
                <a:cxnLst/>
                <a:rect l="l" t="t" r="r" b="b"/>
                <a:pathLst>
                  <a:path w="468" h="4842" extrusionOk="0">
                    <a:moveTo>
                      <a:pt x="88" y="0"/>
                    </a:moveTo>
                    <a:cubicBezTo>
                      <a:pt x="42" y="0"/>
                      <a:pt x="0" y="25"/>
                      <a:pt x="0" y="75"/>
                    </a:cubicBezTo>
                    <a:cubicBezTo>
                      <a:pt x="0" y="876"/>
                      <a:pt x="0" y="1710"/>
                      <a:pt x="0" y="2510"/>
                    </a:cubicBezTo>
                    <a:cubicBezTo>
                      <a:pt x="0" y="2911"/>
                      <a:pt x="34" y="3278"/>
                      <a:pt x="34" y="3678"/>
                    </a:cubicBezTo>
                    <a:cubicBezTo>
                      <a:pt x="34" y="3878"/>
                      <a:pt x="34" y="4078"/>
                      <a:pt x="34" y="4278"/>
                    </a:cubicBezTo>
                    <a:cubicBezTo>
                      <a:pt x="34" y="4445"/>
                      <a:pt x="34" y="4645"/>
                      <a:pt x="134" y="4779"/>
                    </a:cubicBezTo>
                    <a:cubicBezTo>
                      <a:pt x="152" y="4815"/>
                      <a:pt x="201" y="4842"/>
                      <a:pt x="246" y="4842"/>
                    </a:cubicBezTo>
                    <a:cubicBezTo>
                      <a:pt x="283" y="4842"/>
                      <a:pt x="319" y="4824"/>
                      <a:pt x="334" y="4779"/>
                    </a:cubicBezTo>
                    <a:cubicBezTo>
                      <a:pt x="467" y="4479"/>
                      <a:pt x="367" y="4045"/>
                      <a:pt x="367" y="3745"/>
                    </a:cubicBezTo>
                    <a:cubicBezTo>
                      <a:pt x="367" y="3311"/>
                      <a:pt x="334" y="2911"/>
                      <a:pt x="334" y="2510"/>
                    </a:cubicBezTo>
                    <a:cubicBezTo>
                      <a:pt x="301" y="1710"/>
                      <a:pt x="234" y="876"/>
                      <a:pt x="201" y="75"/>
                    </a:cubicBezTo>
                    <a:cubicBezTo>
                      <a:pt x="184" y="25"/>
                      <a:pt x="134" y="0"/>
                      <a:pt x="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9"/>
              <p:cNvSpPr/>
              <p:nvPr/>
            </p:nvSpPr>
            <p:spPr>
              <a:xfrm flipH="1">
                <a:off x="3467352" y="2726721"/>
                <a:ext cx="68918" cy="31131"/>
              </a:xfrm>
              <a:custGeom>
                <a:avLst/>
                <a:gdLst/>
                <a:ahLst/>
                <a:cxnLst/>
                <a:rect l="l" t="t" r="r" b="b"/>
                <a:pathLst>
                  <a:path w="3458" h="1562" extrusionOk="0">
                    <a:moveTo>
                      <a:pt x="276" y="1"/>
                    </a:moveTo>
                    <a:cubicBezTo>
                      <a:pt x="237" y="1"/>
                      <a:pt x="200" y="5"/>
                      <a:pt x="167" y="16"/>
                    </a:cubicBezTo>
                    <a:lnTo>
                      <a:pt x="134" y="16"/>
                    </a:lnTo>
                    <a:cubicBezTo>
                      <a:pt x="0" y="16"/>
                      <a:pt x="0" y="183"/>
                      <a:pt x="100" y="249"/>
                    </a:cubicBezTo>
                    <a:lnTo>
                      <a:pt x="134" y="249"/>
                    </a:lnTo>
                    <a:cubicBezTo>
                      <a:pt x="200" y="316"/>
                      <a:pt x="300" y="316"/>
                      <a:pt x="434" y="349"/>
                    </a:cubicBezTo>
                    <a:cubicBezTo>
                      <a:pt x="567" y="383"/>
                      <a:pt x="701" y="416"/>
                      <a:pt x="834" y="449"/>
                    </a:cubicBezTo>
                    <a:cubicBezTo>
                      <a:pt x="1134" y="549"/>
                      <a:pt x="1401" y="616"/>
                      <a:pt x="1668" y="750"/>
                    </a:cubicBezTo>
                    <a:cubicBezTo>
                      <a:pt x="1968" y="850"/>
                      <a:pt x="2235" y="983"/>
                      <a:pt x="2469" y="1117"/>
                    </a:cubicBezTo>
                    <a:cubicBezTo>
                      <a:pt x="2736" y="1250"/>
                      <a:pt x="2969" y="1450"/>
                      <a:pt x="3236" y="1550"/>
                    </a:cubicBezTo>
                    <a:cubicBezTo>
                      <a:pt x="3256" y="1558"/>
                      <a:pt x="3275" y="1562"/>
                      <a:pt x="3292" y="1562"/>
                    </a:cubicBezTo>
                    <a:cubicBezTo>
                      <a:pt x="3416" y="1562"/>
                      <a:pt x="3457" y="1371"/>
                      <a:pt x="3369" y="1283"/>
                    </a:cubicBezTo>
                    <a:cubicBezTo>
                      <a:pt x="3203" y="1083"/>
                      <a:pt x="2902" y="916"/>
                      <a:pt x="2635" y="783"/>
                    </a:cubicBezTo>
                    <a:cubicBezTo>
                      <a:pt x="2369" y="650"/>
                      <a:pt x="2102" y="516"/>
                      <a:pt x="1802" y="416"/>
                    </a:cubicBezTo>
                    <a:cubicBezTo>
                      <a:pt x="1535" y="316"/>
                      <a:pt x="1234" y="216"/>
                      <a:pt x="934" y="116"/>
                    </a:cubicBezTo>
                    <a:cubicBezTo>
                      <a:pt x="801" y="82"/>
                      <a:pt x="667" y="49"/>
                      <a:pt x="501" y="16"/>
                    </a:cubicBezTo>
                    <a:cubicBezTo>
                      <a:pt x="434" y="16"/>
                      <a:pt x="352" y="1"/>
                      <a:pt x="2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9"/>
              <p:cNvSpPr/>
              <p:nvPr/>
            </p:nvSpPr>
            <p:spPr>
              <a:xfrm flipH="1">
                <a:off x="3370871" y="2761599"/>
                <a:ext cx="80976" cy="42670"/>
              </a:xfrm>
              <a:custGeom>
                <a:avLst/>
                <a:gdLst/>
                <a:ahLst/>
                <a:cxnLst/>
                <a:rect l="l" t="t" r="r" b="b"/>
                <a:pathLst>
                  <a:path w="4063" h="2141" extrusionOk="0">
                    <a:moveTo>
                      <a:pt x="134" y="0"/>
                    </a:moveTo>
                    <a:cubicBezTo>
                      <a:pt x="67" y="0"/>
                      <a:pt x="1" y="134"/>
                      <a:pt x="67" y="167"/>
                    </a:cubicBezTo>
                    <a:cubicBezTo>
                      <a:pt x="734" y="501"/>
                      <a:pt x="1402" y="801"/>
                      <a:pt x="2035" y="1134"/>
                    </a:cubicBezTo>
                    <a:cubicBezTo>
                      <a:pt x="2369" y="1335"/>
                      <a:pt x="2669" y="1501"/>
                      <a:pt x="2969" y="1668"/>
                    </a:cubicBezTo>
                    <a:cubicBezTo>
                      <a:pt x="3136" y="1768"/>
                      <a:pt x="3303" y="1868"/>
                      <a:pt x="3436" y="1968"/>
                    </a:cubicBezTo>
                    <a:cubicBezTo>
                      <a:pt x="3603" y="2068"/>
                      <a:pt x="3737" y="2135"/>
                      <a:pt x="3903" y="2135"/>
                    </a:cubicBezTo>
                    <a:cubicBezTo>
                      <a:pt x="3914" y="2139"/>
                      <a:pt x="3925" y="2140"/>
                      <a:pt x="3935" y="2140"/>
                    </a:cubicBezTo>
                    <a:cubicBezTo>
                      <a:pt x="4016" y="2140"/>
                      <a:pt x="4063" y="2028"/>
                      <a:pt x="4003" y="1968"/>
                    </a:cubicBezTo>
                    <a:cubicBezTo>
                      <a:pt x="3937" y="1802"/>
                      <a:pt x="3770" y="1735"/>
                      <a:pt x="3637" y="1635"/>
                    </a:cubicBezTo>
                    <a:cubicBezTo>
                      <a:pt x="3470" y="1535"/>
                      <a:pt x="3336" y="1435"/>
                      <a:pt x="3170" y="1368"/>
                    </a:cubicBezTo>
                    <a:cubicBezTo>
                      <a:pt x="2836" y="1168"/>
                      <a:pt x="2502" y="1001"/>
                      <a:pt x="2169" y="834"/>
                    </a:cubicBezTo>
                    <a:cubicBezTo>
                      <a:pt x="1535" y="501"/>
                      <a:pt x="835" y="234"/>
                      <a:pt x="1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9"/>
              <p:cNvSpPr/>
              <p:nvPr/>
            </p:nvSpPr>
            <p:spPr>
              <a:xfrm flipH="1">
                <a:off x="3289756" y="2818878"/>
                <a:ext cx="65849" cy="51878"/>
              </a:xfrm>
              <a:custGeom>
                <a:avLst/>
                <a:gdLst/>
                <a:ahLst/>
                <a:cxnLst/>
                <a:rect l="l" t="t" r="r" b="b"/>
                <a:pathLst>
                  <a:path w="3304" h="2603" extrusionOk="0">
                    <a:moveTo>
                      <a:pt x="149" y="1"/>
                    </a:moveTo>
                    <a:cubicBezTo>
                      <a:pt x="67" y="1"/>
                      <a:pt x="1" y="141"/>
                      <a:pt x="108" y="195"/>
                    </a:cubicBezTo>
                    <a:cubicBezTo>
                      <a:pt x="375" y="395"/>
                      <a:pt x="609" y="595"/>
                      <a:pt x="842" y="796"/>
                    </a:cubicBezTo>
                    <a:cubicBezTo>
                      <a:pt x="1109" y="996"/>
                      <a:pt x="1343" y="1196"/>
                      <a:pt x="1576" y="1396"/>
                    </a:cubicBezTo>
                    <a:cubicBezTo>
                      <a:pt x="1810" y="1596"/>
                      <a:pt x="2043" y="1796"/>
                      <a:pt x="2277" y="1996"/>
                    </a:cubicBezTo>
                    <a:cubicBezTo>
                      <a:pt x="2510" y="2197"/>
                      <a:pt x="2744" y="2430"/>
                      <a:pt x="3044" y="2597"/>
                    </a:cubicBezTo>
                    <a:cubicBezTo>
                      <a:pt x="3054" y="2600"/>
                      <a:pt x="3066" y="2602"/>
                      <a:pt x="3077" y="2602"/>
                    </a:cubicBezTo>
                    <a:cubicBezTo>
                      <a:pt x="3177" y="2602"/>
                      <a:pt x="3304" y="2483"/>
                      <a:pt x="3244" y="2363"/>
                    </a:cubicBezTo>
                    <a:cubicBezTo>
                      <a:pt x="3044" y="2097"/>
                      <a:pt x="2810" y="1930"/>
                      <a:pt x="2544" y="1730"/>
                    </a:cubicBezTo>
                    <a:cubicBezTo>
                      <a:pt x="2310" y="1529"/>
                      <a:pt x="2043" y="1329"/>
                      <a:pt x="1776" y="1129"/>
                    </a:cubicBezTo>
                    <a:cubicBezTo>
                      <a:pt x="1543" y="929"/>
                      <a:pt x="1276" y="762"/>
                      <a:pt x="1042" y="562"/>
                    </a:cubicBezTo>
                    <a:cubicBezTo>
                      <a:pt x="776" y="395"/>
                      <a:pt x="475" y="195"/>
                      <a:pt x="209" y="28"/>
                    </a:cubicBezTo>
                    <a:cubicBezTo>
                      <a:pt x="189" y="9"/>
                      <a:pt x="168" y="1"/>
                      <a:pt x="14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9"/>
              <p:cNvSpPr/>
              <p:nvPr/>
            </p:nvSpPr>
            <p:spPr>
              <a:xfrm flipH="1">
                <a:off x="3206210" y="2890028"/>
                <a:ext cx="60308" cy="62580"/>
              </a:xfrm>
              <a:custGeom>
                <a:avLst/>
                <a:gdLst/>
                <a:ahLst/>
                <a:cxnLst/>
                <a:rect l="l" t="t" r="r" b="b"/>
                <a:pathLst>
                  <a:path w="3026" h="3140" extrusionOk="0">
                    <a:moveTo>
                      <a:pt x="197" y="0"/>
                    </a:moveTo>
                    <a:cubicBezTo>
                      <a:pt x="89" y="0"/>
                      <a:pt x="0" y="147"/>
                      <a:pt x="108" y="228"/>
                    </a:cubicBezTo>
                    <a:cubicBezTo>
                      <a:pt x="575" y="661"/>
                      <a:pt x="1042" y="1095"/>
                      <a:pt x="1476" y="1562"/>
                    </a:cubicBezTo>
                    <a:cubicBezTo>
                      <a:pt x="1676" y="1796"/>
                      <a:pt x="1876" y="2029"/>
                      <a:pt x="2076" y="2263"/>
                    </a:cubicBezTo>
                    <a:cubicBezTo>
                      <a:pt x="2277" y="2529"/>
                      <a:pt x="2443" y="2830"/>
                      <a:pt x="2643" y="3063"/>
                    </a:cubicBezTo>
                    <a:cubicBezTo>
                      <a:pt x="2688" y="3117"/>
                      <a:pt x="2738" y="3140"/>
                      <a:pt x="2786" y="3140"/>
                    </a:cubicBezTo>
                    <a:cubicBezTo>
                      <a:pt x="2914" y="3140"/>
                      <a:pt x="3026" y="2976"/>
                      <a:pt x="2977" y="2830"/>
                    </a:cubicBezTo>
                    <a:cubicBezTo>
                      <a:pt x="2810" y="2529"/>
                      <a:pt x="2610" y="2263"/>
                      <a:pt x="2410" y="2029"/>
                    </a:cubicBezTo>
                    <a:cubicBezTo>
                      <a:pt x="2210" y="1762"/>
                      <a:pt x="2010" y="1495"/>
                      <a:pt x="1776" y="1262"/>
                    </a:cubicBezTo>
                    <a:cubicBezTo>
                      <a:pt x="1309" y="795"/>
                      <a:pt x="809" y="361"/>
                      <a:pt x="275" y="28"/>
                    </a:cubicBezTo>
                    <a:cubicBezTo>
                      <a:pt x="250" y="8"/>
                      <a:pt x="223" y="0"/>
                      <a:pt x="1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9"/>
              <p:cNvSpPr/>
              <p:nvPr/>
            </p:nvSpPr>
            <p:spPr>
              <a:xfrm flipH="1">
                <a:off x="3127107" y="2976225"/>
                <a:ext cx="59989" cy="63417"/>
              </a:xfrm>
              <a:custGeom>
                <a:avLst/>
                <a:gdLst/>
                <a:ahLst/>
                <a:cxnLst/>
                <a:rect l="l" t="t" r="r" b="b"/>
                <a:pathLst>
                  <a:path w="3010" h="3182" extrusionOk="0">
                    <a:moveTo>
                      <a:pt x="137" y="0"/>
                    </a:moveTo>
                    <a:cubicBezTo>
                      <a:pt x="73" y="0"/>
                      <a:pt x="0" y="109"/>
                      <a:pt x="59" y="139"/>
                    </a:cubicBezTo>
                    <a:cubicBezTo>
                      <a:pt x="560" y="606"/>
                      <a:pt x="1060" y="1040"/>
                      <a:pt x="1494" y="1540"/>
                    </a:cubicBezTo>
                    <a:cubicBezTo>
                      <a:pt x="1694" y="1807"/>
                      <a:pt x="1927" y="2040"/>
                      <a:pt x="2094" y="2307"/>
                    </a:cubicBezTo>
                    <a:cubicBezTo>
                      <a:pt x="2294" y="2574"/>
                      <a:pt x="2495" y="2874"/>
                      <a:pt x="2728" y="3141"/>
                    </a:cubicBezTo>
                    <a:cubicBezTo>
                      <a:pt x="2756" y="3169"/>
                      <a:pt x="2791" y="3181"/>
                      <a:pt x="2826" y="3181"/>
                    </a:cubicBezTo>
                    <a:cubicBezTo>
                      <a:pt x="2918" y="3181"/>
                      <a:pt x="3010" y="3095"/>
                      <a:pt x="2962" y="2974"/>
                    </a:cubicBezTo>
                    <a:lnTo>
                      <a:pt x="2995" y="2974"/>
                    </a:lnTo>
                    <a:cubicBezTo>
                      <a:pt x="2861" y="2641"/>
                      <a:pt x="2628" y="2374"/>
                      <a:pt x="2428" y="2107"/>
                    </a:cubicBezTo>
                    <a:cubicBezTo>
                      <a:pt x="2194" y="1840"/>
                      <a:pt x="1994" y="1573"/>
                      <a:pt x="1761" y="1340"/>
                    </a:cubicBezTo>
                    <a:cubicBezTo>
                      <a:pt x="1294" y="840"/>
                      <a:pt x="760" y="406"/>
                      <a:pt x="160" y="6"/>
                    </a:cubicBezTo>
                    <a:cubicBezTo>
                      <a:pt x="152" y="2"/>
                      <a:pt x="145" y="0"/>
                      <a:pt x="1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9"/>
              <p:cNvSpPr/>
              <p:nvPr/>
            </p:nvSpPr>
            <p:spPr>
              <a:xfrm flipH="1">
                <a:off x="3055798" y="3069238"/>
                <a:ext cx="49685" cy="63098"/>
              </a:xfrm>
              <a:custGeom>
                <a:avLst/>
                <a:gdLst/>
                <a:ahLst/>
                <a:cxnLst/>
                <a:rect l="l" t="t" r="r" b="b"/>
                <a:pathLst>
                  <a:path w="2493" h="3166" extrusionOk="0">
                    <a:moveTo>
                      <a:pt x="99" y="0"/>
                    </a:moveTo>
                    <a:cubicBezTo>
                      <a:pt x="46" y="0"/>
                      <a:pt x="1" y="60"/>
                      <a:pt x="1" y="142"/>
                    </a:cubicBezTo>
                    <a:cubicBezTo>
                      <a:pt x="67" y="242"/>
                      <a:pt x="167" y="376"/>
                      <a:pt x="234" y="476"/>
                    </a:cubicBezTo>
                    <a:cubicBezTo>
                      <a:pt x="334" y="576"/>
                      <a:pt x="434" y="709"/>
                      <a:pt x="534" y="843"/>
                    </a:cubicBezTo>
                    <a:cubicBezTo>
                      <a:pt x="735" y="1076"/>
                      <a:pt x="935" y="1310"/>
                      <a:pt x="1101" y="1576"/>
                    </a:cubicBezTo>
                    <a:cubicBezTo>
                      <a:pt x="1302" y="1843"/>
                      <a:pt x="1468" y="2077"/>
                      <a:pt x="1635" y="2344"/>
                    </a:cubicBezTo>
                    <a:cubicBezTo>
                      <a:pt x="1802" y="2611"/>
                      <a:pt x="1935" y="2877"/>
                      <a:pt x="2169" y="3111"/>
                    </a:cubicBezTo>
                    <a:cubicBezTo>
                      <a:pt x="2197" y="3149"/>
                      <a:pt x="2237" y="3165"/>
                      <a:pt x="2278" y="3165"/>
                    </a:cubicBezTo>
                    <a:cubicBezTo>
                      <a:pt x="2381" y="3165"/>
                      <a:pt x="2493" y="3063"/>
                      <a:pt x="2469" y="2944"/>
                    </a:cubicBezTo>
                    <a:cubicBezTo>
                      <a:pt x="2369" y="2644"/>
                      <a:pt x="2202" y="2377"/>
                      <a:pt x="2002" y="2110"/>
                    </a:cubicBezTo>
                    <a:cubicBezTo>
                      <a:pt x="1835" y="1843"/>
                      <a:pt x="1635" y="1576"/>
                      <a:pt x="1435" y="1343"/>
                    </a:cubicBezTo>
                    <a:cubicBezTo>
                      <a:pt x="1268" y="1076"/>
                      <a:pt x="1035" y="843"/>
                      <a:pt x="835" y="609"/>
                    </a:cubicBezTo>
                    <a:cubicBezTo>
                      <a:pt x="735" y="509"/>
                      <a:pt x="634" y="376"/>
                      <a:pt x="501" y="276"/>
                    </a:cubicBezTo>
                    <a:cubicBezTo>
                      <a:pt x="401" y="175"/>
                      <a:pt x="268" y="42"/>
                      <a:pt x="134" y="9"/>
                    </a:cubicBezTo>
                    <a:cubicBezTo>
                      <a:pt x="122" y="3"/>
                      <a:pt x="110" y="0"/>
                      <a:pt x="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9"/>
              <p:cNvSpPr/>
              <p:nvPr/>
            </p:nvSpPr>
            <p:spPr>
              <a:xfrm flipH="1">
                <a:off x="3001190" y="3163149"/>
                <a:ext cx="37807" cy="59491"/>
              </a:xfrm>
              <a:custGeom>
                <a:avLst/>
                <a:gdLst/>
                <a:ahLst/>
                <a:cxnLst/>
                <a:rect l="l" t="t" r="r" b="b"/>
                <a:pathLst>
                  <a:path w="1897" h="2985" extrusionOk="0">
                    <a:moveTo>
                      <a:pt x="67" y="0"/>
                    </a:moveTo>
                    <a:cubicBezTo>
                      <a:pt x="0" y="100"/>
                      <a:pt x="67" y="200"/>
                      <a:pt x="100" y="300"/>
                    </a:cubicBezTo>
                    <a:cubicBezTo>
                      <a:pt x="134" y="434"/>
                      <a:pt x="234" y="567"/>
                      <a:pt x="301" y="701"/>
                    </a:cubicBezTo>
                    <a:lnTo>
                      <a:pt x="668" y="1401"/>
                    </a:lnTo>
                    <a:cubicBezTo>
                      <a:pt x="901" y="1901"/>
                      <a:pt x="1168" y="2402"/>
                      <a:pt x="1435" y="2902"/>
                    </a:cubicBezTo>
                    <a:cubicBezTo>
                      <a:pt x="1483" y="2960"/>
                      <a:pt x="1545" y="2984"/>
                      <a:pt x="1605" y="2984"/>
                    </a:cubicBezTo>
                    <a:cubicBezTo>
                      <a:pt x="1755" y="2984"/>
                      <a:pt x="1897" y="2835"/>
                      <a:pt x="1802" y="2669"/>
                    </a:cubicBezTo>
                    <a:cubicBezTo>
                      <a:pt x="1568" y="2168"/>
                      <a:pt x="1268" y="1701"/>
                      <a:pt x="1001" y="1234"/>
                    </a:cubicBezTo>
                    <a:cubicBezTo>
                      <a:pt x="834" y="1001"/>
                      <a:pt x="701" y="767"/>
                      <a:pt x="567" y="534"/>
                    </a:cubicBezTo>
                    <a:cubicBezTo>
                      <a:pt x="501" y="434"/>
                      <a:pt x="434" y="300"/>
                      <a:pt x="334" y="200"/>
                    </a:cubicBezTo>
                    <a:cubicBezTo>
                      <a:pt x="301" y="133"/>
                      <a:pt x="234" y="0"/>
                      <a:pt x="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9"/>
              <p:cNvSpPr/>
              <p:nvPr/>
            </p:nvSpPr>
            <p:spPr>
              <a:xfrm flipH="1">
                <a:off x="2960333" y="3242330"/>
                <a:ext cx="35675" cy="75036"/>
              </a:xfrm>
              <a:custGeom>
                <a:avLst/>
                <a:gdLst/>
                <a:ahLst/>
                <a:cxnLst/>
                <a:rect l="l" t="t" r="r" b="b"/>
                <a:pathLst>
                  <a:path w="1790" h="3765" extrusionOk="0">
                    <a:moveTo>
                      <a:pt x="173" y="0"/>
                    </a:moveTo>
                    <a:cubicBezTo>
                      <a:pt x="89" y="0"/>
                      <a:pt x="0" y="74"/>
                      <a:pt x="45" y="163"/>
                    </a:cubicBezTo>
                    <a:cubicBezTo>
                      <a:pt x="479" y="1331"/>
                      <a:pt x="879" y="2565"/>
                      <a:pt x="1413" y="3666"/>
                    </a:cubicBezTo>
                    <a:cubicBezTo>
                      <a:pt x="1447" y="3736"/>
                      <a:pt x="1507" y="3765"/>
                      <a:pt x="1566" y="3765"/>
                    </a:cubicBezTo>
                    <a:cubicBezTo>
                      <a:pt x="1677" y="3765"/>
                      <a:pt x="1790" y="3663"/>
                      <a:pt x="1746" y="3532"/>
                    </a:cubicBezTo>
                    <a:cubicBezTo>
                      <a:pt x="1546" y="2932"/>
                      <a:pt x="1279" y="2365"/>
                      <a:pt x="1046" y="1798"/>
                    </a:cubicBezTo>
                    <a:cubicBezTo>
                      <a:pt x="779" y="1231"/>
                      <a:pt x="512" y="664"/>
                      <a:pt x="278" y="63"/>
                    </a:cubicBezTo>
                    <a:cubicBezTo>
                      <a:pt x="256" y="19"/>
                      <a:pt x="215" y="0"/>
                      <a:pt x="1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9"/>
              <p:cNvSpPr/>
              <p:nvPr/>
            </p:nvSpPr>
            <p:spPr>
              <a:xfrm flipH="1">
                <a:off x="2923961" y="3343854"/>
                <a:ext cx="29277" cy="88190"/>
              </a:xfrm>
              <a:custGeom>
                <a:avLst/>
                <a:gdLst/>
                <a:ahLst/>
                <a:cxnLst/>
                <a:rect l="l" t="t" r="r" b="b"/>
                <a:pathLst>
                  <a:path w="1469" h="4425" extrusionOk="0">
                    <a:moveTo>
                      <a:pt x="129" y="0"/>
                    </a:moveTo>
                    <a:cubicBezTo>
                      <a:pt x="64" y="0"/>
                      <a:pt x="0" y="57"/>
                      <a:pt x="0" y="140"/>
                    </a:cubicBezTo>
                    <a:cubicBezTo>
                      <a:pt x="0" y="473"/>
                      <a:pt x="134" y="840"/>
                      <a:pt x="234" y="1174"/>
                    </a:cubicBezTo>
                    <a:cubicBezTo>
                      <a:pt x="301" y="1541"/>
                      <a:pt x="401" y="1908"/>
                      <a:pt x="501" y="2275"/>
                    </a:cubicBezTo>
                    <a:cubicBezTo>
                      <a:pt x="601" y="2641"/>
                      <a:pt x="668" y="3008"/>
                      <a:pt x="768" y="3375"/>
                    </a:cubicBezTo>
                    <a:cubicBezTo>
                      <a:pt x="801" y="3542"/>
                      <a:pt x="868" y="3709"/>
                      <a:pt x="901" y="3909"/>
                    </a:cubicBezTo>
                    <a:cubicBezTo>
                      <a:pt x="934" y="4076"/>
                      <a:pt x="968" y="4243"/>
                      <a:pt x="1101" y="4376"/>
                    </a:cubicBezTo>
                    <a:cubicBezTo>
                      <a:pt x="1135" y="4409"/>
                      <a:pt x="1179" y="4424"/>
                      <a:pt x="1225" y="4424"/>
                    </a:cubicBezTo>
                    <a:cubicBezTo>
                      <a:pt x="1316" y="4424"/>
                      <a:pt x="1413" y="4365"/>
                      <a:pt x="1435" y="4276"/>
                    </a:cubicBezTo>
                    <a:cubicBezTo>
                      <a:pt x="1468" y="4109"/>
                      <a:pt x="1435" y="3942"/>
                      <a:pt x="1368" y="3776"/>
                    </a:cubicBezTo>
                    <a:lnTo>
                      <a:pt x="1401" y="3776"/>
                    </a:lnTo>
                    <a:cubicBezTo>
                      <a:pt x="1335" y="3575"/>
                      <a:pt x="1301" y="3409"/>
                      <a:pt x="1235" y="3242"/>
                    </a:cubicBezTo>
                    <a:cubicBezTo>
                      <a:pt x="1168" y="2875"/>
                      <a:pt x="1035" y="2508"/>
                      <a:pt x="934" y="2141"/>
                    </a:cubicBezTo>
                    <a:cubicBezTo>
                      <a:pt x="834" y="1774"/>
                      <a:pt x="734" y="1441"/>
                      <a:pt x="634" y="1074"/>
                    </a:cubicBezTo>
                    <a:cubicBezTo>
                      <a:pt x="534" y="740"/>
                      <a:pt x="434" y="340"/>
                      <a:pt x="234" y="73"/>
                    </a:cubicBezTo>
                    <a:cubicBezTo>
                      <a:pt x="208" y="22"/>
                      <a:pt x="168" y="0"/>
                      <a:pt x="1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9"/>
              <p:cNvSpPr/>
              <p:nvPr/>
            </p:nvSpPr>
            <p:spPr>
              <a:xfrm flipH="1">
                <a:off x="3578143" y="3482866"/>
                <a:ext cx="85779" cy="10603"/>
              </a:xfrm>
              <a:custGeom>
                <a:avLst/>
                <a:gdLst/>
                <a:ahLst/>
                <a:cxnLst/>
                <a:rect l="l" t="t" r="r" b="b"/>
                <a:pathLst>
                  <a:path w="4304" h="532" extrusionOk="0">
                    <a:moveTo>
                      <a:pt x="868" y="0"/>
                    </a:moveTo>
                    <a:cubicBezTo>
                      <a:pt x="601" y="0"/>
                      <a:pt x="334" y="16"/>
                      <a:pt x="67" y="70"/>
                    </a:cubicBezTo>
                    <a:cubicBezTo>
                      <a:pt x="1" y="70"/>
                      <a:pt x="1" y="170"/>
                      <a:pt x="67" y="170"/>
                    </a:cubicBezTo>
                    <a:cubicBezTo>
                      <a:pt x="701" y="370"/>
                      <a:pt x="1402" y="370"/>
                      <a:pt x="2069" y="403"/>
                    </a:cubicBezTo>
                    <a:cubicBezTo>
                      <a:pt x="2402" y="437"/>
                      <a:pt x="2769" y="470"/>
                      <a:pt x="3103" y="470"/>
                    </a:cubicBezTo>
                    <a:cubicBezTo>
                      <a:pt x="3333" y="493"/>
                      <a:pt x="3563" y="532"/>
                      <a:pt x="3804" y="532"/>
                    </a:cubicBezTo>
                    <a:cubicBezTo>
                      <a:pt x="3913" y="532"/>
                      <a:pt x="4023" y="524"/>
                      <a:pt x="4137" y="503"/>
                    </a:cubicBezTo>
                    <a:cubicBezTo>
                      <a:pt x="4304" y="470"/>
                      <a:pt x="4270" y="236"/>
                      <a:pt x="4137" y="203"/>
                    </a:cubicBezTo>
                    <a:lnTo>
                      <a:pt x="4137" y="170"/>
                    </a:lnTo>
                    <a:cubicBezTo>
                      <a:pt x="3803" y="103"/>
                      <a:pt x="3470" y="103"/>
                      <a:pt x="3136" y="103"/>
                    </a:cubicBezTo>
                    <a:cubicBezTo>
                      <a:pt x="2769" y="70"/>
                      <a:pt x="2436" y="70"/>
                      <a:pt x="2069" y="36"/>
                    </a:cubicBezTo>
                    <a:cubicBezTo>
                      <a:pt x="1669" y="36"/>
                      <a:pt x="1268" y="0"/>
                      <a:pt x="8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9"/>
              <p:cNvSpPr/>
              <p:nvPr/>
            </p:nvSpPr>
            <p:spPr>
              <a:xfrm flipH="1">
                <a:off x="3472434" y="3491555"/>
                <a:ext cx="75136" cy="14529"/>
              </a:xfrm>
              <a:custGeom>
                <a:avLst/>
                <a:gdLst/>
                <a:ahLst/>
                <a:cxnLst/>
                <a:rect l="l" t="t" r="r" b="b"/>
                <a:pathLst>
                  <a:path w="3770" h="729" extrusionOk="0">
                    <a:moveTo>
                      <a:pt x="467" y="1"/>
                    </a:moveTo>
                    <a:cubicBezTo>
                      <a:pt x="334" y="1"/>
                      <a:pt x="200" y="1"/>
                      <a:pt x="67" y="34"/>
                    </a:cubicBezTo>
                    <a:cubicBezTo>
                      <a:pt x="0" y="67"/>
                      <a:pt x="0" y="101"/>
                      <a:pt x="34" y="134"/>
                    </a:cubicBezTo>
                    <a:cubicBezTo>
                      <a:pt x="167" y="234"/>
                      <a:pt x="300" y="234"/>
                      <a:pt x="434" y="267"/>
                    </a:cubicBezTo>
                    <a:cubicBezTo>
                      <a:pt x="601" y="301"/>
                      <a:pt x="767" y="334"/>
                      <a:pt x="901" y="367"/>
                    </a:cubicBezTo>
                    <a:cubicBezTo>
                      <a:pt x="1201" y="401"/>
                      <a:pt x="1501" y="468"/>
                      <a:pt x="1801" y="501"/>
                    </a:cubicBezTo>
                    <a:cubicBezTo>
                      <a:pt x="2068" y="534"/>
                      <a:pt x="2369" y="601"/>
                      <a:pt x="2669" y="634"/>
                    </a:cubicBezTo>
                    <a:cubicBezTo>
                      <a:pt x="2881" y="681"/>
                      <a:pt x="3093" y="729"/>
                      <a:pt x="3317" y="729"/>
                    </a:cubicBezTo>
                    <a:cubicBezTo>
                      <a:pt x="3410" y="729"/>
                      <a:pt x="3505" y="721"/>
                      <a:pt x="3603" y="701"/>
                    </a:cubicBezTo>
                    <a:cubicBezTo>
                      <a:pt x="3736" y="701"/>
                      <a:pt x="3770" y="468"/>
                      <a:pt x="3636" y="401"/>
                    </a:cubicBezTo>
                    <a:cubicBezTo>
                      <a:pt x="3369" y="234"/>
                      <a:pt x="3036" y="234"/>
                      <a:pt x="2735" y="201"/>
                    </a:cubicBezTo>
                    <a:cubicBezTo>
                      <a:pt x="2435" y="167"/>
                      <a:pt x="2135" y="134"/>
                      <a:pt x="1835" y="101"/>
                    </a:cubicBezTo>
                    <a:cubicBezTo>
                      <a:pt x="1535" y="67"/>
                      <a:pt x="1268" y="34"/>
                      <a:pt x="9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9"/>
              <p:cNvSpPr/>
              <p:nvPr/>
            </p:nvSpPr>
            <p:spPr>
              <a:xfrm flipH="1">
                <a:off x="3373382" y="3502716"/>
                <a:ext cx="73143" cy="26088"/>
              </a:xfrm>
              <a:custGeom>
                <a:avLst/>
                <a:gdLst/>
                <a:ahLst/>
                <a:cxnLst/>
                <a:rect l="l" t="t" r="r" b="b"/>
                <a:pathLst>
                  <a:path w="3670" h="1309" extrusionOk="0">
                    <a:moveTo>
                      <a:pt x="312" y="1"/>
                    </a:moveTo>
                    <a:cubicBezTo>
                      <a:pt x="274" y="1"/>
                      <a:pt x="237" y="3"/>
                      <a:pt x="201" y="8"/>
                    </a:cubicBezTo>
                    <a:cubicBezTo>
                      <a:pt x="67" y="8"/>
                      <a:pt x="0" y="174"/>
                      <a:pt x="101" y="241"/>
                    </a:cubicBezTo>
                    <a:cubicBezTo>
                      <a:pt x="367" y="375"/>
                      <a:pt x="668" y="441"/>
                      <a:pt x="934" y="541"/>
                    </a:cubicBezTo>
                    <a:cubicBezTo>
                      <a:pt x="1201" y="608"/>
                      <a:pt x="1468" y="708"/>
                      <a:pt x="1768" y="808"/>
                    </a:cubicBezTo>
                    <a:cubicBezTo>
                      <a:pt x="2035" y="875"/>
                      <a:pt x="2302" y="975"/>
                      <a:pt x="2602" y="1075"/>
                    </a:cubicBezTo>
                    <a:cubicBezTo>
                      <a:pt x="2869" y="1175"/>
                      <a:pt x="3136" y="1275"/>
                      <a:pt x="3436" y="1309"/>
                    </a:cubicBezTo>
                    <a:cubicBezTo>
                      <a:pt x="3636" y="1309"/>
                      <a:pt x="3670" y="1042"/>
                      <a:pt x="3536" y="908"/>
                    </a:cubicBezTo>
                    <a:lnTo>
                      <a:pt x="3536" y="908"/>
                    </a:lnTo>
                    <a:lnTo>
                      <a:pt x="3536" y="942"/>
                    </a:lnTo>
                    <a:cubicBezTo>
                      <a:pt x="3303" y="775"/>
                      <a:pt x="3003" y="675"/>
                      <a:pt x="2736" y="608"/>
                    </a:cubicBezTo>
                    <a:cubicBezTo>
                      <a:pt x="2436" y="508"/>
                      <a:pt x="2169" y="441"/>
                      <a:pt x="1868" y="341"/>
                    </a:cubicBezTo>
                    <a:cubicBezTo>
                      <a:pt x="1602" y="274"/>
                      <a:pt x="1301" y="208"/>
                      <a:pt x="1035" y="141"/>
                    </a:cubicBezTo>
                    <a:cubicBezTo>
                      <a:pt x="804" y="83"/>
                      <a:pt x="549" y="1"/>
                      <a:pt x="31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9"/>
              <p:cNvSpPr/>
              <p:nvPr/>
            </p:nvSpPr>
            <p:spPr>
              <a:xfrm flipH="1">
                <a:off x="3276981" y="3525536"/>
                <a:ext cx="66506" cy="23278"/>
              </a:xfrm>
              <a:custGeom>
                <a:avLst/>
                <a:gdLst/>
                <a:ahLst/>
                <a:cxnLst/>
                <a:rect l="l" t="t" r="r" b="b"/>
                <a:pathLst>
                  <a:path w="3337" h="1168" extrusionOk="0">
                    <a:moveTo>
                      <a:pt x="427" y="0"/>
                    </a:moveTo>
                    <a:cubicBezTo>
                      <a:pt x="334" y="0"/>
                      <a:pt x="245" y="8"/>
                      <a:pt x="168" y="30"/>
                    </a:cubicBezTo>
                    <a:cubicBezTo>
                      <a:pt x="1" y="97"/>
                      <a:pt x="34" y="297"/>
                      <a:pt x="168" y="330"/>
                    </a:cubicBezTo>
                    <a:cubicBezTo>
                      <a:pt x="401" y="430"/>
                      <a:pt x="668" y="430"/>
                      <a:pt x="935" y="464"/>
                    </a:cubicBezTo>
                    <a:cubicBezTo>
                      <a:pt x="1168" y="530"/>
                      <a:pt x="1435" y="597"/>
                      <a:pt x="1669" y="664"/>
                    </a:cubicBezTo>
                    <a:cubicBezTo>
                      <a:pt x="1936" y="731"/>
                      <a:pt x="2169" y="831"/>
                      <a:pt x="2403" y="931"/>
                    </a:cubicBezTo>
                    <a:cubicBezTo>
                      <a:pt x="2618" y="992"/>
                      <a:pt x="2863" y="1168"/>
                      <a:pt x="3083" y="1168"/>
                    </a:cubicBezTo>
                    <a:cubicBezTo>
                      <a:pt x="3101" y="1168"/>
                      <a:pt x="3119" y="1167"/>
                      <a:pt x="3136" y="1164"/>
                    </a:cubicBezTo>
                    <a:cubicBezTo>
                      <a:pt x="3270" y="1131"/>
                      <a:pt x="3337" y="1031"/>
                      <a:pt x="3270" y="931"/>
                    </a:cubicBezTo>
                    <a:cubicBezTo>
                      <a:pt x="3170" y="697"/>
                      <a:pt x="2836" y="564"/>
                      <a:pt x="2603" y="464"/>
                    </a:cubicBezTo>
                    <a:cubicBezTo>
                      <a:pt x="2336" y="364"/>
                      <a:pt x="2069" y="264"/>
                      <a:pt x="1802" y="197"/>
                    </a:cubicBezTo>
                    <a:cubicBezTo>
                      <a:pt x="1535" y="130"/>
                      <a:pt x="1268" y="63"/>
                      <a:pt x="968" y="30"/>
                    </a:cubicBezTo>
                    <a:cubicBezTo>
                      <a:pt x="813" y="30"/>
                      <a:pt x="612" y="0"/>
                      <a:pt x="4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9"/>
              <p:cNvSpPr/>
              <p:nvPr/>
            </p:nvSpPr>
            <p:spPr>
              <a:xfrm flipH="1">
                <a:off x="3189409" y="3549392"/>
                <a:ext cx="67642" cy="19372"/>
              </a:xfrm>
              <a:custGeom>
                <a:avLst/>
                <a:gdLst/>
                <a:ahLst/>
                <a:cxnLst/>
                <a:rect l="l" t="t" r="r" b="b"/>
                <a:pathLst>
                  <a:path w="3394" h="972" extrusionOk="0">
                    <a:moveTo>
                      <a:pt x="67" y="1"/>
                    </a:moveTo>
                    <a:cubicBezTo>
                      <a:pt x="0" y="1"/>
                      <a:pt x="0" y="67"/>
                      <a:pt x="67" y="101"/>
                    </a:cubicBezTo>
                    <a:cubicBezTo>
                      <a:pt x="334" y="167"/>
                      <a:pt x="601" y="267"/>
                      <a:pt x="868" y="334"/>
                    </a:cubicBezTo>
                    <a:cubicBezTo>
                      <a:pt x="1101" y="434"/>
                      <a:pt x="1368" y="501"/>
                      <a:pt x="1635" y="568"/>
                    </a:cubicBezTo>
                    <a:cubicBezTo>
                      <a:pt x="2135" y="734"/>
                      <a:pt x="2669" y="935"/>
                      <a:pt x="3203" y="968"/>
                    </a:cubicBezTo>
                    <a:cubicBezTo>
                      <a:pt x="3213" y="970"/>
                      <a:pt x="3224" y="971"/>
                      <a:pt x="3234" y="971"/>
                    </a:cubicBezTo>
                    <a:cubicBezTo>
                      <a:pt x="3373" y="971"/>
                      <a:pt x="3394" y="761"/>
                      <a:pt x="3269" y="668"/>
                    </a:cubicBezTo>
                    <a:lnTo>
                      <a:pt x="3303" y="668"/>
                    </a:lnTo>
                    <a:cubicBezTo>
                      <a:pt x="2836" y="368"/>
                      <a:pt x="2235" y="267"/>
                      <a:pt x="1701" y="167"/>
                    </a:cubicBezTo>
                    <a:cubicBezTo>
                      <a:pt x="1435" y="101"/>
                      <a:pt x="1168" y="34"/>
                      <a:pt x="901" y="34"/>
                    </a:cubicBezTo>
                    <a:cubicBezTo>
                      <a:pt x="634" y="1"/>
                      <a:pt x="367"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9"/>
              <p:cNvSpPr/>
              <p:nvPr/>
            </p:nvSpPr>
            <p:spPr>
              <a:xfrm flipH="1">
                <a:off x="3088842" y="3573188"/>
                <a:ext cx="69137" cy="27364"/>
              </a:xfrm>
              <a:custGeom>
                <a:avLst/>
                <a:gdLst/>
                <a:ahLst/>
                <a:cxnLst/>
                <a:rect l="l" t="t" r="r" b="b"/>
                <a:pathLst>
                  <a:path w="3469" h="1373" extrusionOk="0">
                    <a:moveTo>
                      <a:pt x="42" y="1"/>
                    </a:moveTo>
                    <a:cubicBezTo>
                      <a:pt x="0" y="1"/>
                      <a:pt x="4" y="79"/>
                      <a:pt x="33" y="108"/>
                    </a:cubicBezTo>
                    <a:cubicBezTo>
                      <a:pt x="166" y="208"/>
                      <a:pt x="300" y="308"/>
                      <a:pt x="433" y="374"/>
                    </a:cubicBezTo>
                    <a:cubicBezTo>
                      <a:pt x="567" y="441"/>
                      <a:pt x="733" y="508"/>
                      <a:pt x="867" y="541"/>
                    </a:cubicBezTo>
                    <a:cubicBezTo>
                      <a:pt x="1134" y="675"/>
                      <a:pt x="1434" y="775"/>
                      <a:pt x="1701" y="875"/>
                    </a:cubicBezTo>
                    <a:cubicBezTo>
                      <a:pt x="1968" y="975"/>
                      <a:pt x="2268" y="1108"/>
                      <a:pt x="2535" y="1175"/>
                    </a:cubicBezTo>
                    <a:cubicBezTo>
                      <a:pt x="2744" y="1253"/>
                      <a:pt x="2993" y="1373"/>
                      <a:pt x="3220" y="1373"/>
                    </a:cubicBezTo>
                    <a:cubicBezTo>
                      <a:pt x="3283" y="1373"/>
                      <a:pt x="3344" y="1363"/>
                      <a:pt x="3402" y="1342"/>
                    </a:cubicBezTo>
                    <a:cubicBezTo>
                      <a:pt x="3469" y="1308"/>
                      <a:pt x="3469" y="1208"/>
                      <a:pt x="3435" y="1142"/>
                    </a:cubicBezTo>
                    <a:cubicBezTo>
                      <a:pt x="3335" y="908"/>
                      <a:pt x="2902" y="808"/>
                      <a:pt x="2668" y="741"/>
                    </a:cubicBezTo>
                    <a:cubicBezTo>
                      <a:pt x="2401" y="608"/>
                      <a:pt x="2101" y="541"/>
                      <a:pt x="1834" y="441"/>
                    </a:cubicBezTo>
                    <a:cubicBezTo>
                      <a:pt x="1534" y="341"/>
                      <a:pt x="1267" y="241"/>
                      <a:pt x="967" y="174"/>
                    </a:cubicBezTo>
                    <a:cubicBezTo>
                      <a:pt x="833" y="108"/>
                      <a:pt x="700" y="74"/>
                      <a:pt x="533" y="41"/>
                    </a:cubicBezTo>
                    <a:cubicBezTo>
                      <a:pt x="366" y="7"/>
                      <a:pt x="233" y="7"/>
                      <a:pt x="66" y="7"/>
                    </a:cubicBezTo>
                    <a:cubicBezTo>
                      <a:pt x="57" y="3"/>
                      <a:pt x="49" y="1"/>
                      <a:pt x="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9"/>
              <p:cNvSpPr/>
              <p:nvPr/>
            </p:nvSpPr>
            <p:spPr>
              <a:xfrm flipH="1">
                <a:off x="3370194" y="2256334"/>
                <a:ext cx="61046" cy="62261"/>
              </a:xfrm>
              <a:custGeom>
                <a:avLst/>
                <a:gdLst/>
                <a:ahLst/>
                <a:cxnLst/>
                <a:rect l="l" t="t" r="r" b="b"/>
                <a:pathLst>
                  <a:path w="3063" h="3124" extrusionOk="0">
                    <a:moveTo>
                      <a:pt x="67" y="1"/>
                    </a:moveTo>
                    <a:cubicBezTo>
                      <a:pt x="34" y="1"/>
                      <a:pt x="1" y="1"/>
                      <a:pt x="1" y="68"/>
                    </a:cubicBezTo>
                    <a:cubicBezTo>
                      <a:pt x="1" y="201"/>
                      <a:pt x="134" y="301"/>
                      <a:pt x="234" y="434"/>
                    </a:cubicBezTo>
                    <a:cubicBezTo>
                      <a:pt x="334" y="535"/>
                      <a:pt x="468" y="668"/>
                      <a:pt x="601" y="801"/>
                    </a:cubicBezTo>
                    <a:cubicBezTo>
                      <a:pt x="835" y="1068"/>
                      <a:pt x="1068" y="1302"/>
                      <a:pt x="1335" y="1569"/>
                    </a:cubicBezTo>
                    <a:cubicBezTo>
                      <a:pt x="1568" y="1835"/>
                      <a:pt x="1802" y="2069"/>
                      <a:pt x="2035" y="2336"/>
                    </a:cubicBezTo>
                    <a:cubicBezTo>
                      <a:pt x="2136" y="2469"/>
                      <a:pt x="2269" y="2603"/>
                      <a:pt x="2402" y="2736"/>
                    </a:cubicBezTo>
                    <a:cubicBezTo>
                      <a:pt x="2502" y="2870"/>
                      <a:pt x="2603" y="3036"/>
                      <a:pt x="2769" y="3103"/>
                    </a:cubicBezTo>
                    <a:cubicBezTo>
                      <a:pt x="2798" y="3117"/>
                      <a:pt x="2828" y="3124"/>
                      <a:pt x="2857" y="3124"/>
                    </a:cubicBezTo>
                    <a:cubicBezTo>
                      <a:pt x="2965" y="3124"/>
                      <a:pt x="3062" y="3034"/>
                      <a:pt x="3036" y="2903"/>
                    </a:cubicBezTo>
                    <a:cubicBezTo>
                      <a:pt x="2969" y="2736"/>
                      <a:pt x="2836" y="2603"/>
                      <a:pt x="2736" y="2469"/>
                    </a:cubicBezTo>
                    <a:cubicBezTo>
                      <a:pt x="2603" y="2336"/>
                      <a:pt x="2502" y="2202"/>
                      <a:pt x="2369" y="2069"/>
                    </a:cubicBezTo>
                    <a:cubicBezTo>
                      <a:pt x="2136" y="1802"/>
                      <a:pt x="1869" y="1569"/>
                      <a:pt x="1635" y="1302"/>
                    </a:cubicBezTo>
                    <a:cubicBezTo>
                      <a:pt x="1368" y="1068"/>
                      <a:pt x="1135" y="801"/>
                      <a:pt x="868" y="568"/>
                    </a:cubicBezTo>
                    <a:cubicBezTo>
                      <a:pt x="735" y="434"/>
                      <a:pt x="601" y="334"/>
                      <a:pt x="434" y="201"/>
                    </a:cubicBezTo>
                    <a:cubicBezTo>
                      <a:pt x="334" y="134"/>
                      <a:pt x="201"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9"/>
              <p:cNvSpPr/>
              <p:nvPr/>
            </p:nvSpPr>
            <p:spPr>
              <a:xfrm flipH="1">
                <a:off x="3293722" y="2336113"/>
                <a:ext cx="65052" cy="74837"/>
              </a:xfrm>
              <a:custGeom>
                <a:avLst/>
                <a:gdLst/>
                <a:ahLst/>
                <a:cxnLst/>
                <a:rect l="l" t="t" r="r" b="b"/>
                <a:pathLst>
                  <a:path w="3264" h="3755" extrusionOk="0">
                    <a:moveTo>
                      <a:pt x="101" y="1"/>
                    </a:moveTo>
                    <a:cubicBezTo>
                      <a:pt x="67" y="1"/>
                      <a:pt x="1" y="34"/>
                      <a:pt x="34" y="67"/>
                    </a:cubicBezTo>
                    <a:cubicBezTo>
                      <a:pt x="67" y="234"/>
                      <a:pt x="234" y="368"/>
                      <a:pt x="334" y="501"/>
                    </a:cubicBezTo>
                    <a:lnTo>
                      <a:pt x="701" y="935"/>
                    </a:lnTo>
                    <a:cubicBezTo>
                      <a:pt x="968" y="1235"/>
                      <a:pt x="1268" y="1568"/>
                      <a:pt x="1502" y="1869"/>
                    </a:cubicBezTo>
                    <a:cubicBezTo>
                      <a:pt x="1769" y="2169"/>
                      <a:pt x="2035" y="2502"/>
                      <a:pt x="2269" y="2836"/>
                    </a:cubicBezTo>
                    <a:cubicBezTo>
                      <a:pt x="2402" y="2969"/>
                      <a:pt x="2502" y="3136"/>
                      <a:pt x="2602" y="3303"/>
                    </a:cubicBezTo>
                    <a:cubicBezTo>
                      <a:pt x="2736" y="3436"/>
                      <a:pt x="2836" y="3637"/>
                      <a:pt x="3036" y="3737"/>
                    </a:cubicBezTo>
                    <a:cubicBezTo>
                      <a:pt x="3055" y="3749"/>
                      <a:pt x="3075" y="3755"/>
                      <a:pt x="3094" y="3755"/>
                    </a:cubicBezTo>
                    <a:cubicBezTo>
                      <a:pt x="3180" y="3755"/>
                      <a:pt x="3263" y="3651"/>
                      <a:pt x="3236" y="3570"/>
                    </a:cubicBezTo>
                    <a:cubicBezTo>
                      <a:pt x="3203" y="3370"/>
                      <a:pt x="3069" y="3203"/>
                      <a:pt x="2969" y="3070"/>
                    </a:cubicBezTo>
                    <a:cubicBezTo>
                      <a:pt x="2836" y="2903"/>
                      <a:pt x="2703" y="2736"/>
                      <a:pt x="2602" y="2603"/>
                    </a:cubicBezTo>
                    <a:cubicBezTo>
                      <a:pt x="2336" y="2269"/>
                      <a:pt x="2069" y="1935"/>
                      <a:pt x="1802" y="1635"/>
                    </a:cubicBezTo>
                    <a:cubicBezTo>
                      <a:pt x="1535" y="1335"/>
                      <a:pt x="1268" y="1035"/>
                      <a:pt x="968" y="768"/>
                    </a:cubicBezTo>
                    <a:cubicBezTo>
                      <a:pt x="835" y="634"/>
                      <a:pt x="668" y="468"/>
                      <a:pt x="534" y="334"/>
                    </a:cubicBezTo>
                    <a:cubicBezTo>
                      <a:pt x="401" y="234"/>
                      <a:pt x="267" y="67"/>
                      <a:pt x="1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9"/>
              <p:cNvSpPr/>
              <p:nvPr/>
            </p:nvSpPr>
            <p:spPr>
              <a:xfrm flipH="1">
                <a:off x="3224964" y="2428469"/>
                <a:ext cx="53771" cy="72844"/>
              </a:xfrm>
              <a:custGeom>
                <a:avLst/>
                <a:gdLst/>
                <a:ahLst/>
                <a:cxnLst/>
                <a:rect l="l" t="t" r="r" b="b"/>
                <a:pathLst>
                  <a:path w="2698" h="3655" extrusionOk="0">
                    <a:moveTo>
                      <a:pt x="65" y="0"/>
                    </a:moveTo>
                    <a:cubicBezTo>
                      <a:pt x="31" y="0"/>
                      <a:pt x="0" y="29"/>
                      <a:pt x="21" y="70"/>
                    </a:cubicBezTo>
                    <a:cubicBezTo>
                      <a:pt x="354" y="704"/>
                      <a:pt x="688" y="1338"/>
                      <a:pt x="1088" y="1905"/>
                    </a:cubicBezTo>
                    <a:cubicBezTo>
                      <a:pt x="1255" y="2205"/>
                      <a:pt x="1489" y="2472"/>
                      <a:pt x="1689" y="2772"/>
                    </a:cubicBezTo>
                    <a:cubicBezTo>
                      <a:pt x="1889" y="3039"/>
                      <a:pt x="2089" y="3372"/>
                      <a:pt x="2356" y="3606"/>
                    </a:cubicBezTo>
                    <a:cubicBezTo>
                      <a:pt x="2398" y="3640"/>
                      <a:pt x="2443" y="3654"/>
                      <a:pt x="2484" y="3654"/>
                    </a:cubicBezTo>
                    <a:cubicBezTo>
                      <a:pt x="2605" y="3654"/>
                      <a:pt x="2697" y="3530"/>
                      <a:pt x="2623" y="3406"/>
                    </a:cubicBezTo>
                    <a:cubicBezTo>
                      <a:pt x="2489" y="3072"/>
                      <a:pt x="2256" y="2839"/>
                      <a:pt x="2022" y="2572"/>
                    </a:cubicBezTo>
                    <a:cubicBezTo>
                      <a:pt x="1822" y="2272"/>
                      <a:pt x="1589" y="2005"/>
                      <a:pt x="1388" y="1705"/>
                    </a:cubicBezTo>
                    <a:cubicBezTo>
                      <a:pt x="955" y="1137"/>
                      <a:pt x="521" y="604"/>
                      <a:pt x="121" y="37"/>
                    </a:cubicBezTo>
                    <a:cubicBezTo>
                      <a:pt x="108" y="11"/>
                      <a:pt x="86" y="0"/>
                      <a:pt x="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9"/>
              <p:cNvSpPr/>
              <p:nvPr/>
            </p:nvSpPr>
            <p:spPr>
              <a:xfrm flipH="1">
                <a:off x="3157979" y="2519350"/>
                <a:ext cx="61006" cy="85241"/>
              </a:xfrm>
              <a:custGeom>
                <a:avLst/>
                <a:gdLst/>
                <a:ahLst/>
                <a:cxnLst/>
                <a:rect l="l" t="t" r="r" b="b"/>
                <a:pathLst>
                  <a:path w="3061" h="4277" extrusionOk="0">
                    <a:moveTo>
                      <a:pt x="73" y="0"/>
                    </a:moveTo>
                    <a:cubicBezTo>
                      <a:pt x="30" y="0"/>
                      <a:pt x="1" y="31"/>
                      <a:pt x="25" y="80"/>
                    </a:cubicBezTo>
                    <a:cubicBezTo>
                      <a:pt x="58" y="280"/>
                      <a:pt x="192" y="414"/>
                      <a:pt x="292" y="580"/>
                    </a:cubicBezTo>
                    <a:cubicBezTo>
                      <a:pt x="425" y="747"/>
                      <a:pt x="525" y="914"/>
                      <a:pt x="659" y="1114"/>
                    </a:cubicBezTo>
                    <a:cubicBezTo>
                      <a:pt x="926" y="1448"/>
                      <a:pt x="1159" y="1815"/>
                      <a:pt x="1426" y="2181"/>
                    </a:cubicBezTo>
                    <a:cubicBezTo>
                      <a:pt x="1659" y="2515"/>
                      <a:pt x="1893" y="2882"/>
                      <a:pt x="2126" y="3249"/>
                    </a:cubicBezTo>
                    <a:cubicBezTo>
                      <a:pt x="2227" y="3449"/>
                      <a:pt x="2327" y="3616"/>
                      <a:pt x="2460" y="3816"/>
                    </a:cubicBezTo>
                    <a:cubicBezTo>
                      <a:pt x="2560" y="3983"/>
                      <a:pt x="2660" y="4150"/>
                      <a:pt x="2827" y="4250"/>
                    </a:cubicBezTo>
                    <a:cubicBezTo>
                      <a:pt x="2855" y="4268"/>
                      <a:pt x="2885" y="4276"/>
                      <a:pt x="2915" y="4276"/>
                    </a:cubicBezTo>
                    <a:cubicBezTo>
                      <a:pt x="2991" y="4276"/>
                      <a:pt x="3060" y="4222"/>
                      <a:pt x="3060" y="4150"/>
                    </a:cubicBezTo>
                    <a:cubicBezTo>
                      <a:pt x="3027" y="3749"/>
                      <a:pt x="2727" y="3349"/>
                      <a:pt x="2527" y="3015"/>
                    </a:cubicBezTo>
                    <a:lnTo>
                      <a:pt x="2493" y="3015"/>
                    </a:lnTo>
                    <a:cubicBezTo>
                      <a:pt x="2260" y="2648"/>
                      <a:pt x="2026" y="2282"/>
                      <a:pt x="1760" y="1915"/>
                    </a:cubicBezTo>
                    <a:cubicBezTo>
                      <a:pt x="1526" y="1581"/>
                      <a:pt x="1259" y="1247"/>
                      <a:pt x="1026" y="914"/>
                    </a:cubicBezTo>
                    <a:cubicBezTo>
                      <a:pt x="892" y="747"/>
                      <a:pt x="725" y="580"/>
                      <a:pt x="592" y="414"/>
                    </a:cubicBezTo>
                    <a:cubicBezTo>
                      <a:pt x="425" y="247"/>
                      <a:pt x="325" y="80"/>
                      <a:pt x="125" y="13"/>
                    </a:cubicBezTo>
                    <a:cubicBezTo>
                      <a:pt x="107" y="4"/>
                      <a:pt x="89" y="0"/>
                      <a:pt x="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9"/>
              <p:cNvSpPr/>
              <p:nvPr/>
            </p:nvSpPr>
            <p:spPr>
              <a:xfrm flipH="1">
                <a:off x="3094163" y="2624361"/>
                <a:ext cx="49207" cy="72764"/>
              </a:xfrm>
              <a:custGeom>
                <a:avLst/>
                <a:gdLst/>
                <a:ahLst/>
                <a:cxnLst/>
                <a:rect l="l" t="t" r="r" b="b"/>
                <a:pathLst>
                  <a:path w="2469" h="3651" extrusionOk="0">
                    <a:moveTo>
                      <a:pt x="65" y="1"/>
                    </a:moveTo>
                    <a:cubicBezTo>
                      <a:pt x="34" y="1"/>
                      <a:pt x="0" y="24"/>
                      <a:pt x="0" y="48"/>
                    </a:cubicBezTo>
                    <a:cubicBezTo>
                      <a:pt x="67" y="382"/>
                      <a:pt x="301" y="682"/>
                      <a:pt x="467" y="949"/>
                    </a:cubicBezTo>
                    <a:cubicBezTo>
                      <a:pt x="634" y="1249"/>
                      <a:pt x="834" y="1583"/>
                      <a:pt x="1034" y="1916"/>
                    </a:cubicBezTo>
                    <a:cubicBezTo>
                      <a:pt x="1235" y="2216"/>
                      <a:pt x="1401" y="2517"/>
                      <a:pt x="1601" y="2817"/>
                    </a:cubicBezTo>
                    <a:cubicBezTo>
                      <a:pt x="1702" y="2984"/>
                      <a:pt x="1802" y="3117"/>
                      <a:pt x="1902" y="3284"/>
                    </a:cubicBezTo>
                    <a:cubicBezTo>
                      <a:pt x="2002" y="3417"/>
                      <a:pt x="2068" y="3584"/>
                      <a:pt x="2235" y="3651"/>
                    </a:cubicBezTo>
                    <a:cubicBezTo>
                      <a:pt x="2335" y="3651"/>
                      <a:pt x="2435" y="3617"/>
                      <a:pt x="2435" y="3517"/>
                    </a:cubicBezTo>
                    <a:cubicBezTo>
                      <a:pt x="2469" y="3350"/>
                      <a:pt x="2402" y="3250"/>
                      <a:pt x="2302" y="3084"/>
                    </a:cubicBezTo>
                    <a:lnTo>
                      <a:pt x="2269" y="3084"/>
                    </a:lnTo>
                    <a:cubicBezTo>
                      <a:pt x="2202" y="2950"/>
                      <a:pt x="2068" y="2783"/>
                      <a:pt x="2002" y="2650"/>
                    </a:cubicBezTo>
                    <a:cubicBezTo>
                      <a:pt x="1768" y="2316"/>
                      <a:pt x="1568" y="2016"/>
                      <a:pt x="1368" y="1716"/>
                    </a:cubicBezTo>
                    <a:cubicBezTo>
                      <a:pt x="1168" y="1416"/>
                      <a:pt x="968" y="1116"/>
                      <a:pt x="734" y="815"/>
                    </a:cubicBezTo>
                    <a:cubicBezTo>
                      <a:pt x="634" y="649"/>
                      <a:pt x="534" y="515"/>
                      <a:pt x="434" y="348"/>
                    </a:cubicBezTo>
                    <a:cubicBezTo>
                      <a:pt x="334" y="248"/>
                      <a:pt x="234" y="81"/>
                      <a:pt x="100" y="15"/>
                    </a:cubicBezTo>
                    <a:cubicBezTo>
                      <a:pt x="91" y="5"/>
                      <a:pt x="78" y="1"/>
                      <a:pt x="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9"/>
              <p:cNvSpPr/>
              <p:nvPr/>
            </p:nvSpPr>
            <p:spPr>
              <a:xfrm flipH="1">
                <a:off x="3031663" y="2730428"/>
                <a:ext cx="46118" cy="78743"/>
              </a:xfrm>
              <a:custGeom>
                <a:avLst/>
                <a:gdLst/>
                <a:ahLst/>
                <a:cxnLst/>
                <a:rect l="l" t="t" r="r" b="b"/>
                <a:pathLst>
                  <a:path w="2314" h="3951" extrusionOk="0">
                    <a:moveTo>
                      <a:pt x="149" y="0"/>
                    </a:moveTo>
                    <a:cubicBezTo>
                      <a:pt x="75" y="0"/>
                      <a:pt x="1" y="74"/>
                      <a:pt x="45" y="163"/>
                    </a:cubicBezTo>
                    <a:cubicBezTo>
                      <a:pt x="312" y="830"/>
                      <a:pt x="612" y="1531"/>
                      <a:pt x="912" y="2198"/>
                    </a:cubicBezTo>
                    <a:cubicBezTo>
                      <a:pt x="1079" y="2565"/>
                      <a:pt x="1246" y="2899"/>
                      <a:pt x="1413" y="3266"/>
                    </a:cubicBezTo>
                    <a:cubicBezTo>
                      <a:pt x="1503" y="3417"/>
                      <a:pt x="1649" y="3951"/>
                      <a:pt x="1899" y="3951"/>
                    </a:cubicBezTo>
                    <a:cubicBezTo>
                      <a:pt x="1924" y="3951"/>
                      <a:pt x="1952" y="3945"/>
                      <a:pt x="1980" y="3933"/>
                    </a:cubicBezTo>
                    <a:cubicBezTo>
                      <a:pt x="2313" y="3799"/>
                      <a:pt x="1946" y="3266"/>
                      <a:pt x="1846" y="3099"/>
                    </a:cubicBezTo>
                    <a:cubicBezTo>
                      <a:pt x="1680" y="2765"/>
                      <a:pt x="1513" y="2432"/>
                      <a:pt x="1346" y="2098"/>
                    </a:cubicBezTo>
                    <a:cubicBezTo>
                      <a:pt x="1012" y="1398"/>
                      <a:pt x="645" y="730"/>
                      <a:pt x="245" y="63"/>
                    </a:cubicBezTo>
                    <a:cubicBezTo>
                      <a:pt x="223" y="19"/>
                      <a:pt x="186" y="0"/>
                      <a:pt x="1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9"/>
              <p:cNvSpPr/>
              <p:nvPr/>
            </p:nvSpPr>
            <p:spPr>
              <a:xfrm flipH="1">
                <a:off x="2983133" y="2849989"/>
                <a:ext cx="32366" cy="74817"/>
              </a:xfrm>
              <a:custGeom>
                <a:avLst/>
                <a:gdLst/>
                <a:ahLst/>
                <a:cxnLst/>
                <a:rect l="l" t="t" r="r" b="b"/>
                <a:pathLst>
                  <a:path w="1624" h="3754" extrusionOk="0">
                    <a:moveTo>
                      <a:pt x="103" y="0"/>
                    </a:moveTo>
                    <a:cubicBezTo>
                      <a:pt x="49" y="0"/>
                      <a:pt x="1" y="37"/>
                      <a:pt x="22" y="102"/>
                    </a:cubicBezTo>
                    <a:cubicBezTo>
                      <a:pt x="256" y="702"/>
                      <a:pt x="489" y="1303"/>
                      <a:pt x="689" y="1903"/>
                    </a:cubicBezTo>
                    <a:cubicBezTo>
                      <a:pt x="823" y="2203"/>
                      <a:pt x="923" y="2504"/>
                      <a:pt x="990" y="2804"/>
                    </a:cubicBezTo>
                    <a:cubicBezTo>
                      <a:pt x="1090" y="3104"/>
                      <a:pt x="1156" y="3438"/>
                      <a:pt x="1323" y="3704"/>
                    </a:cubicBezTo>
                    <a:cubicBezTo>
                      <a:pt x="1346" y="3739"/>
                      <a:pt x="1382" y="3754"/>
                      <a:pt x="1420" y="3754"/>
                    </a:cubicBezTo>
                    <a:cubicBezTo>
                      <a:pt x="1490" y="3754"/>
                      <a:pt x="1568" y="3703"/>
                      <a:pt x="1590" y="3638"/>
                    </a:cubicBezTo>
                    <a:cubicBezTo>
                      <a:pt x="1623" y="3304"/>
                      <a:pt x="1523" y="3004"/>
                      <a:pt x="1457" y="2670"/>
                    </a:cubicBezTo>
                    <a:lnTo>
                      <a:pt x="1457" y="2704"/>
                    </a:lnTo>
                    <a:cubicBezTo>
                      <a:pt x="1357" y="2370"/>
                      <a:pt x="1256" y="2070"/>
                      <a:pt x="1123" y="1736"/>
                    </a:cubicBezTo>
                    <a:cubicBezTo>
                      <a:pt x="856" y="1136"/>
                      <a:pt x="589" y="569"/>
                      <a:pt x="189" y="35"/>
                    </a:cubicBezTo>
                    <a:cubicBezTo>
                      <a:pt x="165" y="12"/>
                      <a:pt x="133" y="0"/>
                      <a:pt x="10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9"/>
              <p:cNvSpPr/>
              <p:nvPr/>
            </p:nvSpPr>
            <p:spPr>
              <a:xfrm flipH="1">
                <a:off x="2942576" y="2963510"/>
                <a:ext cx="27284" cy="65510"/>
              </a:xfrm>
              <a:custGeom>
                <a:avLst/>
                <a:gdLst/>
                <a:ahLst/>
                <a:cxnLst/>
                <a:rect l="l" t="t" r="r" b="b"/>
                <a:pathLst>
                  <a:path w="1369" h="3287" extrusionOk="0">
                    <a:moveTo>
                      <a:pt x="127" y="1"/>
                    </a:moveTo>
                    <a:cubicBezTo>
                      <a:pt x="65" y="1"/>
                      <a:pt x="1" y="64"/>
                      <a:pt x="1" y="110"/>
                    </a:cubicBezTo>
                    <a:cubicBezTo>
                      <a:pt x="101" y="677"/>
                      <a:pt x="267" y="1211"/>
                      <a:pt x="434" y="1744"/>
                    </a:cubicBezTo>
                    <a:cubicBezTo>
                      <a:pt x="534" y="1978"/>
                      <a:pt x="601" y="2245"/>
                      <a:pt x="701" y="2512"/>
                    </a:cubicBezTo>
                    <a:cubicBezTo>
                      <a:pt x="801" y="2779"/>
                      <a:pt x="901" y="3012"/>
                      <a:pt x="1068" y="3246"/>
                    </a:cubicBezTo>
                    <a:cubicBezTo>
                      <a:pt x="1096" y="3274"/>
                      <a:pt x="1133" y="3286"/>
                      <a:pt x="1170" y="3286"/>
                    </a:cubicBezTo>
                    <a:cubicBezTo>
                      <a:pt x="1265" y="3286"/>
                      <a:pt x="1368" y="3208"/>
                      <a:pt x="1368" y="3112"/>
                    </a:cubicBezTo>
                    <a:cubicBezTo>
                      <a:pt x="1335" y="2845"/>
                      <a:pt x="1235" y="2612"/>
                      <a:pt x="1135" y="2345"/>
                    </a:cubicBezTo>
                    <a:lnTo>
                      <a:pt x="1101" y="2345"/>
                    </a:lnTo>
                    <a:cubicBezTo>
                      <a:pt x="1001" y="2111"/>
                      <a:pt x="901" y="1845"/>
                      <a:pt x="801" y="1578"/>
                    </a:cubicBezTo>
                    <a:cubicBezTo>
                      <a:pt x="601" y="1044"/>
                      <a:pt x="401" y="544"/>
                      <a:pt x="201" y="43"/>
                    </a:cubicBezTo>
                    <a:cubicBezTo>
                      <a:pt x="180" y="13"/>
                      <a:pt x="154" y="1"/>
                      <a:pt x="12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9"/>
              <p:cNvSpPr/>
              <p:nvPr/>
            </p:nvSpPr>
            <p:spPr>
              <a:xfrm flipH="1">
                <a:off x="2906682" y="3060270"/>
                <a:ext cx="26347" cy="76850"/>
              </a:xfrm>
              <a:custGeom>
                <a:avLst/>
                <a:gdLst/>
                <a:ahLst/>
                <a:cxnLst/>
                <a:rect l="l" t="t" r="r" b="b"/>
                <a:pathLst>
                  <a:path w="1322" h="3856" extrusionOk="0">
                    <a:moveTo>
                      <a:pt x="128" y="0"/>
                    </a:moveTo>
                    <a:cubicBezTo>
                      <a:pt x="66" y="0"/>
                      <a:pt x="0" y="44"/>
                      <a:pt x="21" y="125"/>
                    </a:cubicBezTo>
                    <a:cubicBezTo>
                      <a:pt x="154" y="726"/>
                      <a:pt x="287" y="1359"/>
                      <a:pt x="454" y="1960"/>
                    </a:cubicBezTo>
                    <a:cubicBezTo>
                      <a:pt x="521" y="2260"/>
                      <a:pt x="588" y="2560"/>
                      <a:pt x="654" y="2860"/>
                    </a:cubicBezTo>
                    <a:cubicBezTo>
                      <a:pt x="754" y="3127"/>
                      <a:pt x="788" y="3494"/>
                      <a:pt x="921" y="3761"/>
                    </a:cubicBezTo>
                    <a:cubicBezTo>
                      <a:pt x="960" y="3826"/>
                      <a:pt x="1030" y="3856"/>
                      <a:pt x="1100" y="3856"/>
                    </a:cubicBezTo>
                    <a:cubicBezTo>
                      <a:pt x="1210" y="3856"/>
                      <a:pt x="1321" y="3783"/>
                      <a:pt x="1321" y="3661"/>
                    </a:cubicBezTo>
                    <a:cubicBezTo>
                      <a:pt x="1321" y="3361"/>
                      <a:pt x="1188" y="3061"/>
                      <a:pt x="1088" y="2760"/>
                    </a:cubicBezTo>
                    <a:cubicBezTo>
                      <a:pt x="1021" y="2460"/>
                      <a:pt x="921" y="2160"/>
                      <a:pt x="821" y="1860"/>
                    </a:cubicBezTo>
                    <a:cubicBezTo>
                      <a:pt x="621" y="1259"/>
                      <a:pt x="421" y="659"/>
                      <a:pt x="221" y="58"/>
                    </a:cubicBezTo>
                    <a:cubicBezTo>
                      <a:pt x="208" y="19"/>
                      <a:pt x="168" y="0"/>
                      <a:pt x="1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9"/>
              <p:cNvSpPr/>
              <p:nvPr/>
            </p:nvSpPr>
            <p:spPr>
              <a:xfrm flipH="1">
                <a:off x="3832091" y="3078048"/>
                <a:ext cx="150930" cy="150272"/>
              </a:xfrm>
              <a:custGeom>
                <a:avLst/>
                <a:gdLst/>
                <a:ahLst/>
                <a:cxnLst/>
                <a:rect l="l" t="t" r="r" b="b"/>
                <a:pathLst>
                  <a:path w="7573" h="7540" extrusionOk="0">
                    <a:moveTo>
                      <a:pt x="3770" y="0"/>
                    </a:moveTo>
                    <a:cubicBezTo>
                      <a:pt x="1701" y="0"/>
                      <a:pt x="0" y="1702"/>
                      <a:pt x="34" y="3770"/>
                    </a:cubicBezTo>
                    <a:cubicBezTo>
                      <a:pt x="34" y="5871"/>
                      <a:pt x="1735" y="7539"/>
                      <a:pt x="3803" y="7539"/>
                    </a:cubicBezTo>
                    <a:cubicBezTo>
                      <a:pt x="5904" y="7539"/>
                      <a:pt x="7572" y="5838"/>
                      <a:pt x="7572" y="3736"/>
                    </a:cubicBezTo>
                    <a:cubicBezTo>
                      <a:pt x="7539" y="1668"/>
                      <a:pt x="5838" y="0"/>
                      <a:pt x="3770" y="0"/>
                    </a:cubicBezTo>
                    <a:close/>
                  </a:path>
                </a:pathLst>
              </a:custGeom>
              <a:solidFill>
                <a:srgbClr val="B5C7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9"/>
              <p:cNvSpPr/>
              <p:nvPr/>
            </p:nvSpPr>
            <p:spPr>
              <a:xfrm flipH="1">
                <a:off x="3873984" y="3095985"/>
                <a:ext cx="70492" cy="107901"/>
              </a:xfrm>
              <a:custGeom>
                <a:avLst/>
                <a:gdLst/>
                <a:ahLst/>
                <a:cxnLst/>
                <a:rect l="l" t="t" r="r" b="b"/>
                <a:pathLst>
                  <a:path w="3537" h="5414" extrusionOk="0">
                    <a:moveTo>
                      <a:pt x="1635" y="1"/>
                    </a:moveTo>
                    <a:cubicBezTo>
                      <a:pt x="1535" y="34"/>
                      <a:pt x="1435" y="101"/>
                      <a:pt x="1435" y="168"/>
                    </a:cubicBezTo>
                    <a:lnTo>
                      <a:pt x="1435" y="201"/>
                    </a:lnTo>
                    <a:cubicBezTo>
                      <a:pt x="1435" y="201"/>
                      <a:pt x="1402" y="234"/>
                      <a:pt x="1435" y="234"/>
                    </a:cubicBezTo>
                    <a:lnTo>
                      <a:pt x="1435" y="268"/>
                    </a:lnTo>
                    <a:cubicBezTo>
                      <a:pt x="1402" y="401"/>
                      <a:pt x="1402" y="501"/>
                      <a:pt x="1402" y="601"/>
                    </a:cubicBezTo>
                    <a:lnTo>
                      <a:pt x="1402" y="802"/>
                    </a:lnTo>
                    <a:cubicBezTo>
                      <a:pt x="1402" y="835"/>
                      <a:pt x="1402" y="902"/>
                      <a:pt x="1402" y="935"/>
                    </a:cubicBezTo>
                    <a:cubicBezTo>
                      <a:pt x="1269" y="968"/>
                      <a:pt x="1102" y="1002"/>
                      <a:pt x="968" y="1035"/>
                    </a:cubicBezTo>
                    <a:cubicBezTo>
                      <a:pt x="468" y="1202"/>
                      <a:pt x="1" y="1702"/>
                      <a:pt x="268" y="2269"/>
                    </a:cubicBezTo>
                    <a:cubicBezTo>
                      <a:pt x="601" y="2903"/>
                      <a:pt x="1402" y="2803"/>
                      <a:pt x="1969" y="2870"/>
                    </a:cubicBezTo>
                    <a:cubicBezTo>
                      <a:pt x="2269" y="2903"/>
                      <a:pt x="2569" y="3003"/>
                      <a:pt x="2736" y="3237"/>
                    </a:cubicBezTo>
                    <a:cubicBezTo>
                      <a:pt x="2903" y="3437"/>
                      <a:pt x="2936" y="3670"/>
                      <a:pt x="2770" y="3904"/>
                    </a:cubicBezTo>
                    <a:cubicBezTo>
                      <a:pt x="2558" y="4197"/>
                      <a:pt x="2219" y="4283"/>
                      <a:pt x="1854" y="4283"/>
                    </a:cubicBezTo>
                    <a:cubicBezTo>
                      <a:pt x="1471" y="4283"/>
                      <a:pt x="1059" y="4188"/>
                      <a:pt x="735" y="4137"/>
                    </a:cubicBezTo>
                    <a:cubicBezTo>
                      <a:pt x="601" y="4137"/>
                      <a:pt x="468" y="4171"/>
                      <a:pt x="435" y="4337"/>
                    </a:cubicBezTo>
                    <a:cubicBezTo>
                      <a:pt x="401" y="4437"/>
                      <a:pt x="501" y="4604"/>
                      <a:pt x="635" y="4604"/>
                    </a:cubicBezTo>
                    <a:cubicBezTo>
                      <a:pt x="968" y="4671"/>
                      <a:pt x="1335" y="4738"/>
                      <a:pt x="1702" y="4738"/>
                    </a:cubicBezTo>
                    <a:lnTo>
                      <a:pt x="1702" y="4871"/>
                    </a:lnTo>
                    <a:cubicBezTo>
                      <a:pt x="1736" y="5005"/>
                      <a:pt x="1736" y="5138"/>
                      <a:pt x="1769" y="5271"/>
                    </a:cubicBezTo>
                    <a:cubicBezTo>
                      <a:pt x="1796" y="5354"/>
                      <a:pt x="1869" y="5414"/>
                      <a:pt x="1968" y="5414"/>
                    </a:cubicBezTo>
                    <a:cubicBezTo>
                      <a:pt x="1990" y="5414"/>
                      <a:pt x="2012" y="5411"/>
                      <a:pt x="2036" y="5405"/>
                    </a:cubicBezTo>
                    <a:cubicBezTo>
                      <a:pt x="2136" y="5405"/>
                      <a:pt x="2236" y="5305"/>
                      <a:pt x="2203" y="5205"/>
                    </a:cubicBezTo>
                    <a:cubicBezTo>
                      <a:pt x="2203" y="5105"/>
                      <a:pt x="2203" y="4971"/>
                      <a:pt x="2169" y="4871"/>
                    </a:cubicBezTo>
                    <a:cubicBezTo>
                      <a:pt x="2169" y="4838"/>
                      <a:pt x="2169" y="4771"/>
                      <a:pt x="2169" y="4738"/>
                    </a:cubicBezTo>
                    <a:cubicBezTo>
                      <a:pt x="2336" y="4704"/>
                      <a:pt x="2503" y="4671"/>
                      <a:pt x="2670" y="4604"/>
                    </a:cubicBezTo>
                    <a:cubicBezTo>
                      <a:pt x="3170" y="4337"/>
                      <a:pt x="3537" y="3770"/>
                      <a:pt x="3303" y="3203"/>
                    </a:cubicBezTo>
                    <a:cubicBezTo>
                      <a:pt x="3036" y="2603"/>
                      <a:pt x="2369" y="2403"/>
                      <a:pt x="1736" y="2369"/>
                    </a:cubicBezTo>
                    <a:cubicBezTo>
                      <a:pt x="1660" y="2369"/>
                      <a:pt x="1583" y="2371"/>
                      <a:pt x="1506" y="2371"/>
                    </a:cubicBezTo>
                    <a:cubicBezTo>
                      <a:pt x="1273" y="2371"/>
                      <a:pt x="1035" y="2353"/>
                      <a:pt x="835" y="2203"/>
                    </a:cubicBezTo>
                    <a:cubicBezTo>
                      <a:pt x="635" y="2069"/>
                      <a:pt x="601" y="1836"/>
                      <a:pt x="768" y="1669"/>
                    </a:cubicBezTo>
                    <a:cubicBezTo>
                      <a:pt x="1002" y="1469"/>
                      <a:pt x="1302" y="1369"/>
                      <a:pt x="1602" y="1335"/>
                    </a:cubicBezTo>
                    <a:cubicBezTo>
                      <a:pt x="1694" y="1327"/>
                      <a:pt x="1788" y="1323"/>
                      <a:pt x="1882" y="1323"/>
                    </a:cubicBezTo>
                    <a:cubicBezTo>
                      <a:pt x="2167" y="1323"/>
                      <a:pt x="2461" y="1360"/>
                      <a:pt x="2736" y="1435"/>
                    </a:cubicBezTo>
                    <a:cubicBezTo>
                      <a:pt x="2749" y="1438"/>
                      <a:pt x="2761" y="1439"/>
                      <a:pt x="2772" y="1439"/>
                    </a:cubicBezTo>
                    <a:cubicBezTo>
                      <a:pt x="2912" y="1439"/>
                      <a:pt x="2960" y="1263"/>
                      <a:pt x="2836" y="1202"/>
                    </a:cubicBezTo>
                    <a:cubicBezTo>
                      <a:pt x="2569" y="1035"/>
                      <a:pt x="2236" y="935"/>
                      <a:pt x="1902" y="935"/>
                    </a:cubicBezTo>
                    <a:cubicBezTo>
                      <a:pt x="1902" y="868"/>
                      <a:pt x="1902" y="835"/>
                      <a:pt x="1902" y="802"/>
                    </a:cubicBezTo>
                    <a:lnTo>
                      <a:pt x="1902" y="601"/>
                    </a:lnTo>
                    <a:cubicBezTo>
                      <a:pt x="1902" y="468"/>
                      <a:pt x="1902" y="335"/>
                      <a:pt x="1869" y="168"/>
                    </a:cubicBezTo>
                    <a:cubicBezTo>
                      <a:pt x="1869" y="134"/>
                      <a:pt x="1836" y="68"/>
                      <a:pt x="1769" y="34"/>
                    </a:cubicBezTo>
                    <a:cubicBezTo>
                      <a:pt x="1736" y="1"/>
                      <a:pt x="1669" y="1"/>
                      <a:pt x="16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9"/>
              <p:cNvSpPr/>
              <p:nvPr/>
            </p:nvSpPr>
            <p:spPr>
              <a:xfrm flipH="1">
                <a:off x="1729975" y="1635395"/>
                <a:ext cx="128329" cy="128349"/>
              </a:xfrm>
              <a:custGeom>
                <a:avLst/>
                <a:gdLst/>
                <a:ahLst/>
                <a:cxnLst/>
                <a:rect l="l" t="t" r="r" b="b"/>
                <a:pathLst>
                  <a:path w="6439" h="6440" extrusionOk="0">
                    <a:moveTo>
                      <a:pt x="3263" y="1"/>
                    </a:moveTo>
                    <a:cubicBezTo>
                      <a:pt x="3243" y="1"/>
                      <a:pt x="3223" y="1"/>
                      <a:pt x="3203" y="1"/>
                    </a:cubicBezTo>
                    <a:cubicBezTo>
                      <a:pt x="1435" y="1"/>
                      <a:pt x="1" y="1436"/>
                      <a:pt x="1" y="3237"/>
                    </a:cubicBezTo>
                    <a:cubicBezTo>
                      <a:pt x="1" y="5005"/>
                      <a:pt x="1435" y="6439"/>
                      <a:pt x="3236" y="6439"/>
                    </a:cubicBezTo>
                    <a:cubicBezTo>
                      <a:pt x="5004" y="6439"/>
                      <a:pt x="6439" y="4971"/>
                      <a:pt x="6439" y="3203"/>
                    </a:cubicBezTo>
                    <a:cubicBezTo>
                      <a:pt x="6439" y="1423"/>
                      <a:pt x="5004" y="1"/>
                      <a:pt x="3263" y="1"/>
                    </a:cubicBezTo>
                    <a:close/>
                  </a:path>
                </a:pathLst>
              </a:custGeom>
              <a:solidFill>
                <a:srgbClr val="B5C7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9"/>
              <p:cNvSpPr/>
              <p:nvPr/>
            </p:nvSpPr>
            <p:spPr>
              <a:xfrm flipH="1">
                <a:off x="1765868" y="1650701"/>
                <a:ext cx="60527" cy="92435"/>
              </a:xfrm>
              <a:custGeom>
                <a:avLst/>
                <a:gdLst/>
                <a:ahLst/>
                <a:cxnLst/>
                <a:rect l="l" t="t" r="r" b="b"/>
                <a:pathLst>
                  <a:path w="3037" h="4638" extrusionOk="0">
                    <a:moveTo>
                      <a:pt x="1435" y="0"/>
                    </a:moveTo>
                    <a:cubicBezTo>
                      <a:pt x="1335" y="0"/>
                      <a:pt x="1268" y="67"/>
                      <a:pt x="1268" y="134"/>
                    </a:cubicBezTo>
                    <a:cubicBezTo>
                      <a:pt x="1268" y="167"/>
                      <a:pt x="1235" y="167"/>
                      <a:pt x="1235" y="201"/>
                    </a:cubicBezTo>
                    <a:lnTo>
                      <a:pt x="1235" y="234"/>
                    </a:lnTo>
                    <a:cubicBezTo>
                      <a:pt x="1235" y="301"/>
                      <a:pt x="1235" y="401"/>
                      <a:pt x="1235" y="501"/>
                    </a:cubicBezTo>
                    <a:lnTo>
                      <a:pt x="1235" y="668"/>
                    </a:lnTo>
                    <a:lnTo>
                      <a:pt x="1235" y="801"/>
                    </a:lnTo>
                    <a:cubicBezTo>
                      <a:pt x="1102" y="801"/>
                      <a:pt x="1002" y="834"/>
                      <a:pt x="868" y="868"/>
                    </a:cubicBezTo>
                    <a:cubicBezTo>
                      <a:pt x="434" y="1034"/>
                      <a:pt x="1" y="1468"/>
                      <a:pt x="268" y="1935"/>
                    </a:cubicBezTo>
                    <a:cubicBezTo>
                      <a:pt x="568" y="2469"/>
                      <a:pt x="1202" y="2402"/>
                      <a:pt x="1702" y="2435"/>
                    </a:cubicBezTo>
                    <a:cubicBezTo>
                      <a:pt x="1969" y="2469"/>
                      <a:pt x="2236" y="2569"/>
                      <a:pt x="2369" y="2736"/>
                    </a:cubicBezTo>
                    <a:cubicBezTo>
                      <a:pt x="2503" y="2936"/>
                      <a:pt x="2536" y="3136"/>
                      <a:pt x="2403" y="3303"/>
                    </a:cubicBezTo>
                    <a:cubicBezTo>
                      <a:pt x="2219" y="3570"/>
                      <a:pt x="1919" y="3645"/>
                      <a:pt x="1598" y="3645"/>
                    </a:cubicBezTo>
                    <a:cubicBezTo>
                      <a:pt x="1277" y="3645"/>
                      <a:pt x="935" y="3570"/>
                      <a:pt x="668" y="3536"/>
                    </a:cubicBezTo>
                    <a:cubicBezTo>
                      <a:pt x="535" y="3536"/>
                      <a:pt x="434" y="3570"/>
                      <a:pt x="401" y="3670"/>
                    </a:cubicBezTo>
                    <a:cubicBezTo>
                      <a:pt x="368" y="3770"/>
                      <a:pt x="434" y="3937"/>
                      <a:pt x="568" y="3937"/>
                    </a:cubicBezTo>
                    <a:cubicBezTo>
                      <a:pt x="868" y="3970"/>
                      <a:pt x="1168" y="4037"/>
                      <a:pt x="1502" y="4070"/>
                    </a:cubicBezTo>
                    <a:lnTo>
                      <a:pt x="1502" y="4170"/>
                    </a:lnTo>
                    <a:cubicBezTo>
                      <a:pt x="1502" y="4270"/>
                      <a:pt x="1502" y="4370"/>
                      <a:pt x="1535" y="4504"/>
                    </a:cubicBezTo>
                    <a:cubicBezTo>
                      <a:pt x="1569" y="4570"/>
                      <a:pt x="1669" y="4637"/>
                      <a:pt x="1769" y="4637"/>
                    </a:cubicBezTo>
                    <a:cubicBezTo>
                      <a:pt x="1835" y="4604"/>
                      <a:pt x="1936" y="4537"/>
                      <a:pt x="1936" y="4437"/>
                    </a:cubicBezTo>
                    <a:cubicBezTo>
                      <a:pt x="1902" y="4337"/>
                      <a:pt x="1902" y="4237"/>
                      <a:pt x="1902" y="4170"/>
                    </a:cubicBezTo>
                    <a:cubicBezTo>
                      <a:pt x="1902" y="4137"/>
                      <a:pt x="1902" y="4070"/>
                      <a:pt x="1869" y="4037"/>
                    </a:cubicBezTo>
                    <a:cubicBezTo>
                      <a:pt x="2036" y="4003"/>
                      <a:pt x="2169" y="3970"/>
                      <a:pt x="2302" y="3937"/>
                    </a:cubicBezTo>
                    <a:cubicBezTo>
                      <a:pt x="2736" y="3703"/>
                      <a:pt x="3036" y="3203"/>
                      <a:pt x="2836" y="2736"/>
                    </a:cubicBezTo>
                    <a:cubicBezTo>
                      <a:pt x="2636" y="2202"/>
                      <a:pt x="2036" y="2069"/>
                      <a:pt x="1535" y="2035"/>
                    </a:cubicBezTo>
                    <a:cubicBezTo>
                      <a:pt x="1268" y="2002"/>
                      <a:pt x="968" y="2035"/>
                      <a:pt x="735" y="1868"/>
                    </a:cubicBezTo>
                    <a:cubicBezTo>
                      <a:pt x="568" y="1768"/>
                      <a:pt x="535" y="1568"/>
                      <a:pt x="701" y="1435"/>
                    </a:cubicBezTo>
                    <a:cubicBezTo>
                      <a:pt x="868" y="1235"/>
                      <a:pt x="1168" y="1168"/>
                      <a:pt x="1402" y="1135"/>
                    </a:cubicBezTo>
                    <a:cubicBezTo>
                      <a:pt x="1491" y="1126"/>
                      <a:pt x="1581" y="1121"/>
                      <a:pt x="1669" y="1121"/>
                    </a:cubicBezTo>
                    <a:cubicBezTo>
                      <a:pt x="1912" y="1121"/>
                      <a:pt x="2149" y="1152"/>
                      <a:pt x="2369" y="1201"/>
                    </a:cubicBezTo>
                    <a:cubicBezTo>
                      <a:pt x="2381" y="1204"/>
                      <a:pt x="2393" y="1206"/>
                      <a:pt x="2404" y="1206"/>
                    </a:cubicBezTo>
                    <a:cubicBezTo>
                      <a:pt x="2519" y="1206"/>
                      <a:pt x="2591" y="1062"/>
                      <a:pt x="2469" y="1001"/>
                    </a:cubicBezTo>
                    <a:cubicBezTo>
                      <a:pt x="2202" y="868"/>
                      <a:pt x="1936" y="801"/>
                      <a:pt x="1669" y="768"/>
                    </a:cubicBezTo>
                    <a:cubicBezTo>
                      <a:pt x="1669" y="734"/>
                      <a:pt x="1669" y="701"/>
                      <a:pt x="1669" y="668"/>
                    </a:cubicBezTo>
                    <a:lnTo>
                      <a:pt x="1669" y="501"/>
                    </a:lnTo>
                    <a:cubicBezTo>
                      <a:pt x="1669" y="401"/>
                      <a:pt x="1669" y="267"/>
                      <a:pt x="1635" y="134"/>
                    </a:cubicBezTo>
                    <a:cubicBezTo>
                      <a:pt x="1635" y="100"/>
                      <a:pt x="1602" y="34"/>
                      <a:pt x="1569" y="34"/>
                    </a:cubicBezTo>
                    <a:cubicBezTo>
                      <a:pt x="1502" y="0"/>
                      <a:pt x="1469" y="0"/>
                      <a:pt x="14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9"/>
              <p:cNvSpPr/>
              <p:nvPr/>
            </p:nvSpPr>
            <p:spPr>
              <a:xfrm flipH="1">
                <a:off x="3288281" y="1802946"/>
                <a:ext cx="155594" cy="146266"/>
              </a:xfrm>
              <a:custGeom>
                <a:avLst/>
                <a:gdLst/>
                <a:ahLst/>
                <a:cxnLst/>
                <a:rect l="l" t="t" r="r" b="b"/>
                <a:pathLst>
                  <a:path w="7807" h="7339" extrusionOk="0">
                    <a:moveTo>
                      <a:pt x="3893" y="1"/>
                    </a:moveTo>
                    <a:cubicBezTo>
                      <a:pt x="3731" y="1"/>
                      <a:pt x="3568" y="12"/>
                      <a:pt x="3403" y="34"/>
                    </a:cubicBezTo>
                    <a:cubicBezTo>
                      <a:pt x="1402" y="300"/>
                      <a:pt x="1" y="2135"/>
                      <a:pt x="268" y="4170"/>
                    </a:cubicBezTo>
                    <a:cubicBezTo>
                      <a:pt x="513" y="6007"/>
                      <a:pt x="2078" y="7338"/>
                      <a:pt x="3882" y="7338"/>
                    </a:cubicBezTo>
                    <a:cubicBezTo>
                      <a:pt x="4043" y="7338"/>
                      <a:pt x="4206" y="7327"/>
                      <a:pt x="4371" y="7305"/>
                    </a:cubicBezTo>
                    <a:cubicBezTo>
                      <a:pt x="6372" y="7039"/>
                      <a:pt x="7806" y="5204"/>
                      <a:pt x="7540" y="3169"/>
                    </a:cubicBezTo>
                    <a:cubicBezTo>
                      <a:pt x="7295" y="1332"/>
                      <a:pt x="5701" y="1"/>
                      <a:pt x="3893" y="1"/>
                    </a:cubicBezTo>
                    <a:close/>
                  </a:path>
                </a:pathLst>
              </a:custGeom>
              <a:solidFill>
                <a:srgbClr val="B5C7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9"/>
              <p:cNvSpPr/>
              <p:nvPr/>
            </p:nvSpPr>
            <p:spPr>
              <a:xfrm flipH="1">
                <a:off x="3334160" y="1820883"/>
                <a:ext cx="68479" cy="105071"/>
              </a:xfrm>
              <a:custGeom>
                <a:avLst/>
                <a:gdLst/>
                <a:ahLst/>
                <a:cxnLst/>
                <a:rect l="l" t="t" r="r" b="b"/>
                <a:pathLst>
                  <a:path w="3436" h="5272" extrusionOk="0">
                    <a:moveTo>
                      <a:pt x="1601" y="1"/>
                    </a:moveTo>
                    <a:cubicBezTo>
                      <a:pt x="1501" y="1"/>
                      <a:pt x="1434" y="68"/>
                      <a:pt x="1401" y="168"/>
                    </a:cubicBezTo>
                    <a:cubicBezTo>
                      <a:pt x="1401" y="201"/>
                      <a:pt x="1401" y="201"/>
                      <a:pt x="1401" y="234"/>
                    </a:cubicBezTo>
                    <a:cubicBezTo>
                      <a:pt x="1401" y="368"/>
                      <a:pt x="1401" y="468"/>
                      <a:pt x="1401" y="568"/>
                    </a:cubicBezTo>
                    <a:lnTo>
                      <a:pt x="1401" y="768"/>
                    </a:lnTo>
                    <a:cubicBezTo>
                      <a:pt x="1401" y="801"/>
                      <a:pt x="1401" y="835"/>
                      <a:pt x="1401" y="901"/>
                    </a:cubicBezTo>
                    <a:cubicBezTo>
                      <a:pt x="1234" y="901"/>
                      <a:pt x="1101" y="935"/>
                      <a:pt x="967" y="1002"/>
                    </a:cubicBezTo>
                    <a:cubicBezTo>
                      <a:pt x="467" y="1168"/>
                      <a:pt x="0" y="1635"/>
                      <a:pt x="300" y="2202"/>
                    </a:cubicBezTo>
                    <a:cubicBezTo>
                      <a:pt x="600" y="2836"/>
                      <a:pt x="1368" y="2703"/>
                      <a:pt x="1935" y="2769"/>
                    </a:cubicBezTo>
                    <a:cubicBezTo>
                      <a:pt x="2202" y="2803"/>
                      <a:pt x="2502" y="2903"/>
                      <a:pt x="2702" y="3136"/>
                    </a:cubicBezTo>
                    <a:cubicBezTo>
                      <a:pt x="2835" y="3337"/>
                      <a:pt x="2869" y="3570"/>
                      <a:pt x="2702" y="3770"/>
                    </a:cubicBezTo>
                    <a:cubicBezTo>
                      <a:pt x="2485" y="4070"/>
                      <a:pt x="2143" y="4154"/>
                      <a:pt x="1780" y="4154"/>
                    </a:cubicBezTo>
                    <a:cubicBezTo>
                      <a:pt x="1418" y="4154"/>
                      <a:pt x="1034" y="4070"/>
                      <a:pt x="734" y="4037"/>
                    </a:cubicBezTo>
                    <a:cubicBezTo>
                      <a:pt x="711" y="4031"/>
                      <a:pt x="688" y="4029"/>
                      <a:pt x="666" y="4029"/>
                    </a:cubicBezTo>
                    <a:cubicBezTo>
                      <a:pt x="558" y="4029"/>
                      <a:pt x="461" y="4093"/>
                      <a:pt x="434" y="4204"/>
                    </a:cubicBezTo>
                    <a:cubicBezTo>
                      <a:pt x="400" y="4304"/>
                      <a:pt x="467" y="4471"/>
                      <a:pt x="600" y="4471"/>
                    </a:cubicBezTo>
                    <a:cubicBezTo>
                      <a:pt x="934" y="4537"/>
                      <a:pt x="1301" y="4604"/>
                      <a:pt x="1668" y="4604"/>
                    </a:cubicBezTo>
                    <a:lnTo>
                      <a:pt x="1668" y="4738"/>
                    </a:lnTo>
                    <a:cubicBezTo>
                      <a:pt x="1668" y="4871"/>
                      <a:pt x="1701" y="4971"/>
                      <a:pt x="1735" y="5104"/>
                    </a:cubicBezTo>
                    <a:cubicBezTo>
                      <a:pt x="1768" y="5205"/>
                      <a:pt x="1868" y="5271"/>
                      <a:pt x="1968" y="5271"/>
                    </a:cubicBezTo>
                    <a:cubicBezTo>
                      <a:pt x="2068" y="5238"/>
                      <a:pt x="2168" y="5171"/>
                      <a:pt x="2168" y="5038"/>
                    </a:cubicBezTo>
                    <a:cubicBezTo>
                      <a:pt x="2135" y="4938"/>
                      <a:pt x="2135" y="4838"/>
                      <a:pt x="2135" y="4738"/>
                    </a:cubicBezTo>
                    <a:cubicBezTo>
                      <a:pt x="2135" y="4671"/>
                      <a:pt x="2135" y="4637"/>
                      <a:pt x="2102" y="4604"/>
                    </a:cubicBezTo>
                    <a:cubicBezTo>
                      <a:pt x="2268" y="4571"/>
                      <a:pt x="2435" y="4537"/>
                      <a:pt x="2569" y="4471"/>
                    </a:cubicBezTo>
                    <a:cubicBezTo>
                      <a:pt x="3069" y="4237"/>
                      <a:pt x="3436" y="3637"/>
                      <a:pt x="3202" y="3103"/>
                    </a:cubicBezTo>
                    <a:cubicBezTo>
                      <a:pt x="2969" y="2503"/>
                      <a:pt x="2302" y="2336"/>
                      <a:pt x="1735" y="2302"/>
                    </a:cubicBezTo>
                    <a:cubicBezTo>
                      <a:pt x="1660" y="2302"/>
                      <a:pt x="1580" y="2305"/>
                      <a:pt x="1500" y="2305"/>
                    </a:cubicBezTo>
                    <a:cubicBezTo>
                      <a:pt x="1259" y="2305"/>
                      <a:pt x="1009" y="2286"/>
                      <a:pt x="834" y="2136"/>
                    </a:cubicBezTo>
                    <a:cubicBezTo>
                      <a:pt x="634" y="2002"/>
                      <a:pt x="600" y="1769"/>
                      <a:pt x="767" y="1602"/>
                    </a:cubicBezTo>
                    <a:cubicBezTo>
                      <a:pt x="1001" y="1402"/>
                      <a:pt x="1301" y="1335"/>
                      <a:pt x="1568" y="1302"/>
                    </a:cubicBezTo>
                    <a:cubicBezTo>
                      <a:pt x="1666" y="1293"/>
                      <a:pt x="1767" y="1289"/>
                      <a:pt x="1869" y="1289"/>
                    </a:cubicBezTo>
                    <a:cubicBezTo>
                      <a:pt x="2147" y="1289"/>
                      <a:pt x="2433" y="1320"/>
                      <a:pt x="2702" y="1368"/>
                    </a:cubicBezTo>
                    <a:cubicBezTo>
                      <a:pt x="2712" y="1371"/>
                      <a:pt x="2722" y="1372"/>
                      <a:pt x="2732" y="1372"/>
                    </a:cubicBezTo>
                    <a:cubicBezTo>
                      <a:pt x="2849" y="1372"/>
                      <a:pt x="2925" y="1197"/>
                      <a:pt x="2802" y="1135"/>
                    </a:cubicBezTo>
                    <a:cubicBezTo>
                      <a:pt x="2502" y="1002"/>
                      <a:pt x="2202" y="901"/>
                      <a:pt x="1868" y="901"/>
                    </a:cubicBezTo>
                    <a:cubicBezTo>
                      <a:pt x="1868" y="835"/>
                      <a:pt x="1868" y="801"/>
                      <a:pt x="1868" y="768"/>
                    </a:cubicBezTo>
                    <a:lnTo>
                      <a:pt x="1868" y="568"/>
                    </a:lnTo>
                    <a:cubicBezTo>
                      <a:pt x="1868" y="434"/>
                      <a:pt x="1868" y="301"/>
                      <a:pt x="1868" y="168"/>
                    </a:cubicBezTo>
                    <a:cubicBezTo>
                      <a:pt x="1835" y="101"/>
                      <a:pt x="1801" y="34"/>
                      <a:pt x="1735" y="34"/>
                    </a:cubicBezTo>
                    <a:cubicBezTo>
                      <a:pt x="1701" y="1"/>
                      <a:pt x="1635" y="1"/>
                      <a:pt x="16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9"/>
              <p:cNvSpPr/>
              <p:nvPr/>
            </p:nvSpPr>
            <p:spPr>
              <a:xfrm flipH="1">
                <a:off x="2592226" y="1382124"/>
                <a:ext cx="131658" cy="131000"/>
              </a:xfrm>
              <a:custGeom>
                <a:avLst/>
                <a:gdLst/>
                <a:ahLst/>
                <a:cxnLst/>
                <a:rect l="l" t="t" r="r" b="b"/>
                <a:pathLst>
                  <a:path w="6606" h="6573" extrusionOk="0">
                    <a:moveTo>
                      <a:pt x="3270" y="0"/>
                    </a:moveTo>
                    <a:cubicBezTo>
                      <a:pt x="1468" y="33"/>
                      <a:pt x="1" y="1501"/>
                      <a:pt x="1" y="3302"/>
                    </a:cubicBezTo>
                    <a:cubicBezTo>
                      <a:pt x="1" y="5117"/>
                      <a:pt x="1468" y="6572"/>
                      <a:pt x="3243" y="6572"/>
                    </a:cubicBezTo>
                    <a:cubicBezTo>
                      <a:pt x="3263" y="6572"/>
                      <a:pt x="3283" y="6572"/>
                      <a:pt x="3303" y="6571"/>
                    </a:cubicBezTo>
                    <a:cubicBezTo>
                      <a:pt x="5138" y="6571"/>
                      <a:pt x="6605" y="5104"/>
                      <a:pt x="6572" y="3269"/>
                    </a:cubicBezTo>
                    <a:cubicBezTo>
                      <a:pt x="6572" y="1468"/>
                      <a:pt x="5104" y="0"/>
                      <a:pt x="3270" y="0"/>
                    </a:cubicBezTo>
                    <a:close/>
                  </a:path>
                </a:pathLst>
              </a:custGeom>
              <a:solidFill>
                <a:srgbClr val="B5C7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9"/>
              <p:cNvSpPr/>
              <p:nvPr/>
            </p:nvSpPr>
            <p:spPr>
              <a:xfrm flipH="1">
                <a:off x="2630113" y="1398068"/>
                <a:ext cx="61185" cy="93930"/>
              </a:xfrm>
              <a:custGeom>
                <a:avLst/>
                <a:gdLst/>
                <a:ahLst/>
                <a:cxnLst/>
                <a:rect l="l" t="t" r="r" b="b"/>
                <a:pathLst>
                  <a:path w="3070" h="4713" extrusionOk="0">
                    <a:moveTo>
                      <a:pt x="1435" y="1"/>
                    </a:moveTo>
                    <a:cubicBezTo>
                      <a:pt x="1368" y="1"/>
                      <a:pt x="1301" y="67"/>
                      <a:pt x="1268" y="167"/>
                    </a:cubicBezTo>
                    <a:cubicBezTo>
                      <a:pt x="1268" y="167"/>
                      <a:pt x="1268" y="201"/>
                      <a:pt x="1268" y="201"/>
                    </a:cubicBezTo>
                    <a:lnTo>
                      <a:pt x="1268" y="234"/>
                    </a:lnTo>
                    <a:cubicBezTo>
                      <a:pt x="1268" y="334"/>
                      <a:pt x="1268" y="434"/>
                      <a:pt x="1268" y="534"/>
                    </a:cubicBezTo>
                    <a:lnTo>
                      <a:pt x="1268" y="668"/>
                    </a:lnTo>
                    <a:lnTo>
                      <a:pt x="1268" y="801"/>
                    </a:lnTo>
                    <a:cubicBezTo>
                      <a:pt x="1134" y="835"/>
                      <a:pt x="1001" y="835"/>
                      <a:pt x="867" y="901"/>
                    </a:cubicBezTo>
                    <a:cubicBezTo>
                      <a:pt x="434" y="1035"/>
                      <a:pt x="0" y="1468"/>
                      <a:pt x="267" y="1969"/>
                    </a:cubicBezTo>
                    <a:cubicBezTo>
                      <a:pt x="567" y="2536"/>
                      <a:pt x="1234" y="2436"/>
                      <a:pt x="1735" y="2502"/>
                    </a:cubicBezTo>
                    <a:cubicBezTo>
                      <a:pt x="2002" y="2536"/>
                      <a:pt x="2268" y="2603"/>
                      <a:pt x="2435" y="2803"/>
                    </a:cubicBezTo>
                    <a:cubicBezTo>
                      <a:pt x="2569" y="2969"/>
                      <a:pt x="2569" y="3203"/>
                      <a:pt x="2435" y="3370"/>
                    </a:cubicBezTo>
                    <a:cubicBezTo>
                      <a:pt x="2252" y="3637"/>
                      <a:pt x="1943" y="3712"/>
                      <a:pt x="1614" y="3712"/>
                    </a:cubicBezTo>
                    <a:cubicBezTo>
                      <a:pt x="1284" y="3712"/>
                      <a:pt x="934" y="3637"/>
                      <a:pt x="667" y="3603"/>
                    </a:cubicBezTo>
                    <a:cubicBezTo>
                      <a:pt x="567" y="3603"/>
                      <a:pt x="434" y="3637"/>
                      <a:pt x="400" y="3770"/>
                    </a:cubicBezTo>
                    <a:cubicBezTo>
                      <a:pt x="367" y="3870"/>
                      <a:pt x="434" y="4004"/>
                      <a:pt x="567" y="4004"/>
                    </a:cubicBezTo>
                    <a:cubicBezTo>
                      <a:pt x="867" y="4070"/>
                      <a:pt x="1201" y="4104"/>
                      <a:pt x="1501" y="4137"/>
                    </a:cubicBezTo>
                    <a:lnTo>
                      <a:pt x="1501" y="4237"/>
                    </a:lnTo>
                    <a:cubicBezTo>
                      <a:pt x="1535" y="4370"/>
                      <a:pt x="1535" y="4471"/>
                      <a:pt x="1568" y="4571"/>
                    </a:cubicBezTo>
                    <a:cubicBezTo>
                      <a:pt x="1595" y="4653"/>
                      <a:pt x="1645" y="4713"/>
                      <a:pt x="1718" y="4713"/>
                    </a:cubicBezTo>
                    <a:cubicBezTo>
                      <a:pt x="1734" y="4713"/>
                      <a:pt x="1750" y="4710"/>
                      <a:pt x="1768" y="4704"/>
                    </a:cubicBezTo>
                    <a:cubicBezTo>
                      <a:pt x="1868" y="4704"/>
                      <a:pt x="1935" y="4604"/>
                      <a:pt x="1935" y="4504"/>
                    </a:cubicBezTo>
                    <a:cubicBezTo>
                      <a:pt x="1935" y="4437"/>
                      <a:pt x="1935" y="4337"/>
                      <a:pt x="1902" y="4237"/>
                    </a:cubicBezTo>
                    <a:cubicBezTo>
                      <a:pt x="1902" y="4204"/>
                      <a:pt x="1902" y="4137"/>
                      <a:pt x="1902" y="4104"/>
                    </a:cubicBezTo>
                    <a:cubicBezTo>
                      <a:pt x="2035" y="4104"/>
                      <a:pt x="2202" y="4037"/>
                      <a:pt x="2335" y="4004"/>
                    </a:cubicBezTo>
                    <a:cubicBezTo>
                      <a:pt x="2769" y="3770"/>
                      <a:pt x="3069" y="3270"/>
                      <a:pt x="2869" y="2769"/>
                    </a:cubicBezTo>
                    <a:lnTo>
                      <a:pt x="2869" y="2769"/>
                    </a:lnTo>
                    <a:lnTo>
                      <a:pt x="2902" y="2803"/>
                    </a:lnTo>
                    <a:cubicBezTo>
                      <a:pt x="2702" y="2269"/>
                      <a:pt x="2102" y="2102"/>
                      <a:pt x="1568" y="2069"/>
                    </a:cubicBezTo>
                    <a:cubicBezTo>
                      <a:pt x="1492" y="2069"/>
                      <a:pt x="1413" y="2072"/>
                      <a:pt x="1333" y="2072"/>
                    </a:cubicBezTo>
                    <a:cubicBezTo>
                      <a:pt x="1135" y="2072"/>
                      <a:pt x="934" y="2055"/>
                      <a:pt x="767" y="1935"/>
                    </a:cubicBezTo>
                    <a:cubicBezTo>
                      <a:pt x="601" y="1802"/>
                      <a:pt x="567" y="1602"/>
                      <a:pt x="734" y="1468"/>
                    </a:cubicBezTo>
                    <a:cubicBezTo>
                      <a:pt x="901" y="1268"/>
                      <a:pt x="1168" y="1202"/>
                      <a:pt x="1435" y="1168"/>
                    </a:cubicBezTo>
                    <a:cubicBezTo>
                      <a:pt x="1524" y="1159"/>
                      <a:pt x="1613" y="1155"/>
                      <a:pt x="1703" y="1155"/>
                    </a:cubicBezTo>
                    <a:cubicBezTo>
                      <a:pt x="1947" y="1155"/>
                      <a:pt x="2191" y="1186"/>
                      <a:pt x="2435" y="1235"/>
                    </a:cubicBezTo>
                    <a:cubicBezTo>
                      <a:pt x="2447" y="1238"/>
                      <a:pt x="2459" y="1239"/>
                      <a:pt x="2469" y="1239"/>
                    </a:cubicBezTo>
                    <a:cubicBezTo>
                      <a:pt x="2579" y="1239"/>
                      <a:pt x="2626" y="1095"/>
                      <a:pt x="2535" y="1035"/>
                    </a:cubicBezTo>
                    <a:cubicBezTo>
                      <a:pt x="2268" y="901"/>
                      <a:pt x="1968" y="835"/>
                      <a:pt x="1701" y="801"/>
                    </a:cubicBezTo>
                    <a:cubicBezTo>
                      <a:pt x="1701" y="768"/>
                      <a:pt x="1701" y="735"/>
                      <a:pt x="1701" y="701"/>
                    </a:cubicBezTo>
                    <a:lnTo>
                      <a:pt x="1701" y="534"/>
                    </a:lnTo>
                    <a:cubicBezTo>
                      <a:pt x="1701" y="401"/>
                      <a:pt x="1701" y="268"/>
                      <a:pt x="1668" y="167"/>
                    </a:cubicBezTo>
                    <a:cubicBezTo>
                      <a:pt x="1668" y="101"/>
                      <a:pt x="1635" y="67"/>
                      <a:pt x="1568" y="34"/>
                    </a:cubicBezTo>
                    <a:cubicBezTo>
                      <a:pt x="1535" y="1"/>
                      <a:pt x="1501" y="1"/>
                      <a:pt x="14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9"/>
              <p:cNvSpPr/>
              <p:nvPr/>
            </p:nvSpPr>
            <p:spPr>
              <a:xfrm flipH="1">
                <a:off x="2101609" y="3556049"/>
                <a:ext cx="128987" cy="128329"/>
              </a:xfrm>
              <a:custGeom>
                <a:avLst/>
                <a:gdLst/>
                <a:ahLst/>
                <a:cxnLst/>
                <a:rect l="l" t="t" r="r" b="b"/>
                <a:pathLst>
                  <a:path w="6472" h="6439" extrusionOk="0">
                    <a:moveTo>
                      <a:pt x="3203" y="0"/>
                    </a:moveTo>
                    <a:cubicBezTo>
                      <a:pt x="1435" y="0"/>
                      <a:pt x="1" y="1468"/>
                      <a:pt x="1" y="3236"/>
                    </a:cubicBezTo>
                    <a:cubicBezTo>
                      <a:pt x="1" y="5017"/>
                      <a:pt x="1435" y="6439"/>
                      <a:pt x="3176" y="6439"/>
                    </a:cubicBezTo>
                    <a:cubicBezTo>
                      <a:pt x="3196" y="6439"/>
                      <a:pt x="3216" y="6438"/>
                      <a:pt x="3236" y="6438"/>
                    </a:cubicBezTo>
                    <a:cubicBezTo>
                      <a:pt x="5004" y="6438"/>
                      <a:pt x="6472" y="5004"/>
                      <a:pt x="6439" y="3202"/>
                    </a:cubicBezTo>
                    <a:cubicBezTo>
                      <a:pt x="6439" y="1435"/>
                      <a:pt x="4971" y="0"/>
                      <a:pt x="32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9"/>
              <p:cNvSpPr/>
              <p:nvPr/>
            </p:nvSpPr>
            <p:spPr>
              <a:xfrm flipH="1">
                <a:off x="2138161" y="3571335"/>
                <a:ext cx="59850" cy="92435"/>
              </a:xfrm>
              <a:custGeom>
                <a:avLst/>
                <a:gdLst/>
                <a:ahLst/>
                <a:cxnLst/>
                <a:rect l="l" t="t" r="r" b="b"/>
                <a:pathLst>
                  <a:path w="3003" h="4638" extrusionOk="0">
                    <a:moveTo>
                      <a:pt x="1401" y="0"/>
                    </a:moveTo>
                    <a:cubicBezTo>
                      <a:pt x="1334" y="0"/>
                      <a:pt x="1268" y="67"/>
                      <a:pt x="1234" y="134"/>
                    </a:cubicBezTo>
                    <a:cubicBezTo>
                      <a:pt x="1234" y="167"/>
                      <a:pt x="1234" y="201"/>
                      <a:pt x="1234" y="201"/>
                    </a:cubicBezTo>
                    <a:lnTo>
                      <a:pt x="1234" y="234"/>
                    </a:lnTo>
                    <a:cubicBezTo>
                      <a:pt x="1201" y="334"/>
                      <a:pt x="1201" y="401"/>
                      <a:pt x="1201" y="501"/>
                    </a:cubicBezTo>
                    <a:lnTo>
                      <a:pt x="1201" y="668"/>
                    </a:lnTo>
                    <a:lnTo>
                      <a:pt x="1201" y="801"/>
                    </a:lnTo>
                    <a:cubicBezTo>
                      <a:pt x="1101" y="801"/>
                      <a:pt x="968" y="834"/>
                      <a:pt x="834" y="868"/>
                    </a:cubicBezTo>
                    <a:cubicBezTo>
                      <a:pt x="400" y="1034"/>
                      <a:pt x="0" y="1468"/>
                      <a:pt x="234" y="1935"/>
                    </a:cubicBezTo>
                    <a:cubicBezTo>
                      <a:pt x="534" y="2502"/>
                      <a:pt x="1168" y="2402"/>
                      <a:pt x="1701" y="2469"/>
                    </a:cubicBezTo>
                    <a:cubicBezTo>
                      <a:pt x="1935" y="2502"/>
                      <a:pt x="2202" y="2569"/>
                      <a:pt x="2369" y="2769"/>
                    </a:cubicBezTo>
                    <a:cubicBezTo>
                      <a:pt x="2502" y="2936"/>
                      <a:pt x="2502" y="3169"/>
                      <a:pt x="2369" y="3336"/>
                    </a:cubicBezTo>
                    <a:cubicBezTo>
                      <a:pt x="2185" y="3603"/>
                      <a:pt x="1885" y="3678"/>
                      <a:pt x="1564" y="3678"/>
                    </a:cubicBezTo>
                    <a:cubicBezTo>
                      <a:pt x="1243" y="3678"/>
                      <a:pt x="901" y="3603"/>
                      <a:pt x="634" y="3570"/>
                    </a:cubicBezTo>
                    <a:cubicBezTo>
                      <a:pt x="610" y="3562"/>
                      <a:pt x="585" y="3558"/>
                      <a:pt x="559" y="3558"/>
                    </a:cubicBezTo>
                    <a:cubicBezTo>
                      <a:pt x="476" y="3558"/>
                      <a:pt x="393" y="3601"/>
                      <a:pt x="367" y="3703"/>
                    </a:cubicBezTo>
                    <a:cubicBezTo>
                      <a:pt x="334" y="3803"/>
                      <a:pt x="400" y="3937"/>
                      <a:pt x="534" y="3970"/>
                    </a:cubicBezTo>
                    <a:cubicBezTo>
                      <a:pt x="834" y="4003"/>
                      <a:pt x="1134" y="4070"/>
                      <a:pt x="1468" y="4070"/>
                    </a:cubicBezTo>
                    <a:lnTo>
                      <a:pt x="1468" y="4170"/>
                    </a:lnTo>
                    <a:cubicBezTo>
                      <a:pt x="1468" y="4303"/>
                      <a:pt x="1501" y="4404"/>
                      <a:pt x="1535" y="4504"/>
                    </a:cubicBezTo>
                    <a:cubicBezTo>
                      <a:pt x="1535" y="4604"/>
                      <a:pt x="1635" y="4637"/>
                      <a:pt x="1735" y="4637"/>
                    </a:cubicBezTo>
                    <a:cubicBezTo>
                      <a:pt x="1801" y="4637"/>
                      <a:pt x="1902" y="4537"/>
                      <a:pt x="1902" y="4437"/>
                    </a:cubicBezTo>
                    <a:cubicBezTo>
                      <a:pt x="1868" y="4370"/>
                      <a:pt x="1868" y="4270"/>
                      <a:pt x="1868" y="4170"/>
                    </a:cubicBezTo>
                    <a:cubicBezTo>
                      <a:pt x="1868" y="4137"/>
                      <a:pt x="1868" y="4103"/>
                      <a:pt x="1868" y="4037"/>
                    </a:cubicBezTo>
                    <a:cubicBezTo>
                      <a:pt x="2002" y="4037"/>
                      <a:pt x="2135" y="4003"/>
                      <a:pt x="2268" y="3937"/>
                    </a:cubicBezTo>
                    <a:cubicBezTo>
                      <a:pt x="2702" y="3736"/>
                      <a:pt x="3002" y="3236"/>
                      <a:pt x="2802" y="2736"/>
                    </a:cubicBezTo>
                    <a:cubicBezTo>
                      <a:pt x="2602" y="2235"/>
                      <a:pt x="2002" y="2069"/>
                      <a:pt x="1501" y="2035"/>
                    </a:cubicBezTo>
                    <a:cubicBezTo>
                      <a:pt x="1425" y="2035"/>
                      <a:pt x="1346" y="2038"/>
                      <a:pt x="1267" y="2038"/>
                    </a:cubicBezTo>
                    <a:cubicBezTo>
                      <a:pt x="1071" y="2038"/>
                      <a:pt x="877" y="2021"/>
                      <a:pt x="734" y="1902"/>
                    </a:cubicBezTo>
                    <a:cubicBezTo>
                      <a:pt x="567" y="1768"/>
                      <a:pt x="534" y="1568"/>
                      <a:pt x="667" y="1435"/>
                    </a:cubicBezTo>
                    <a:cubicBezTo>
                      <a:pt x="867" y="1235"/>
                      <a:pt x="1134" y="1168"/>
                      <a:pt x="1368" y="1168"/>
                    </a:cubicBezTo>
                    <a:cubicBezTo>
                      <a:pt x="1506" y="1154"/>
                      <a:pt x="1644" y="1146"/>
                      <a:pt x="1782" y="1146"/>
                    </a:cubicBezTo>
                    <a:cubicBezTo>
                      <a:pt x="1978" y="1146"/>
                      <a:pt x="2173" y="1162"/>
                      <a:pt x="2369" y="1201"/>
                    </a:cubicBezTo>
                    <a:cubicBezTo>
                      <a:pt x="2377" y="1204"/>
                      <a:pt x="2386" y="1206"/>
                      <a:pt x="2395" y="1206"/>
                    </a:cubicBezTo>
                    <a:cubicBezTo>
                      <a:pt x="2485" y="1206"/>
                      <a:pt x="2557" y="1062"/>
                      <a:pt x="2435" y="1001"/>
                    </a:cubicBezTo>
                    <a:cubicBezTo>
                      <a:pt x="2202" y="901"/>
                      <a:pt x="1902" y="801"/>
                      <a:pt x="1635" y="768"/>
                    </a:cubicBezTo>
                    <a:cubicBezTo>
                      <a:pt x="1635" y="734"/>
                      <a:pt x="1635" y="701"/>
                      <a:pt x="1635" y="668"/>
                    </a:cubicBezTo>
                    <a:lnTo>
                      <a:pt x="1635" y="501"/>
                    </a:lnTo>
                    <a:cubicBezTo>
                      <a:pt x="1635" y="401"/>
                      <a:pt x="1635" y="267"/>
                      <a:pt x="1635" y="134"/>
                    </a:cubicBezTo>
                    <a:cubicBezTo>
                      <a:pt x="1601" y="100"/>
                      <a:pt x="1568" y="34"/>
                      <a:pt x="1535" y="34"/>
                    </a:cubicBezTo>
                    <a:cubicBezTo>
                      <a:pt x="1501" y="0"/>
                      <a:pt x="1435" y="0"/>
                      <a:pt x="14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9"/>
              <p:cNvSpPr/>
              <p:nvPr/>
            </p:nvSpPr>
            <p:spPr>
              <a:xfrm flipH="1">
                <a:off x="2415387" y="3556049"/>
                <a:ext cx="128987" cy="128329"/>
              </a:xfrm>
              <a:custGeom>
                <a:avLst/>
                <a:gdLst/>
                <a:ahLst/>
                <a:cxnLst/>
                <a:rect l="l" t="t" r="r" b="b"/>
                <a:pathLst>
                  <a:path w="6472" h="6439" extrusionOk="0">
                    <a:moveTo>
                      <a:pt x="3236" y="0"/>
                    </a:moveTo>
                    <a:cubicBezTo>
                      <a:pt x="1434" y="0"/>
                      <a:pt x="0" y="1468"/>
                      <a:pt x="0" y="3236"/>
                    </a:cubicBezTo>
                    <a:cubicBezTo>
                      <a:pt x="33" y="5017"/>
                      <a:pt x="1435" y="6439"/>
                      <a:pt x="3208" y="6439"/>
                    </a:cubicBezTo>
                    <a:cubicBezTo>
                      <a:pt x="3228" y="6439"/>
                      <a:pt x="3249" y="6438"/>
                      <a:pt x="3269" y="6438"/>
                    </a:cubicBezTo>
                    <a:cubicBezTo>
                      <a:pt x="5037" y="6438"/>
                      <a:pt x="6471" y="5004"/>
                      <a:pt x="6471" y="3202"/>
                    </a:cubicBezTo>
                    <a:cubicBezTo>
                      <a:pt x="6471" y="1435"/>
                      <a:pt x="5004" y="0"/>
                      <a:pt x="32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9"/>
              <p:cNvSpPr/>
              <p:nvPr/>
            </p:nvSpPr>
            <p:spPr>
              <a:xfrm flipH="1">
                <a:off x="2451281" y="3571335"/>
                <a:ext cx="60527" cy="92435"/>
              </a:xfrm>
              <a:custGeom>
                <a:avLst/>
                <a:gdLst/>
                <a:ahLst/>
                <a:cxnLst/>
                <a:rect l="l" t="t" r="r" b="b"/>
                <a:pathLst>
                  <a:path w="3037" h="4638" extrusionOk="0">
                    <a:moveTo>
                      <a:pt x="1435" y="0"/>
                    </a:moveTo>
                    <a:cubicBezTo>
                      <a:pt x="1335" y="0"/>
                      <a:pt x="1268" y="67"/>
                      <a:pt x="1235" y="134"/>
                    </a:cubicBezTo>
                    <a:cubicBezTo>
                      <a:pt x="1235" y="167"/>
                      <a:pt x="1235" y="201"/>
                      <a:pt x="1235" y="201"/>
                    </a:cubicBezTo>
                    <a:lnTo>
                      <a:pt x="1235" y="234"/>
                    </a:lnTo>
                    <a:cubicBezTo>
                      <a:pt x="1235" y="334"/>
                      <a:pt x="1235" y="401"/>
                      <a:pt x="1235" y="501"/>
                    </a:cubicBezTo>
                    <a:lnTo>
                      <a:pt x="1235" y="668"/>
                    </a:lnTo>
                    <a:lnTo>
                      <a:pt x="1235" y="801"/>
                    </a:lnTo>
                    <a:cubicBezTo>
                      <a:pt x="1101" y="801"/>
                      <a:pt x="968" y="834"/>
                      <a:pt x="835" y="868"/>
                    </a:cubicBezTo>
                    <a:cubicBezTo>
                      <a:pt x="401" y="1034"/>
                      <a:pt x="1" y="1468"/>
                      <a:pt x="267" y="1935"/>
                    </a:cubicBezTo>
                    <a:cubicBezTo>
                      <a:pt x="534" y="2502"/>
                      <a:pt x="1201" y="2402"/>
                      <a:pt x="1702" y="2469"/>
                    </a:cubicBezTo>
                    <a:cubicBezTo>
                      <a:pt x="1935" y="2502"/>
                      <a:pt x="2202" y="2569"/>
                      <a:pt x="2369" y="2769"/>
                    </a:cubicBezTo>
                    <a:cubicBezTo>
                      <a:pt x="2502" y="2936"/>
                      <a:pt x="2536" y="3169"/>
                      <a:pt x="2402" y="3336"/>
                    </a:cubicBezTo>
                    <a:cubicBezTo>
                      <a:pt x="2202" y="3603"/>
                      <a:pt x="1894" y="3678"/>
                      <a:pt x="1568" y="3678"/>
                    </a:cubicBezTo>
                    <a:cubicBezTo>
                      <a:pt x="1243" y="3678"/>
                      <a:pt x="901" y="3603"/>
                      <a:pt x="634" y="3570"/>
                    </a:cubicBezTo>
                    <a:cubicBezTo>
                      <a:pt x="611" y="3562"/>
                      <a:pt x="587" y="3558"/>
                      <a:pt x="564" y="3558"/>
                    </a:cubicBezTo>
                    <a:cubicBezTo>
                      <a:pt x="491" y="3558"/>
                      <a:pt x="426" y="3601"/>
                      <a:pt x="401" y="3703"/>
                    </a:cubicBezTo>
                    <a:cubicBezTo>
                      <a:pt x="368" y="3803"/>
                      <a:pt x="434" y="3937"/>
                      <a:pt x="534" y="3970"/>
                    </a:cubicBezTo>
                    <a:cubicBezTo>
                      <a:pt x="835" y="4003"/>
                      <a:pt x="1168" y="4070"/>
                      <a:pt x="1468" y="4070"/>
                    </a:cubicBezTo>
                    <a:lnTo>
                      <a:pt x="1468" y="4170"/>
                    </a:lnTo>
                    <a:cubicBezTo>
                      <a:pt x="1502" y="4303"/>
                      <a:pt x="1502" y="4404"/>
                      <a:pt x="1535" y="4504"/>
                    </a:cubicBezTo>
                    <a:cubicBezTo>
                      <a:pt x="1568" y="4604"/>
                      <a:pt x="1635" y="4637"/>
                      <a:pt x="1735" y="4637"/>
                    </a:cubicBezTo>
                    <a:cubicBezTo>
                      <a:pt x="1835" y="4637"/>
                      <a:pt x="1902" y="4537"/>
                      <a:pt x="1902" y="4437"/>
                    </a:cubicBezTo>
                    <a:cubicBezTo>
                      <a:pt x="1902" y="4370"/>
                      <a:pt x="1902" y="4270"/>
                      <a:pt x="1869" y="4170"/>
                    </a:cubicBezTo>
                    <a:cubicBezTo>
                      <a:pt x="1869" y="4137"/>
                      <a:pt x="1869" y="4103"/>
                      <a:pt x="1869" y="4037"/>
                    </a:cubicBezTo>
                    <a:cubicBezTo>
                      <a:pt x="2002" y="4037"/>
                      <a:pt x="2135" y="4003"/>
                      <a:pt x="2269" y="3937"/>
                    </a:cubicBezTo>
                    <a:cubicBezTo>
                      <a:pt x="2736" y="3736"/>
                      <a:pt x="3036" y="3236"/>
                      <a:pt x="2836" y="2736"/>
                    </a:cubicBezTo>
                    <a:cubicBezTo>
                      <a:pt x="2602" y="2235"/>
                      <a:pt x="2035" y="2069"/>
                      <a:pt x="1535" y="2035"/>
                    </a:cubicBezTo>
                    <a:cubicBezTo>
                      <a:pt x="1459" y="2035"/>
                      <a:pt x="1380" y="2038"/>
                      <a:pt x="1300" y="2038"/>
                    </a:cubicBezTo>
                    <a:cubicBezTo>
                      <a:pt x="1102" y="2038"/>
                      <a:pt x="901" y="2021"/>
                      <a:pt x="734" y="1902"/>
                    </a:cubicBezTo>
                    <a:cubicBezTo>
                      <a:pt x="568" y="1768"/>
                      <a:pt x="534" y="1568"/>
                      <a:pt x="701" y="1435"/>
                    </a:cubicBezTo>
                    <a:cubicBezTo>
                      <a:pt x="868" y="1235"/>
                      <a:pt x="1135" y="1168"/>
                      <a:pt x="1402" y="1168"/>
                    </a:cubicBezTo>
                    <a:cubicBezTo>
                      <a:pt x="1526" y="1154"/>
                      <a:pt x="1662" y="1146"/>
                      <a:pt x="1800" y="1146"/>
                    </a:cubicBezTo>
                    <a:cubicBezTo>
                      <a:pt x="1994" y="1146"/>
                      <a:pt x="2193" y="1162"/>
                      <a:pt x="2369" y="1201"/>
                    </a:cubicBezTo>
                    <a:cubicBezTo>
                      <a:pt x="2381" y="1204"/>
                      <a:pt x="2392" y="1206"/>
                      <a:pt x="2403" y="1206"/>
                    </a:cubicBezTo>
                    <a:cubicBezTo>
                      <a:pt x="2513" y="1206"/>
                      <a:pt x="2560" y="1062"/>
                      <a:pt x="2469" y="1001"/>
                    </a:cubicBezTo>
                    <a:cubicBezTo>
                      <a:pt x="2202" y="901"/>
                      <a:pt x="1935" y="801"/>
                      <a:pt x="1635" y="768"/>
                    </a:cubicBezTo>
                    <a:cubicBezTo>
                      <a:pt x="1668" y="734"/>
                      <a:pt x="1668" y="701"/>
                      <a:pt x="1668" y="668"/>
                    </a:cubicBezTo>
                    <a:lnTo>
                      <a:pt x="1668" y="501"/>
                    </a:lnTo>
                    <a:cubicBezTo>
                      <a:pt x="1668" y="401"/>
                      <a:pt x="1668" y="267"/>
                      <a:pt x="1635" y="134"/>
                    </a:cubicBezTo>
                    <a:cubicBezTo>
                      <a:pt x="1635" y="100"/>
                      <a:pt x="1602" y="34"/>
                      <a:pt x="1535" y="34"/>
                    </a:cubicBezTo>
                    <a:cubicBezTo>
                      <a:pt x="1502" y="0"/>
                      <a:pt x="1468" y="0"/>
                      <a:pt x="14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9"/>
              <p:cNvSpPr/>
              <p:nvPr/>
            </p:nvSpPr>
            <p:spPr>
              <a:xfrm flipH="1">
                <a:off x="2720535" y="3556049"/>
                <a:ext cx="128987" cy="128329"/>
              </a:xfrm>
              <a:custGeom>
                <a:avLst/>
                <a:gdLst/>
                <a:ahLst/>
                <a:cxnLst/>
                <a:rect l="l" t="t" r="r" b="b"/>
                <a:pathLst>
                  <a:path w="6472" h="6439" extrusionOk="0">
                    <a:moveTo>
                      <a:pt x="3236" y="0"/>
                    </a:moveTo>
                    <a:cubicBezTo>
                      <a:pt x="1435" y="0"/>
                      <a:pt x="0" y="1468"/>
                      <a:pt x="34" y="3236"/>
                    </a:cubicBezTo>
                    <a:cubicBezTo>
                      <a:pt x="34" y="5017"/>
                      <a:pt x="1435" y="6439"/>
                      <a:pt x="3208" y="6439"/>
                    </a:cubicBezTo>
                    <a:cubicBezTo>
                      <a:pt x="3228" y="6439"/>
                      <a:pt x="3249" y="6438"/>
                      <a:pt x="3269" y="6438"/>
                    </a:cubicBezTo>
                    <a:cubicBezTo>
                      <a:pt x="5037" y="6438"/>
                      <a:pt x="6471" y="5004"/>
                      <a:pt x="6471" y="3202"/>
                    </a:cubicBezTo>
                    <a:cubicBezTo>
                      <a:pt x="6471" y="1435"/>
                      <a:pt x="5004" y="0"/>
                      <a:pt x="32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9"/>
              <p:cNvSpPr/>
              <p:nvPr/>
            </p:nvSpPr>
            <p:spPr>
              <a:xfrm flipH="1">
                <a:off x="2756429" y="3571335"/>
                <a:ext cx="60527" cy="92435"/>
              </a:xfrm>
              <a:custGeom>
                <a:avLst/>
                <a:gdLst/>
                <a:ahLst/>
                <a:cxnLst/>
                <a:rect l="l" t="t" r="r" b="b"/>
                <a:pathLst>
                  <a:path w="3037" h="4638" extrusionOk="0">
                    <a:moveTo>
                      <a:pt x="1435" y="0"/>
                    </a:moveTo>
                    <a:cubicBezTo>
                      <a:pt x="1335" y="0"/>
                      <a:pt x="1268" y="67"/>
                      <a:pt x="1268" y="134"/>
                    </a:cubicBezTo>
                    <a:cubicBezTo>
                      <a:pt x="1268" y="167"/>
                      <a:pt x="1235" y="201"/>
                      <a:pt x="1235" y="201"/>
                    </a:cubicBezTo>
                    <a:lnTo>
                      <a:pt x="1235" y="234"/>
                    </a:lnTo>
                    <a:cubicBezTo>
                      <a:pt x="1235" y="334"/>
                      <a:pt x="1235" y="401"/>
                      <a:pt x="1235" y="501"/>
                    </a:cubicBezTo>
                    <a:lnTo>
                      <a:pt x="1235" y="668"/>
                    </a:lnTo>
                    <a:lnTo>
                      <a:pt x="1235" y="801"/>
                    </a:lnTo>
                    <a:cubicBezTo>
                      <a:pt x="1101" y="801"/>
                      <a:pt x="968" y="834"/>
                      <a:pt x="868" y="868"/>
                    </a:cubicBezTo>
                    <a:cubicBezTo>
                      <a:pt x="434" y="1034"/>
                      <a:pt x="1" y="1468"/>
                      <a:pt x="268" y="1935"/>
                    </a:cubicBezTo>
                    <a:cubicBezTo>
                      <a:pt x="534" y="2502"/>
                      <a:pt x="1202" y="2402"/>
                      <a:pt x="1702" y="2469"/>
                    </a:cubicBezTo>
                    <a:cubicBezTo>
                      <a:pt x="1969" y="2502"/>
                      <a:pt x="2236" y="2569"/>
                      <a:pt x="2369" y="2769"/>
                    </a:cubicBezTo>
                    <a:cubicBezTo>
                      <a:pt x="2536" y="2936"/>
                      <a:pt x="2536" y="3169"/>
                      <a:pt x="2402" y="3336"/>
                    </a:cubicBezTo>
                    <a:cubicBezTo>
                      <a:pt x="2219" y="3603"/>
                      <a:pt x="1919" y="3678"/>
                      <a:pt x="1598" y="3678"/>
                    </a:cubicBezTo>
                    <a:cubicBezTo>
                      <a:pt x="1277" y="3678"/>
                      <a:pt x="935" y="3603"/>
                      <a:pt x="668" y="3570"/>
                    </a:cubicBezTo>
                    <a:cubicBezTo>
                      <a:pt x="636" y="3562"/>
                      <a:pt x="607" y="3558"/>
                      <a:pt x="579" y="3558"/>
                    </a:cubicBezTo>
                    <a:cubicBezTo>
                      <a:pt x="491" y="3558"/>
                      <a:pt x="426" y="3601"/>
                      <a:pt x="401" y="3703"/>
                    </a:cubicBezTo>
                    <a:cubicBezTo>
                      <a:pt x="368" y="3803"/>
                      <a:pt x="434" y="3937"/>
                      <a:pt x="534" y="3970"/>
                    </a:cubicBezTo>
                    <a:cubicBezTo>
                      <a:pt x="835" y="4003"/>
                      <a:pt x="1168" y="4070"/>
                      <a:pt x="1502" y="4070"/>
                    </a:cubicBezTo>
                    <a:lnTo>
                      <a:pt x="1502" y="4170"/>
                    </a:lnTo>
                    <a:cubicBezTo>
                      <a:pt x="1502" y="4303"/>
                      <a:pt x="1502" y="4404"/>
                      <a:pt x="1535" y="4504"/>
                    </a:cubicBezTo>
                    <a:cubicBezTo>
                      <a:pt x="1568" y="4604"/>
                      <a:pt x="1669" y="4637"/>
                      <a:pt x="1735" y="4637"/>
                    </a:cubicBezTo>
                    <a:cubicBezTo>
                      <a:pt x="1835" y="4637"/>
                      <a:pt x="1935" y="4537"/>
                      <a:pt x="1902" y="4437"/>
                    </a:cubicBezTo>
                    <a:cubicBezTo>
                      <a:pt x="1902" y="4370"/>
                      <a:pt x="1902" y="4270"/>
                      <a:pt x="1902" y="4170"/>
                    </a:cubicBezTo>
                    <a:cubicBezTo>
                      <a:pt x="1902" y="4137"/>
                      <a:pt x="1902" y="4103"/>
                      <a:pt x="1869" y="4037"/>
                    </a:cubicBezTo>
                    <a:cubicBezTo>
                      <a:pt x="2035" y="4037"/>
                      <a:pt x="2169" y="4003"/>
                      <a:pt x="2269" y="3937"/>
                    </a:cubicBezTo>
                    <a:cubicBezTo>
                      <a:pt x="2736" y="3736"/>
                      <a:pt x="3036" y="3236"/>
                      <a:pt x="2836" y="2736"/>
                    </a:cubicBezTo>
                    <a:cubicBezTo>
                      <a:pt x="2636" y="2235"/>
                      <a:pt x="2035" y="2069"/>
                      <a:pt x="1535" y="2035"/>
                    </a:cubicBezTo>
                    <a:cubicBezTo>
                      <a:pt x="1459" y="2035"/>
                      <a:pt x="1380" y="2038"/>
                      <a:pt x="1301" y="2038"/>
                    </a:cubicBezTo>
                    <a:cubicBezTo>
                      <a:pt x="1102" y="2038"/>
                      <a:pt x="901" y="2021"/>
                      <a:pt x="735" y="1902"/>
                    </a:cubicBezTo>
                    <a:cubicBezTo>
                      <a:pt x="568" y="1768"/>
                      <a:pt x="534" y="1568"/>
                      <a:pt x="701" y="1435"/>
                    </a:cubicBezTo>
                    <a:cubicBezTo>
                      <a:pt x="868" y="1235"/>
                      <a:pt x="1168" y="1168"/>
                      <a:pt x="1402" y="1168"/>
                    </a:cubicBezTo>
                    <a:cubicBezTo>
                      <a:pt x="1540" y="1154"/>
                      <a:pt x="1678" y="1146"/>
                      <a:pt x="1814" y="1146"/>
                    </a:cubicBezTo>
                    <a:cubicBezTo>
                      <a:pt x="2006" y="1146"/>
                      <a:pt x="2193" y="1162"/>
                      <a:pt x="2369" y="1201"/>
                    </a:cubicBezTo>
                    <a:cubicBezTo>
                      <a:pt x="2381" y="1204"/>
                      <a:pt x="2393" y="1206"/>
                      <a:pt x="2404" y="1206"/>
                    </a:cubicBezTo>
                    <a:cubicBezTo>
                      <a:pt x="2518" y="1206"/>
                      <a:pt x="2591" y="1062"/>
                      <a:pt x="2469" y="1001"/>
                    </a:cubicBezTo>
                    <a:cubicBezTo>
                      <a:pt x="2202" y="901"/>
                      <a:pt x="1935" y="801"/>
                      <a:pt x="1669" y="768"/>
                    </a:cubicBezTo>
                    <a:cubicBezTo>
                      <a:pt x="1669" y="734"/>
                      <a:pt x="1669" y="701"/>
                      <a:pt x="1669" y="668"/>
                    </a:cubicBezTo>
                    <a:lnTo>
                      <a:pt x="1669" y="501"/>
                    </a:lnTo>
                    <a:cubicBezTo>
                      <a:pt x="1669" y="401"/>
                      <a:pt x="1669" y="267"/>
                      <a:pt x="1635" y="134"/>
                    </a:cubicBezTo>
                    <a:cubicBezTo>
                      <a:pt x="1635" y="100"/>
                      <a:pt x="1602" y="34"/>
                      <a:pt x="1568" y="34"/>
                    </a:cubicBezTo>
                    <a:cubicBezTo>
                      <a:pt x="1502" y="0"/>
                      <a:pt x="1468" y="0"/>
                      <a:pt x="14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9"/>
              <p:cNvSpPr/>
              <p:nvPr/>
            </p:nvSpPr>
            <p:spPr>
              <a:xfrm flipH="1">
                <a:off x="3025684" y="3556049"/>
                <a:ext cx="128987" cy="128329"/>
              </a:xfrm>
              <a:custGeom>
                <a:avLst/>
                <a:gdLst/>
                <a:ahLst/>
                <a:cxnLst/>
                <a:rect l="l" t="t" r="r" b="b"/>
                <a:pathLst>
                  <a:path w="6472" h="6439" extrusionOk="0">
                    <a:moveTo>
                      <a:pt x="3236" y="0"/>
                    </a:moveTo>
                    <a:cubicBezTo>
                      <a:pt x="1468" y="0"/>
                      <a:pt x="0" y="1468"/>
                      <a:pt x="34" y="3236"/>
                    </a:cubicBezTo>
                    <a:cubicBezTo>
                      <a:pt x="34" y="5017"/>
                      <a:pt x="1468" y="6439"/>
                      <a:pt x="3209" y="6439"/>
                    </a:cubicBezTo>
                    <a:cubicBezTo>
                      <a:pt x="3229" y="6439"/>
                      <a:pt x="3249" y="6438"/>
                      <a:pt x="3269" y="6438"/>
                    </a:cubicBezTo>
                    <a:cubicBezTo>
                      <a:pt x="5037" y="6438"/>
                      <a:pt x="6472" y="5004"/>
                      <a:pt x="6472" y="3202"/>
                    </a:cubicBezTo>
                    <a:cubicBezTo>
                      <a:pt x="6472" y="1435"/>
                      <a:pt x="5004" y="0"/>
                      <a:pt x="32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9"/>
              <p:cNvSpPr/>
              <p:nvPr/>
            </p:nvSpPr>
            <p:spPr>
              <a:xfrm flipH="1">
                <a:off x="3061578" y="3571335"/>
                <a:ext cx="60527" cy="92435"/>
              </a:xfrm>
              <a:custGeom>
                <a:avLst/>
                <a:gdLst/>
                <a:ahLst/>
                <a:cxnLst/>
                <a:rect l="l" t="t" r="r" b="b"/>
                <a:pathLst>
                  <a:path w="3037" h="4638" extrusionOk="0">
                    <a:moveTo>
                      <a:pt x="1435" y="0"/>
                    </a:moveTo>
                    <a:cubicBezTo>
                      <a:pt x="1368" y="0"/>
                      <a:pt x="1268" y="67"/>
                      <a:pt x="1268" y="134"/>
                    </a:cubicBezTo>
                    <a:cubicBezTo>
                      <a:pt x="1268" y="167"/>
                      <a:pt x="1235" y="201"/>
                      <a:pt x="1235" y="201"/>
                    </a:cubicBezTo>
                    <a:lnTo>
                      <a:pt x="1235" y="234"/>
                    </a:lnTo>
                    <a:cubicBezTo>
                      <a:pt x="1235" y="334"/>
                      <a:pt x="1235" y="401"/>
                      <a:pt x="1235" y="501"/>
                    </a:cubicBezTo>
                    <a:lnTo>
                      <a:pt x="1235" y="668"/>
                    </a:lnTo>
                    <a:lnTo>
                      <a:pt x="1235" y="801"/>
                    </a:lnTo>
                    <a:cubicBezTo>
                      <a:pt x="1102" y="801"/>
                      <a:pt x="968" y="834"/>
                      <a:pt x="868" y="868"/>
                    </a:cubicBezTo>
                    <a:cubicBezTo>
                      <a:pt x="434" y="1034"/>
                      <a:pt x="1" y="1468"/>
                      <a:pt x="268" y="1935"/>
                    </a:cubicBezTo>
                    <a:cubicBezTo>
                      <a:pt x="568" y="2502"/>
                      <a:pt x="1202" y="2402"/>
                      <a:pt x="1735" y="2469"/>
                    </a:cubicBezTo>
                    <a:cubicBezTo>
                      <a:pt x="1969" y="2502"/>
                      <a:pt x="2236" y="2569"/>
                      <a:pt x="2369" y="2769"/>
                    </a:cubicBezTo>
                    <a:cubicBezTo>
                      <a:pt x="2536" y="2936"/>
                      <a:pt x="2536" y="3169"/>
                      <a:pt x="2402" y="3336"/>
                    </a:cubicBezTo>
                    <a:cubicBezTo>
                      <a:pt x="2219" y="3603"/>
                      <a:pt x="1919" y="3678"/>
                      <a:pt x="1598" y="3678"/>
                    </a:cubicBezTo>
                    <a:cubicBezTo>
                      <a:pt x="1277" y="3678"/>
                      <a:pt x="935" y="3603"/>
                      <a:pt x="668" y="3570"/>
                    </a:cubicBezTo>
                    <a:cubicBezTo>
                      <a:pt x="636" y="3562"/>
                      <a:pt x="607" y="3558"/>
                      <a:pt x="579" y="3558"/>
                    </a:cubicBezTo>
                    <a:cubicBezTo>
                      <a:pt x="491" y="3558"/>
                      <a:pt x="427" y="3601"/>
                      <a:pt x="401" y="3703"/>
                    </a:cubicBezTo>
                    <a:cubicBezTo>
                      <a:pt x="368" y="3803"/>
                      <a:pt x="434" y="3937"/>
                      <a:pt x="534" y="3970"/>
                    </a:cubicBezTo>
                    <a:cubicBezTo>
                      <a:pt x="835" y="4003"/>
                      <a:pt x="1168" y="4070"/>
                      <a:pt x="1502" y="4070"/>
                    </a:cubicBezTo>
                    <a:lnTo>
                      <a:pt x="1502" y="4170"/>
                    </a:lnTo>
                    <a:cubicBezTo>
                      <a:pt x="1502" y="4303"/>
                      <a:pt x="1502" y="4404"/>
                      <a:pt x="1535" y="4504"/>
                    </a:cubicBezTo>
                    <a:cubicBezTo>
                      <a:pt x="1569" y="4604"/>
                      <a:pt x="1669" y="4637"/>
                      <a:pt x="1735" y="4637"/>
                    </a:cubicBezTo>
                    <a:cubicBezTo>
                      <a:pt x="1835" y="4637"/>
                      <a:pt x="1935" y="4537"/>
                      <a:pt x="1935" y="4437"/>
                    </a:cubicBezTo>
                    <a:cubicBezTo>
                      <a:pt x="1902" y="4370"/>
                      <a:pt x="1902" y="4270"/>
                      <a:pt x="1902" y="4170"/>
                    </a:cubicBezTo>
                    <a:cubicBezTo>
                      <a:pt x="1902" y="4137"/>
                      <a:pt x="1902" y="4103"/>
                      <a:pt x="1869" y="4037"/>
                    </a:cubicBezTo>
                    <a:cubicBezTo>
                      <a:pt x="2036" y="4037"/>
                      <a:pt x="2169" y="4003"/>
                      <a:pt x="2302" y="3937"/>
                    </a:cubicBezTo>
                    <a:cubicBezTo>
                      <a:pt x="2736" y="3736"/>
                      <a:pt x="3036" y="3236"/>
                      <a:pt x="2836" y="2736"/>
                    </a:cubicBezTo>
                    <a:cubicBezTo>
                      <a:pt x="2636" y="2235"/>
                      <a:pt x="2036" y="2069"/>
                      <a:pt x="1535" y="2035"/>
                    </a:cubicBezTo>
                    <a:cubicBezTo>
                      <a:pt x="1459" y="2035"/>
                      <a:pt x="1380" y="2038"/>
                      <a:pt x="1301" y="2038"/>
                    </a:cubicBezTo>
                    <a:cubicBezTo>
                      <a:pt x="1102" y="2038"/>
                      <a:pt x="901" y="2021"/>
                      <a:pt x="735" y="1902"/>
                    </a:cubicBezTo>
                    <a:cubicBezTo>
                      <a:pt x="568" y="1768"/>
                      <a:pt x="534" y="1568"/>
                      <a:pt x="701" y="1435"/>
                    </a:cubicBezTo>
                    <a:cubicBezTo>
                      <a:pt x="901" y="1235"/>
                      <a:pt x="1168" y="1168"/>
                      <a:pt x="1402" y="1168"/>
                    </a:cubicBezTo>
                    <a:cubicBezTo>
                      <a:pt x="1540" y="1154"/>
                      <a:pt x="1678" y="1146"/>
                      <a:pt x="1816" y="1146"/>
                    </a:cubicBezTo>
                    <a:cubicBezTo>
                      <a:pt x="2012" y="1146"/>
                      <a:pt x="2207" y="1162"/>
                      <a:pt x="2402" y="1201"/>
                    </a:cubicBezTo>
                    <a:cubicBezTo>
                      <a:pt x="2411" y="1204"/>
                      <a:pt x="2420" y="1206"/>
                      <a:pt x="2429" y="1206"/>
                    </a:cubicBezTo>
                    <a:cubicBezTo>
                      <a:pt x="2519" y="1206"/>
                      <a:pt x="2591" y="1062"/>
                      <a:pt x="2469" y="1001"/>
                    </a:cubicBezTo>
                    <a:cubicBezTo>
                      <a:pt x="2236" y="901"/>
                      <a:pt x="1935" y="801"/>
                      <a:pt x="1669" y="768"/>
                    </a:cubicBezTo>
                    <a:cubicBezTo>
                      <a:pt x="1669" y="734"/>
                      <a:pt x="1669" y="701"/>
                      <a:pt x="1669" y="668"/>
                    </a:cubicBezTo>
                    <a:lnTo>
                      <a:pt x="1669" y="501"/>
                    </a:lnTo>
                    <a:cubicBezTo>
                      <a:pt x="1669" y="401"/>
                      <a:pt x="1669" y="267"/>
                      <a:pt x="1635" y="134"/>
                    </a:cubicBezTo>
                    <a:cubicBezTo>
                      <a:pt x="1635" y="100"/>
                      <a:pt x="1602" y="34"/>
                      <a:pt x="1569" y="34"/>
                    </a:cubicBezTo>
                    <a:cubicBezTo>
                      <a:pt x="1502" y="0"/>
                      <a:pt x="1468" y="0"/>
                      <a:pt x="14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9"/>
              <p:cNvSpPr/>
              <p:nvPr/>
            </p:nvSpPr>
            <p:spPr>
              <a:xfrm flipH="1">
                <a:off x="2101609" y="3260865"/>
                <a:ext cx="128987" cy="128987"/>
              </a:xfrm>
              <a:custGeom>
                <a:avLst/>
                <a:gdLst/>
                <a:ahLst/>
                <a:cxnLst/>
                <a:rect l="l" t="t" r="r" b="b"/>
                <a:pathLst>
                  <a:path w="6472" h="6472" extrusionOk="0">
                    <a:moveTo>
                      <a:pt x="3203" y="1"/>
                    </a:moveTo>
                    <a:cubicBezTo>
                      <a:pt x="1435" y="34"/>
                      <a:pt x="1" y="1468"/>
                      <a:pt x="1" y="3270"/>
                    </a:cubicBezTo>
                    <a:cubicBezTo>
                      <a:pt x="1" y="5038"/>
                      <a:pt x="1468" y="6472"/>
                      <a:pt x="3236" y="6472"/>
                    </a:cubicBezTo>
                    <a:cubicBezTo>
                      <a:pt x="5004" y="6439"/>
                      <a:pt x="6472" y="5004"/>
                      <a:pt x="6439" y="3236"/>
                    </a:cubicBezTo>
                    <a:cubicBezTo>
                      <a:pt x="6439" y="1435"/>
                      <a:pt x="4971" y="1"/>
                      <a:pt x="32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9"/>
              <p:cNvSpPr/>
              <p:nvPr/>
            </p:nvSpPr>
            <p:spPr>
              <a:xfrm flipH="1">
                <a:off x="2138161" y="3276152"/>
                <a:ext cx="59850" cy="92615"/>
              </a:xfrm>
              <a:custGeom>
                <a:avLst/>
                <a:gdLst/>
                <a:ahLst/>
                <a:cxnLst/>
                <a:rect l="l" t="t" r="r" b="b"/>
                <a:pathLst>
                  <a:path w="3003" h="4647" extrusionOk="0">
                    <a:moveTo>
                      <a:pt x="1401" y="1"/>
                    </a:moveTo>
                    <a:cubicBezTo>
                      <a:pt x="1334" y="34"/>
                      <a:pt x="1268" y="67"/>
                      <a:pt x="1234" y="168"/>
                    </a:cubicBezTo>
                    <a:cubicBezTo>
                      <a:pt x="1234" y="168"/>
                      <a:pt x="1234" y="201"/>
                      <a:pt x="1234" y="201"/>
                    </a:cubicBezTo>
                    <a:lnTo>
                      <a:pt x="1234" y="234"/>
                    </a:lnTo>
                    <a:cubicBezTo>
                      <a:pt x="1201" y="334"/>
                      <a:pt x="1201" y="434"/>
                      <a:pt x="1201" y="534"/>
                    </a:cubicBezTo>
                    <a:lnTo>
                      <a:pt x="1201" y="668"/>
                    </a:lnTo>
                    <a:lnTo>
                      <a:pt x="1201" y="801"/>
                    </a:lnTo>
                    <a:cubicBezTo>
                      <a:pt x="1101" y="835"/>
                      <a:pt x="968" y="835"/>
                      <a:pt x="834" y="901"/>
                    </a:cubicBezTo>
                    <a:cubicBezTo>
                      <a:pt x="400" y="1035"/>
                      <a:pt x="0" y="1469"/>
                      <a:pt x="234" y="1969"/>
                    </a:cubicBezTo>
                    <a:cubicBezTo>
                      <a:pt x="534" y="2503"/>
                      <a:pt x="1168" y="2403"/>
                      <a:pt x="1701" y="2469"/>
                    </a:cubicBezTo>
                    <a:cubicBezTo>
                      <a:pt x="1935" y="2503"/>
                      <a:pt x="2202" y="2569"/>
                      <a:pt x="2369" y="2769"/>
                    </a:cubicBezTo>
                    <a:cubicBezTo>
                      <a:pt x="2502" y="2936"/>
                      <a:pt x="2502" y="3170"/>
                      <a:pt x="2369" y="3337"/>
                    </a:cubicBezTo>
                    <a:cubicBezTo>
                      <a:pt x="2185" y="3603"/>
                      <a:pt x="1885" y="3678"/>
                      <a:pt x="1564" y="3678"/>
                    </a:cubicBezTo>
                    <a:cubicBezTo>
                      <a:pt x="1243" y="3678"/>
                      <a:pt x="901" y="3603"/>
                      <a:pt x="634" y="3570"/>
                    </a:cubicBezTo>
                    <a:cubicBezTo>
                      <a:pt x="616" y="3564"/>
                      <a:pt x="597" y="3561"/>
                      <a:pt x="578" y="3561"/>
                    </a:cubicBezTo>
                    <a:cubicBezTo>
                      <a:pt x="490" y="3561"/>
                      <a:pt x="395" y="3621"/>
                      <a:pt x="367" y="3703"/>
                    </a:cubicBezTo>
                    <a:cubicBezTo>
                      <a:pt x="334" y="3804"/>
                      <a:pt x="400" y="3937"/>
                      <a:pt x="534" y="3970"/>
                    </a:cubicBezTo>
                    <a:cubicBezTo>
                      <a:pt x="834" y="4004"/>
                      <a:pt x="1134" y="4070"/>
                      <a:pt x="1468" y="4070"/>
                    </a:cubicBezTo>
                    <a:lnTo>
                      <a:pt x="1468" y="4204"/>
                    </a:lnTo>
                    <a:cubicBezTo>
                      <a:pt x="1468" y="4304"/>
                      <a:pt x="1501" y="4404"/>
                      <a:pt x="1535" y="4504"/>
                    </a:cubicBezTo>
                    <a:cubicBezTo>
                      <a:pt x="1535" y="4586"/>
                      <a:pt x="1602" y="4646"/>
                      <a:pt x="1682" y="4646"/>
                    </a:cubicBezTo>
                    <a:cubicBezTo>
                      <a:pt x="1699" y="4646"/>
                      <a:pt x="1717" y="4643"/>
                      <a:pt x="1735" y="4637"/>
                    </a:cubicBezTo>
                    <a:cubicBezTo>
                      <a:pt x="1801" y="4637"/>
                      <a:pt x="1902" y="4571"/>
                      <a:pt x="1902" y="4471"/>
                    </a:cubicBezTo>
                    <a:cubicBezTo>
                      <a:pt x="1868" y="4371"/>
                      <a:pt x="1868" y="4271"/>
                      <a:pt x="1868" y="4170"/>
                    </a:cubicBezTo>
                    <a:cubicBezTo>
                      <a:pt x="1868" y="4137"/>
                      <a:pt x="1868" y="4104"/>
                      <a:pt x="1868" y="4070"/>
                    </a:cubicBezTo>
                    <a:cubicBezTo>
                      <a:pt x="2002" y="4037"/>
                      <a:pt x="2135" y="4004"/>
                      <a:pt x="2268" y="3937"/>
                    </a:cubicBezTo>
                    <a:cubicBezTo>
                      <a:pt x="2702" y="3737"/>
                      <a:pt x="3002" y="3236"/>
                      <a:pt x="2802" y="2769"/>
                    </a:cubicBezTo>
                    <a:cubicBezTo>
                      <a:pt x="2602" y="2236"/>
                      <a:pt x="2002" y="2069"/>
                      <a:pt x="1501" y="2036"/>
                    </a:cubicBezTo>
                    <a:cubicBezTo>
                      <a:pt x="1425" y="2036"/>
                      <a:pt x="1346" y="2038"/>
                      <a:pt x="1267" y="2038"/>
                    </a:cubicBezTo>
                    <a:cubicBezTo>
                      <a:pt x="1071" y="2038"/>
                      <a:pt x="877" y="2021"/>
                      <a:pt x="734" y="1902"/>
                    </a:cubicBezTo>
                    <a:cubicBezTo>
                      <a:pt x="567" y="1769"/>
                      <a:pt x="534" y="1602"/>
                      <a:pt x="667" y="1435"/>
                    </a:cubicBezTo>
                    <a:cubicBezTo>
                      <a:pt x="867" y="1268"/>
                      <a:pt x="1134" y="1202"/>
                      <a:pt x="1368" y="1168"/>
                    </a:cubicBezTo>
                    <a:cubicBezTo>
                      <a:pt x="1457" y="1159"/>
                      <a:pt x="1547" y="1155"/>
                      <a:pt x="1636" y="1155"/>
                    </a:cubicBezTo>
                    <a:cubicBezTo>
                      <a:pt x="1880" y="1155"/>
                      <a:pt x="2124" y="1186"/>
                      <a:pt x="2369" y="1235"/>
                    </a:cubicBezTo>
                    <a:cubicBezTo>
                      <a:pt x="2376" y="1238"/>
                      <a:pt x="2384" y="1239"/>
                      <a:pt x="2391" y="1239"/>
                    </a:cubicBezTo>
                    <a:cubicBezTo>
                      <a:pt x="2483" y="1239"/>
                      <a:pt x="2558" y="1066"/>
                      <a:pt x="2435" y="1035"/>
                    </a:cubicBezTo>
                    <a:cubicBezTo>
                      <a:pt x="2202" y="901"/>
                      <a:pt x="1902" y="801"/>
                      <a:pt x="1635" y="801"/>
                    </a:cubicBezTo>
                    <a:cubicBezTo>
                      <a:pt x="1635" y="768"/>
                      <a:pt x="1635" y="701"/>
                      <a:pt x="1635" y="668"/>
                    </a:cubicBezTo>
                    <a:lnTo>
                      <a:pt x="1635" y="534"/>
                    </a:lnTo>
                    <a:cubicBezTo>
                      <a:pt x="1635" y="401"/>
                      <a:pt x="1635" y="268"/>
                      <a:pt x="1635" y="168"/>
                    </a:cubicBezTo>
                    <a:cubicBezTo>
                      <a:pt x="1601" y="101"/>
                      <a:pt x="1568" y="67"/>
                      <a:pt x="1535" y="34"/>
                    </a:cubicBezTo>
                    <a:cubicBezTo>
                      <a:pt x="1501" y="1"/>
                      <a:pt x="1435" y="1"/>
                      <a:pt x="14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9"/>
              <p:cNvSpPr/>
              <p:nvPr/>
            </p:nvSpPr>
            <p:spPr>
              <a:xfrm flipH="1">
                <a:off x="2415387" y="3260865"/>
                <a:ext cx="128987" cy="128987"/>
              </a:xfrm>
              <a:custGeom>
                <a:avLst/>
                <a:gdLst/>
                <a:ahLst/>
                <a:cxnLst/>
                <a:rect l="l" t="t" r="r" b="b"/>
                <a:pathLst>
                  <a:path w="6472" h="6472" extrusionOk="0">
                    <a:moveTo>
                      <a:pt x="3236" y="1"/>
                    </a:moveTo>
                    <a:cubicBezTo>
                      <a:pt x="1434" y="34"/>
                      <a:pt x="0" y="1468"/>
                      <a:pt x="0" y="3270"/>
                    </a:cubicBezTo>
                    <a:cubicBezTo>
                      <a:pt x="33" y="5038"/>
                      <a:pt x="1468" y="6472"/>
                      <a:pt x="3269" y="6472"/>
                    </a:cubicBezTo>
                    <a:cubicBezTo>
                      <a:pt x="5037" y="6439"/>
                      <a:pt x="6471" y="5004"/>
                      <a:pt x="6471" y="3236"/>
                    </a:cubicBezTo>
                    <a:cubicBezTo>
                      <a:pt x="6471" y="1435"/>
                      <a:pt x="5004" y="1"/>
                      <a:pt x="32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9"/>
              <p:cNvSpPr/>
              <p:nvPr/>
            </p:nvSpPr>
            <p:spPr>
              <a:xfrm flipH="1">
                <a:off x="2451281" y="3276152"/>
                <a:ext cx="60527" cy="92615"/>
              </a:xfrm>
              <a:custGeom>
                <a:avLst/>
                <a:gdLst/>
                <a:ahLst/>
                <a:cxnLst/>
                <a:rect l="l" t="t" r="r" b="b"/>
                <a:pathLst>
                  <a:path w="3037" h="4647" extrusionOk="0">
                    <a:moveTo>
                      <a:pt x="1435" y="1"/>
                    </a:moveTo>
                    <a:cubicBezTo>
                      <a:pt x="1335" y="34"/>
                      <a:pt x="1268" y="67"/>
                      <a:pt x="1235" y="168"/>
                    </a:cubicBezTo>
                    <a:cubicBezTo>
                      <a:pt x="1235" y="168"/>
                      <a:pt x="1235" y="201"/>
                      <a:pt x="1235" y="201"/>
                    </a:cubicBezTo>
                    <a:lnTo>
                      <a:pt x="1235" y="234"/>
                    </a:lnTo>
                    <a:cubicBezTo>
                      <a:pt x="1235" y="334"/>
                      <a:pt x="1235" y="434"/>
                      <a:pt x="1235" y="534"/>
                    </a:cubicBezTo>
                    <a:lnTo>
                      <a:pt x="1235" y="668"/>
                    </a:lnTo>
                    <a:lnTo>
                      <a:pt x="1235" y="801"/>
                    </a:lnTo>
                    <a:cubicBezTo>
                      <a:pt x="1101" y="835"/>
                      <a:pt x="968" y="835"/>
                      <a:pt x="835" y="901"/>
                    </a:cubicBezTo>
                    <a:cubicBezTo>
                      <a:pt x="401" y="1035"/>
                      <a:pt x="1" y="1469"/>
                      <a:pt x="267" y="1969"/>
                    </a:cubicBezTo>
                    <a:cubicBezTo>
                      <a:pt x="534" y="2503"/>
                      <a:pt x="1201" y="2403"/>
                      <a:pt x="1702" y="2469"/>
                    </a:cubicBezTo>
                    <a:cubicBezTo>
                      <a:pt x="1935" y="2503"/>
                      <a:pt x="2202" y="2569"/>
                      <a:pt x="2369" y="2769"/>
                    </a:cubicBezTo>
                    <a:cubicBezTo>
                      <a:pt x="2502" y="2936"/>
                      <a:pt x="2536" y="3170"/>
                      <a:pt x="2402" y="3337"/>
                    </a:cubicBezTo>
                    <a:cubicBezTo>
                      <a:pt x="2202" y="3603"/>
                      <a:pt x="1894" y="3678"/>
                      <a:pt x="1568" y="3678"/>
                    </a:cubicBezTo>
                    <a:cubicBezTo>
                      <a:pt x="1243" y="3678"/>
                      <a:pt x="901" y="3603"/>
                      <a:pt x="634" y="3570"/>
                    </a:cubicBezTo>
                    <a:cubicBezTo>
                      <a:pt x="617" y="3564"/>
                      <a:pt x="599" y="3561"/>
                      <a:pt x="582" y="3561"/>
                    </a:cubicBezTo>
                    <a:cubicBezTo>
                      <a:pt x="501" y="3561"/>
                      <a:pt x="428" y="3621"/>
                      <a:pt x="401" y="3703"/>
                    </a:cubicBezTo>
                    <a:cubicBezTo>
                      <a:pt x="368" y="3804"/>
                      <a:pt x="434" y="3937"/>
                      <a:pt x="534" y="3970"/>
                    </a:cubicBezTo>
                    <a:cubicBezTo>
                      <a:pt x="835" y="4004"/>
                      <a:pt x="1168" y="4070"/>
                      <a:pt x="1468" y="4070"/>
                    </a:cubicBezTo>
                    <a:lnTo>
                      <a:pt x="1468" y="4204"/>
                    </a:lnTo>
                    <a:cubicBezTo>
                      <a:pt x="1502" y="4304"/>
                      <a:pt x="1502" y="4404"/>
                      <a:pt x="1535" y="4504"/>
                    </a:cubicBezTo>
                    <a:cubicBezTo>
                      <a:pt x="1562" y="4586"/>
                      <a:pt x="1613" y="4646"/>
                      <a:pt x="1685" y="4646"/>
                    </a:cubicBezTo>
                    <a:cubicBezTo>
                      <a:pt x="1701" y="4646"/>
                      <a:pt x="1717" y="4643"/>
                      <a:pt x="1735" y="4637"/>
                    </a:cubicBezTo>
                    <a:cubicBezTo>
                      <a:pt x="1835" y="4637"/>
                      <a:pt x="1902" y="4571"/>
                      <a:pt x="1902" y="4471"/>
                    </a:cubicBezTo>
                    <a:cubicBezTo>
                      <a:pt x="1902" y="4371"/>
                      <a:pt x="1902" y="4271"/>
                      <a:pt x="1869" y="4170"/>
                    </a:cubicBezTo>
                    <a:cubicBezTo>
                      <a:pt x="1869" y="4137"/>
                      <a:pt x="1869" y="4104"/>
                      <a:pt x="1869" y="4070"/>
                    </a:cubicBezTo>
                    <a:cubicBezTo>
                      <a:pt x="2002" y="4037"/>
                      <a:pt x="2135" y="4004"/>
                      <a:pt x="2269" y="3937"/>
                    </a:cubicBezTo>
                    <a:cubicBezTo>
                      <a:pt x="2736" y="3737"/>
                      <a:pt x="3036" y="3236"/>
                      <a:pt x="2836" y="2769"/>
                    </a:cubicBezTo>
                    <a:cubicBezTo>
                      <a:pt x="2602" y="2236"/>
                      <a:pt x="2035" y="2069"/>
                      <a:pt x="1535" y="2036"/>
                    </a:cubicBezTo>
                    <a:cubicBezTo>
                      <a:pt x="1459" y="2036"/>
                      <a:pt x="1380" y="2038"/>
                      <a:pt x="1300" y="2038"/>
                    </a:cubicBezTo>
                    <a:cubicBezTo>
                      <a:pt x="1102" y="2038"/>
                      <a:pt x="901" y="2021"/>
                      <a:pt x="734" y="1902"/>
                    </a:cubicBezTo>
                    <a:cubicBezTo>
                      <a:pt x="568" y="1769"/>
                      <a:pt x="534" y="1602"/>
                      <a:pt x="701" y="1435"/>
                    </a:cubicBezTo>
                    <a:cubicBezTo>
                      <a:pt x="868" y="1268"/>
                      <a:pt x="1135" y="1202"/>
                      <a:pt x="1402" y="1168"/>
                    </a:cubicBezTo>
                    <a:cubicBezTo>
                      <a:pt x="1482" y="1159"/>
                      <a:pt x="1567" y="1155"/>
                      <a:pt x="1655" y="1155"/>
                    </a:cubicBezTo>
                    <a:cubicBezTo>
                      <a:pt x="1894" y="1155"/>
                      <a:pt x="2149" y="1186"/>
                      <a:pt x="2369" y="1235"/>
                    </a:cubicBezTo>
                    <a:cubicBezTo>
                      <a:pt x="2379" y="1238"/>
                      <a:pt x="2389" y="1239"/>
                      <a:pt x="2398" y="1239"/>
                    </a:cubicBezTo>
                    <a:cubicBezTo>
                      <a:pt x="2512" y="1239"/>
                      <a:pt x="2561" y="1066"/>
                      <a:pt x="2469" y="1035"/>
                    </a:cubicBezTo>
                    <a:cubicBezTo>
                      <a:pt x="2202" y="901"/>
                      <a:pt x="1935" y="801"/>
                      <a:pt x="1635" y="801"/>
                    </a:cubicBezTo>
                    <a:cubicBezTo>
                      <a:pt x="1668" y="768"/>
                      <a:pt x="1668" y="701"/>
                      <a:pt x="1668" y="668"/>
                    </a:cubicBezTo>
                    <a:lnTo>
                      <a:pt x="1668" y="534"/>
                    </a:lnTo>
                    <a:cubicBezTo>
                      <a:pt x="1668" y="401"/>
                      <a:pt x="1668" y="268"/>
                      <a:pt x="1635" y="168"/>
                    </a:cubicBezTo>
                    <a:cubicBezTo>
                      <a:pt x="1635" y="101"/>
                      <a:pt x="1602" y="67"/>
                      <a:pt x="1535" y="34"/>
                    </a:cubicBezTo>
                    <a:cubicBezTo>
                      <a:pt x="1502" y="1"/>
                      <a:pt x="1468" y="1"/>
                      <a:pt x="14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9"/>
              <p:cNvSpPr/>
              <p:nvPr/>
            </p:nvSpPr>
            <p:spPr>
              <a:xfrm flipH="1">
                <a:off x="2720535" y="3260865"/>
                <a:ext cx="128987" cy="128987"/>
              </a:xfrm>
              <a:custGeom>
                <a:avLst/>
                <a:gdLst/>
                <a:ahLst/>
                <a:cxnLst/>
                <a:rect l="l" t="t" r="r" b="b"/>
                <a:pathLst>
                  <a:path w="6472" h="6472" extrusionOk="0">
                    <a:moveTo>
                      <a:pt x="3236" y="1"/>
                    </a:moveTo>
                    <a:cubicBezTo>
                      <a:pt x="1435" y="34"/>
                      <a:pt x="0" y="1468"/>
                      <a:pt x="34" y="3270"/>
                    </a:cubicBezTo>
                    <a:cubicBezTo>
                      <a:pt x="34" y="5038"/>
                      <a:pt x="1468" y="6472"/>
                      <a:pt x="3269" y="6472"/>
                    </a:cubicBezTo>
                    <a:cubicBezTo>
                      <a:pt x="5037" y="6439"/>
                      <a:pt x="6471" y="5004"/>
                      <a:pt x="6471" y="3236"/>
                    </a:cubicBezTo>
                    <a:cubicBezTo>
                      <a:pt x="6471" y="1435"/>
                      <a:pt x="5004" y="1"/>
                      <a:pt x="32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9"/>
              <p:cNvSpPr/>
              <p:nvPr/>
            </p:nvSpPr>
            <p:spPr>
              <a:xfrm flipH="1">
                <a:off x="2756429" y="3276152"/>
                <a:ext cx="60527" cy="92615"/>
              </a:xfrm>
              <a:custGeom>
                <a:avLst/>
                <a:gdLst/>
                <a:ahLst/>
                <a:cxnLst/>
                <a:rect l="l" t="t" r="r" b="b"/>
                <a:pathLst>
                  <a:path w="3037" h="4647" extrusionOk="0">
                    <a:moveTo>
                      <a:pt x="1435" y="1"/>
                    </a:moveTo>
                    <a:cubicBezTo>
                      <a:pt x="1335" y="34"/>
                      <a:pt x="1268" y="67"/>
                      <a:pt x="1268" y="168"/>
                    </a:cubicBezTo>
                    <a:cubicBezTo>
                      <a:pt x="1268" y="168"/>
                      <a:pt x="1235" y="201"/>
                      <a:pt x="1235" y="201"/>
                    </a:cubicBezTo>
                    <a:lnTo>
                      <a:pt x="1235" y="234"/>
                    </a:lnTo>
                    <a:cubicBezTo>
                      <a:pt x="1235" y="334"/>
                      <a:pt x="1235" y="434"/>
                      <a:pt x="1235" y="534"/>
                    </a:cubicBezTo>
                    <a:lnTo>
                      <a:pt x="1235" y="668"/>
                    </a:lnTo>
                    <a:lnTo>
                      <a:pt x="1235" y="801"/>
                    </a:lnTo>
                    <a:cubicBezTo>
                      <a:pt x="1101" y="835"/>
                      <a:pt x="968" y="835"/>
                      <a:pt x="868" y="901"/>
                    </a:cubicBezTo>
                    <a:cubicBezTo>
                      <a:pt x="434" y="1035"/>
                      <a:pt x="1" y="1469"/>
                      <a:pt x="268" y="1969"/>
                    </a:cubicBezTo>
                    <a:cubicBezTo>
                      <a:pt x="534" y="2503"/>
                      <a:pt x="1202" y="2403"/>
                      <a:pt x="1702" y="2469"/>
                    </a:cubicBezTo>
                    <a:cubicBezTo>
                      <a:pt x="1969" y="2503"/>
                      <a:pt x="2236" y="2569"/>
                      <a:pt x="2369" y="2769"/>
                    </a:cubicBezTo>
                    <a:cubicBezTo>
                      <a:pt x="2536" y="2936"/>
                      <a:pt x="2536" y="3170"/>
                      <a:pt x="2402" y="3337"/>
                    </a:cubicBezTo>
                    <a:cubicBezTo>
                      <a:pt x="2219" y="3603"/>
                      <a:pt x="1919" y="3678"/>
                      <a:pt x="1598" y="3678"/>
                    </a:cubicBezTo>
                    <a:cubicBezTo>
                      <a:pt x="1277" y="3678"/>
                      <a:pt x="935" y="3603"/>
                      <a:pt x="668" y="3570"/>
                    </a:cubicBezTo>
                    <a:cubicBezTo>
                      <a:pt x="644" y="3564"/>
                      <a:pt x="622" y="3561"/>
                      <a:pt x="600" y="3561"/>
                    </a:cubicBezTo>
                    <a:cubicBezTo>
                      <a:pt x="501" y="3561"/>
                      <a:pt x="428" y="3621"/>
                      <a:pt x="401" y="3703"/>
                    </a:cubicBezTo>
                    <a:cubicBezTo>
                      <a:pt x="368" y="3804"/>
                      <a:pt x="434" y="3937"/>
                      <a:pt x="534" y="3970"/>
                    </a:cubicBezTo>
                    <a:cubicBezTo>
                      <a:pt x="835" y="4004"/>
                      <a:pt x="1168" y="4070"/>
                      <a:pt x="1502" y="4070"/>
                    </a:cubicBezTo>
                    <a:lnTo>
                      <a:pt x="1502" y="4204"/>
                    </a:lnTo>
                    <a:cubicBezTo>
                      <a:pt x="1502" y="4304"/>
                      <a:pt x="1502" y="4404"/>
                      <a:pt x="1535" y="4504"/>
                    </a:cubicBezTo>
                    <a:cubicBezTo>
                      <a:pt x="1563" y="4586"/>
                      <a:pt x="1635" y="4646"/>
                      <a:pt x="1697" y="4646"/>
                    </a:cubicBezTo>
                    <a:cubicBezTo>
                      <a:pt x="1711" y="4646"/>
                      <a:pt x="1723" y="4643"/>
                      <a:pt x="1735" y="4637"/>
                    </a:cubicBezTo>
                    <a:cubicBezTo>
                      <a:pt x="1835" y="4637"/>
                      <a:pt x="1935" y="4571"/>
                      <a:pt x="1902" y="4471"/>
                    </a:cubicBezTo>
                    <a:cubicBezTo>
                      <a:pt x="1902" y="4371"/>
                      <a:pt x="1902" y="4271"/>
                      <a:pt x="1902" y="4170"/>
                    </a:cubicBezTo>
                    <a:cubicBezTo>
                      <a:pt x="1902" y="4137"/>
                      <a:pt x="1902" y="4104"/>
                      <a:pt x="1869" y="4070"/>
                    </a:cubicBezTo>
                    <a:cubicBezTo>
                      <a:pt x="2035" y="4037"/>
                      <a:pt x="2169" y="4004"/>
                      <a:pt x="2269" y="3937"/>
                    </a:cubicBezTo>
                    <a:cubicBezTo>
                      <a:pt x="2736" y="3737"/>
                      <a:pt x="3036" y="3236"/>
                      <a:pt x="2836" y="2769"/>
                    </a:cubicBezTo>
                    <a:cubicBezTo>
                      <a:pt x="2636" y="2236"/>
                      <a:pt x="2035" y="2069"/>
                      <a:pt x="1535" y="2036"/>
                    </a:cubicBezTo>
                    <a:cubicBezTo>
                      <a:pt x="1459" y="2036"/>
                      <a:pt x="1380" y="2038"/>
                      <a:pt x="1301" y="2038"/>
                    </a:cubicBezTo>
                    <a:cubicBezTo>
                      <a:pt x="1102" y="2038"/>
                      <a:pt x="901" y="2021"/>
                      <a:pt x="735" y="1902"/>
                    </a:cubicBezTo>
                    <a:cubicBezTo>
                      <a:pt x="568" y="1769"/>
                      <a:pt x="534" y="1602"/>
                      <a:pt x="701" y="1435"/>
                    </a:cubicBezTo>
                    <a:cubicBezTo>
                      <a:pt x="868" y="1268"/>
                      <a:pt x="1168" y="1202"/>
                      <a:pt x="1402" y="1168"/>
                    </a:cubicBezTo>
                    <a:cubicBezTo>
                      <a:pt x="1491" y="1159"/>
                      <a:pt x="1580" y="1155"/>
                      <a:pt x="1669" y="1155"/>
                    </a:cubicBezTo>
                    <a:cubicBezTo>
                      <a:pt x="1912" y="1155"/>
                      <a:pt x="2149" y="1186"/>
                      <a:pt x="2369" y="1235"/>
                    </a:cubicBezTo>
                    <a:cubicBezTo>
                      <a:pt x="2379" y="1238"/>
                      <a:pt x="2389" y="1239"/>
                      <a:pt x="2399" y="1239"/>
                    </a:cubicBezTo>
                    <a:cubicBezTo>
                      <a:pt x="2516" y="1239"/>
                      <a:pt x="2592" y="1066"/>
                      <a:pt x="2469" y="1035"/>
                    </a:cubicBezTo>
                    <a:cubicBezTo>
                      <a:pt x="2202" y="901"/>
                      <a:pt x="1935" y="801"/>
                      <a:pt x="1669" y="801"/>
                    </a:cubicBezTo>
                    <a:cubicBezTo>
                      <a:pt x="1669" y="768"/>
                      <a:pt x="1669" y="701"/>
                      <a:pt x="1669" y="668"/>
                    </a:cubicBezTo>
                    <a:lnTo>
                      <a:pt x="1669" y="534"/>
                    </a:lnTo>
                    <a:cubicBezTo>
                      <a:pt x="1669" y="401"/>
                      <a:pt x="1669" y="268"/>
                      <a:pt x="1635" y="168"/>
                    </a:cubicBezTo>
                    <a:cubicBezTo>
                      <a:pt x="1635" y="101"/>
                      <a:pt x="1602" y="67"/>
                      <a:pt x="1568" y="34"/>
                    </a:cubicBezTo>
                    <a:cubicBezTo>
                      <a:pt x="1502" y="1"/>
                      <a:pt x="1468" y="1"/>
                      <a:pt x="14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9"/>
              <p:cNvSpPr/>
              <p:nvPr/>
            </p:nvSpPr>
            <p:spPr>
              <a:xfrm flipH="1">
                <a:off x="3025684" y="3260865"/>
                <a:ext cx="128987" cy="128987"/>
              </a:xfrm>
              <a:custGeom>
                <a:avLst/>
                <a:gdLst/>
                <a:ahLst/>
                <a:cxnLst/>
                <a:rect l="l" t="t" r="r" b="b"/>
                <a:pathLst>
                  <a:path w="6472" h="6472" extrusionOk="0">
                    <a:moveTo>
                      <a:pt x="3236" y="1"/>
                    </a:moveTo>
                    <a:cubicBezTo>
                      <a:pt x="1468" y="34"/>
                      <a:pt x="0" y="1468"/>
                      <a:pt x="34" y="3270"/>
                    </a:cubicBezTo>
                    <a:cubicBezTo>
                      <a:pt x="34" y="5038"/>
                      <a:pt x="1501" y="6472"/>
                      <a:pt x="3269" y="6472"/>
                    </a:cubicBezTo>
                    <a:cubicBezTo>
                      <a:pt x="5037" y="6439"/>
                      <a:pt x="6472" y="5004"/>
                      <a:pt x="6472" y="3236"/>
                    </a:cubicBezTo>
                    <a:cubicBezTo>
                      <a:pt x="6472" y="1435"/>
                      <a:pt x="5004" y="1"/>
                      <a:pt x="32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9"/>
              <p:cNvSpPr/>
              <p:nvPr/>
            </p:nvSpPr>
            <p:spPr>
              <a:xfrm flipH="1">
                <a:off x="3061578" y="3276152"/>
                <a:ext cx="60527" cy="92615"/>
              </a:xfrm>
              <a:custGeom>
                <a:avLst/>
                <a:gdLst/>
                <a:ahLst/>
                <a:cxnLst/>
                <a:rect l="l" t="t" r="r" b="b"/>
                <a:pathLst>
                  <a:path w="3037" h="4647" extrusionOk="0">
                    <a:moveTo>
                      <a:pt x="1435" y="1"/>
                    </a:moveTo>
                    <a:cubicBezTo>
                      <a:pt x="1368" y="34"/>
                      <a:pt x="1268" y="67"/>
                      <a:pt x="1268" y="168"/>
                    </a:cubicBezTo>
                    <a:cubicBezTo>
                      <a:pt x="1268" y="168"/>
                      <a:pt x="1235" y="201"/>
                      <a:pt x="1235" y="201"/>
                    </a:cubicBezTo>
                    <a:lnTo>
                      <a:pt x="1235" y="234"/>
                    </a:lnTo>
                    <a:cubicBezTo>
                      <a:pt x="1235" y="334"/>
                      <a:pt x="1235" y="434"/>
                      <a:pt x="1235" y="534"/>
                    </a:cubicBezTo>
                    <a:lnTo>
                      <a:pt x="1235" y="668"/>
                    </a:lnTo>
                    <a:lnTo>
                      <a:pt x="1235" y="801"/>
                    </a:lnTo>
                    <a:cubicBezTo>
                      <a:pt x="1102" y="835"/>
                      <a:pt x="968" y="835"/>
                      <a:pt x="868" y="901"/>
                    </a:cubicBezTo>
                    <a:cubicBezTo>
                      <a:pt x="434" y="1035"/>
                      <a:pt x="1" y="1469"/>
                      <a:pt x="268" y="1969"/>
                    </a:cubicBezTo>
                    <a:cubicBezTo>
                      <a:pt x="568" y="2503"/>
                      <a:pt x="1202" y="2403"/>
                      <a:pt x="1735" y="2469"/>
                    </a:cubicBezTo>
                    <a:cubicBezTo>
                      <a:pt x="1969" y="2503"/>
                      <a:pt x="2236" y="2569"/>
                      <a:pt x="2369" y="2769"/>
                    </a:cubicBezTo>
                    <a:cubicBezTo>
                      <a:pt x="2536" y="2936"/>
                      <a:pt x="2536" y="3170"/>
                      <a:pt x="2402" y="3337"/>
                    </a:cubicBezTo>
                    <a:cubicBezTo>
                      <a:pt x="2219" y="3603"/>
                      <a:pt x="1919" y="3678"/>
                      <a:pt x="1598" y="3678"/>
                    </a:cubicBezTo>
                    <a:cubicBezTo>
                      <a:pt x="1277" y="3678"/>
                      <a:pt x="935" y="3603"/>
                      <a:pt x="668" y="3570"/>
                    </a:cubicBezTo>
                    <a:cubicBezTo>
                      <a:pt x="644" y="3564"/>
                      <a:pt x="622" y="3561"/>
                      <a:pt x="600" y="3561"/>
                    </a:cubicBezTo>
                    <a:cubicBezTo>
                      <a:pt x="501" y="3561"/>
                      <a:pt x="428" y="3621"/>
                      <a:pt x="401" y="3703"/>
                    </a:cubicBezTo>
                    <a:cubicBezTo>
                      <a:pt x="368" y="3804"/>
                      <a:pt x="434" y="3937"/>
                      <a:pt x="534" y="3970"/>
                    </a:cubicBezTo>
                    <a:cubicBezTo>
                      <a:pt x="835" y="4004"/>
                      <a:pt x="1168" y="4070"/>
                      <a:pt x="1502" y="4070"/>
                    </a:cubicBezTo>
                    <a:lnTo>
                      <a:pt x="1502" y="4204"/>
                    </a:lnTo>
                    <a:cubicBezTo>
                      <a:pt x="1502" y="4304"/>
                      <a:pt x="1502" y="4404"/>
                      <a:pt x="1535" y="4504"/>
                    </a:cubicBezTo>
                    <a:cubicBezTo>
                      <a:pt x="1563" y="4586"/>
                      <a:pt x="1635" y="4646"/>
                      <a:pt x="1697" y="4646"/>
                    </a:cubicBezTo>
                    <a:cubicBezTo>
                      <a:pt x="1711" y="4646"/>
                      <a:pt x="1724" y="4643"/>
                      <a:pt x="1735" y="4637"/>
                    </a:cubicBezTo>
                    <a:cubicBezTo>
                      <a:pt x="1835" y="4637"/>
                      <a:pt x="1935" y="4571"/>
                      <a:pt x="1935" y="4471"/>
                    </a:cubicBezTo>
                    <a:cubicBezTo>
                      <a:pt x="1902" y="4371"/>
                      <a:pt x="1902" y="4271"/>
                      <a:pt x="1902" y="4170"/>
                    </a:cubicBezTo>
                    <a:cubicBezTo>
                      <a:pt x="1902" y="4137"/>
                      <a:pt x="1902" y="4104"/>
                      <a:pt x="1869" y="4070"/>
                    </a:cubicBezTo>
                    <a:cubicBezTo>
                      <a:pt x="2036" y="4037"/>
                      <a:pt x="2169" y="4004"/>
                      <a:pt x="2302" y="3937"/>
                    </a:cubicBezTo>
                    <a:cubicBezTo>
                      <a:pt x="2736" y="3737"/>
                      <a:pt x="3036" y="3236"/>
                      <a:pt x="2836" y="2769"/>
                    </a:cubicBezTo>
                    <a:cubicBezTo>
                      <a:pt x="2636" y="2236"/>
                      <a:pt x="2036" y="2069"/>
                      <a:pt x="1535" y="2036"/>
                    </a:cubicBezTo>
                    <a:cubicBezTo>
                      <a:pt x="1459" y="2036"/>
                      <a:pt x="1380" y="2038"/>
                      <a:pt x="1301" y="2038"/>
                    </a:cubicBezTo>
                    <a:cubicBezTo>
                      <a:pt x="1102" y="2038"/>
                      <a:pt x="901" y="2021"/>
                      <a:pt x="735" y="1902"/>
                    </a:cubicBezTo>
                    <a:cubicBezTo>
                      <a:pt x="568" y="1769"/>
                      <a:pt x="534" y="1602"/>
                      <a:pt x="701" y="1435"/>
                    </a:cubicBezTo>
                    <a:cubicBezTo>
                      <a:pt x="901" y="1268"/>
                      <a:pt x="1168" y="1202"/>
                      <a:pt x="1402" y="1168"/>
                    </a:cubicBezTo>
                    <a:cubicBezTo>
                      <a:pt x="1491" y="1159"/>
                      <a:pt x="1581" y="1155"/>
                      <a:pt x="1670" y="1155"/>
                    </a:cubicBezTo>
                    <a:cubicBezTo>
                      <a:pt x="1914" y="1155"/>
                      <a:pt x="2158" y="1186"/>
                      <a:pt x="2402" y="1235"/>
                    </a:cubicBezTo>
                    <a:cubicBezTo>
                      <a:pt x="2410" y="1238"/>
                      <a:pt x="2418" y="1239"/>
                      <a:pt x="2425" y="1239"/>
                    </a:cubicBezTo>
                    <a:cubicBezTo>
                      <a:pt x="2516" y="1239"/>
                      <a:pt x="2592" y="1066"/>
                      <a:pt x="2469" y="1035"/>
                    </a:cubicBezTo>
                    <a:cubicBezTo>
                      <a:pt x="2236" y="901"/>
                      <a:pt x="1935" y="801"/>
                      <a:pt x="1669" y="801"/>
                    </a:cubicBezTo>
                    <a:cubicBezTo>
                      <a:pt x="1669" y="768"/>
                      <a:pt x="1669" y="701"/>
                      <a:pt x="1669" y="668"/>
                    </a:cubicBezTo>
                    <a:lnTo>
                      <a:pt x="1669" y="534"/>
                    </a:lnTo>
                    <a:cubicBezTo>
                      <a:pt x="1669" y="401"/>
                      <a:pt x="1669" y="268"/>
                      <a:pt x="1635" y="168"/>
                    </a:cubicBezTo>
                    <a:cubicBezTo>
                      <a:pt x="1635" y="101"/>
                      <a:pt x="1602" y="67"/>
                      <a:pt x="1569" y="34"/>
                    </a:cubicBezTo>
                    <a:cubicBezTo>
                      <a:pt x="1502" y="1"/>
                      <a:pt x="1468" y="1"/>
                      <a:pt x="14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9"/>
              <p:cNvSpPr/>
              <p:nvPr/>
            </p:nvSpPr>
            <p:spPr>
              <a:xfrm flipH="1">
                <a:off x="2247198" y="3396489"/>
                <a:ext cx="128987" cy="128987"/>
              </a:xfrm>
              <a:custGeom>
                <a:avLst/>
                <a:gdLst/>
                <a:ahLst/>
                <a:cxnLst/>
                <a:rect l="l" t="t" r="r" b="b"/>
                <a:pathLst>
                  <a:path w="6472" h="6472" extrusionOk="0">
                    <a:moveTo>
                      <a:pt x="3203" y="0"/>
                    </a:moveTo>
                    <a:cubicBezTo>
                      <a:pt x="1435" y="34"/>
                      <a:pt x="0" y="1468"/>
                      <a:pt x="0" y="3236"/>
                    </a:cubicBezTo>
                    <a:cubicBezTo>
                      <a:pt x="0" y="5037"/>
                      <a:pt x="1468" y="6472"/>
                      <a:pt x="3236" y="6472"/>
                    </a:cubicBezTo>
                    <a:cubicBezTo>
                      <a:pt x="5004" y="6438"/>
                      <a:pt x="6472" y="5004"/>
                      <a:pt x="6438" y="3203"/>
                    </a:cubicBezTo>
                    <a:cubicBezTo>
                      <a:pt x="6438" y="1435"/>
                      <a:pt x="5004" y="0"/>
                      <a:pt x="32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9"/>
              <p:cNvSpPr/>
              <p:nvPr/>
            </p:nvSpPr>
            <p:spPr>
              <a:xfrm flipH="1">
                <a:off x="2283750" y="3411775"/>
                <a:ext cx="59870" cy="92595"/>
              </a:xfrm>
              <a:custGeom>
                <a:avLst/>
                <a:gdLst/>
                <a:ahLst/>
                <a:cxnLst/>
                <a:rect l="l" t="t" r="r" b="b"/>
                <a:pathLst>
                  <a:path w="3004" h="4646" extrusionOk="0">
                    <a:moveTo>
                      <a:pt x="1402" y="1"/>
                    </a:moveTo>
                    <a:cubicBezTo>
                      <a:pt x="1335" y="34"/>
                      <a:pt x="1269" y="101"/>
                      <a:pt x="1235" y="167"/>
                    </a:cubicBezTo>
                    <a:cubicBezTo>
                      <a:pt x="1235" y="167"/>
                      <a:pt x="1235" y="201"/>
                      <a:pt x="1235" y="201"/>
                    </a:cubicBezTo>
                    <a:lnTo>
                      <a:pt x="1235" y="234"/>
                    </a:lnTo>
                    <a:cubicBezTo>
                      <a:pt x="1202" y="334"/>
                      <a:pt x="1202" y="434"/>
                      <a:pt x="1202" y="534"/>
                    </a:cubicBezTo>
                    <a:lnTo>
                      <a:pt x="1202" y="668"/>
                    </a:lnTo>
                    <a:lnTo>
                      <a:pt x="1202" y="801"/>
                    </a:lnTo>
                    <a:cubicBezTo>
                      <a:pt x="1102" y="835"/>
                      <a:pt x="968" y="868"/>
                      <a:pt x="835" y="901"/>
                    </a:cubicBezTo>
                    <a:cubicBezTo>
                      <a:pt x="401" y="1035"/>
                      <a:pt x="1" y="1468"/>
                      <a:pt x="234" y="1969"/>
                    </a:cubicBezTo>
                    <a:cubicBezTo>
                      <a:pt x="535" y="2502"/>
                      <a:pt x="1202" y="2402"/>
                      <a:pt x="1702" y="2469"/>
                    </a:cubicBezTo>
                    <a:cubicBezTo>
                      <a:pt x="1936" y="2502"/>
                      <a:pt x="2203" y="2569"/>
                      <a:pt x="2369" y="2769"/>
                    </a:cubicBezTo>
                    <a:cubicBezTo>
                      <a:pt x="2503" y="2936"/>
                      <a:pt x="2503" y="3170"/>
                      <a:pt x="2369" y="3336"/>
                    </a:cubicBezTo>
                    <a:cubicBezTo>
                      <a:pt x="2186" y="3603"/>
                      <a:pt x="1886" y="3678"/>
                      <a:pt x="1565" y="3678"/>
                    </a:cubicBezTo>
                    <a:cubicBezTo>
                      <a:pt x="1244" y="3678"/>
                      <a:pt x="902" y="3603"/>
                      <a:pt x="635" y="3570"/>
                    </a:cubicBezTo>
                    <a:cubicBezTo>
                      <a:pt x="617" y="3564"/>
                      <a:pt x="598" y="3561"/>
                      <a:pt x="579" y="3561"/>
                    </a:cubicBezTo>
                    <a:cubicBezTo>
                      <a:pt x="491" y="3561"/>
                      <a:pt x="395" y="3621"/>
                      <a:pt x="368" y="3703"/>
                    </a:cubicBezTo>
                    <a:cubicBezTo>
                      <a:pt x="368" y="3803"/>
                      <a:pt x="401" y="3937"/>
                      <a:pt x="535" y="3970"/>
                    </a:cubicBezTo>
                    <a:cubicBezTo>
                      <a:pt x="835" y="4004"/>
                      <a:pt x="1135" y="4070"/>
                      <a:pt x="1469" y="4070"/>
                    </a:cubicBezTo>
                    <a:lnTo>
                      <a:pt x="1469" y="4204"/>
                    </a:lnTo>
                    <a:cubicBezTo>
                      <a:pt x="1469" y="4304"/>
                      <a:pt x="1502" y="4404"/>
                      <a:pt x="1535" y="4504"/>
                    </a:cubicBezTo>
                    <a:cubicBezTo>
                      <a:pt x="1535" y="4586"/>
                      <a:pt x="1603" y="4646"/>
                      <a:pt x="1683" y="4646"/>
                    </a:cubicBezTo>
                    <a:cubicBezTo>
                      <a:pt x="1700" y="4646"/>
                      <a:pt x="1718" y="4643"/>
                      <a:pt x="1736" y="4637"/>
                    </a:cubicBezTo>
                    <a:cubicBezTo>
                      <a:pt x="1802" y="4637"/>
                      <a:pt x="1902" y="4571"/>
                      <a:pt x="1902" y="4471"/>
                    </a:cubicBezTo>
                    <a:cubicBezTo>
                      <a:pt x="1869" y="4370"/>
                      <a:pt x="1869" y="4270"/>
                      <a:pt x="1869" y="4170"/>
                    </a:cubicBezTo>
                    <a:cubicBezTo>
                      <a:pt x="1869" y="4137"/>
                      <a:pt x="1869" y="4104"/>
                      <a:pt x="1869" y="4070"/>
                    </a:cubicBezTo>
                    <a:cubicBezTo>
                      <a:pt x="2002" y="4037"/>
                      <a:pt x="2136" y="4004"/>
                      <a:pt x="2269" y="3937"/>
                    </a:cubicBezTo>
                    <a:cubicBezTo>
                      <a:pt x="2703" y="3737"/>
                      <a:pt x="3003" y="3236"/>
                      <a:pt x="2803" y="2769"/>
                    </a:cubicBezTo>
                    <a:cubicBezTo>
                      <a:pt x="2603" y="2236"/>
                      <a:pt x="2036" y="2069"/>
                      <a:pt x="1502" y="2035"/>
                    </a:cubicBezTo>
                    <a:cubicBezTo>
                      <a:pt x="1426" y="2035"/>
                      <a:pt x="1347" y="2038"/>
                      <a:pt x="1268" y="2038"/>
                    </a:cubicBezTo>
                    <a:cubicBezTo>
                      <a:pt x="1072" y="2038"/>
                      <a:pt x="878" y="2021"/>
                      <a:pt x="735" y="1902"/>
                    </a:cubicBezTo>
                    <a:cubicBezTo>
                      <a:pt x="568" y="1769"/>
                      <a:pt x="535" y="1602"/>
                      <a:pt x="668" y="1435"/>
                    </a:cubicBezTo>
                    <a:cubicBezTo>
                      <a:pt x="868" y="1268"/>
                      <a:pt x="1135" y="1202"/>
                      <a:pt x="1369" y="1168"/>
                    </a:cubicBezTo>
                    <a:cubicBezTo>
                      <a:pt x="1458" y="1159"/>
                      <a:pt x="1547" y="1155"/>
                      <a:pt x="1637" y="1155"/>
                    </a:cubicBezTo>
                    <a:cubicBezTo>
                      <a:pt x="1881" y="1155"/>
                      <a:pt x="2125" y="1186"/>
                      <a:pt x="2369" y="1235"/>
                    </a:cubicBezTo>
                    <a:cubicBezTo>
                      <a:pt x="2377" y="1237"/>
                      <a:pt x="2385" y="1239"/>
                      <a:pt x="2392" y="1239"/>
                    </a:cubicBezTo>
                    <a:cubicBezTo>
                      <a:pt x="2483" y="1239"/>
                      <a:pt x="2559" y="1066"/>
                      <a:pt x="2436" y="1035"/>
                    </a:cubicBezTo>
                    <a:cubicBezTo>
                      <a:pt x="2203" y="901"/>
                      <a:pt x="1902" y="835"/>
                      <a:pt x="1635" y="801"/>
                    </a:cubicBezTo>
                    <a:cubicBezTo>
                      <a:pt x="1635" y="768"/>
                      <a:pt x="1635" y="735"/>
                      <a:pt x="1635" y="701"/>
                    </a:cubicBezTo>
                    <a:lnTo>
                      <a:pt x="1635" y="534"/>
                    </a:lnTo>
                    <a:cubicBezTo>
                      <a:pt x="1635" y="401"/>
                      <a:pt x="1635" y="268"/>
                      <a:pt x="1635" y="167"/>
                    </a:cubicBezTo>
                    <a:cubicBezTo>
                      <a:pt x="1602" y="101"/>
                      <a:pt x="1569" y="67"/>
                      <a:pt x="1535" y="34"/>
                    </a:cubicBezTo>
                    <a:cubicBezTo>
                      <a:pt x="1502" y="34"/>
                      <a:pt x="1435" y="1"/>
                      <a:pt x="140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9"/>
              <p:cNvSpPr/>
              <p:nvPr/>
            </p:nvSpPr>
            <p:spPr>
              <a:xfrm flipH="1">
                <a:off x="2552346" y="3396489"/>
                <a:ext cx="128987" cy="128987"/>
              </a:xfrm>
              <a:custGeom>
                <a:avLst/>
                <a:gdLst/>
                <a:ahLst/>
                <a:cxnLst/>
                <a:rect l="l" t="t" r="r" b="b"/>
                <a:pathLst>
                  <a:path w="6472" h="6472" extrusionOk="0">
                    <a:moveTo>
                      <a:pt x="3203" y="0"/>
                    </a:moveTo>
                    <a:cubicBezTo>
                      <a:pt x="1435" y="34"/>
                      <a:pt x="1" y="1468"/>
                      <a:pt x="1" y="3236"/>
                    </a:cubicBezTo>
                    <a:cubicBezTo>
                      <a:pt x="1" y="5037"/>
                      <a:pt x="1468" y="6472"/>
                      <a:pt x="3236" y="6472"/>
                    </a:cubicBezTo>
                    <a:cubicBezTo>
                      <a:pt x="5037" y="6438"/>
                      <a:pt x="6472" y="5004"/>
                      <a:pt x="6472" y="3203"/>
                    </a:cubicBezTo>
                    <a:cubicBezTo>
                      <a:pt x="6438" y="1435"/>
                      <a:pt x="5004" y="0"/>
                      <a:pt x="32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9"/>
              <p:cNvSpPr/>
              <p:nvPr/>
            </p:nvSpPr>
            <p:spPr>
              <a:xfrm flipH="1">
                <a:off x="2588898" y="3411775"/>
                <a:ext cx="59850" cy="92595"/>
              </a:xfrm>
              <a:custGeom>
                <a:avLst/>
                <a:gdLst/>
                <a:ahLst/>
                <a:cxnLst/>
                <a:rect l="l" t="t" r="r" b="b"/>
                <a:pathLst>
                  <a:path w="3003" h="4646" extrusionOk="0">
                    <a:moveTo>
                      <a:pt x="1401" y="1"/>
                    </a:moveTo>
                    <a:cubicBezTo>
                      <a:pt x="1334" y="34"/>
                      <a:pt x="1268" y="101"/>
                      <a:pt x="1234" y="167"/>
                    </a:cubicBezTo>
                    <a:cubicBezTo>
                      <a:pt x="1234" y="167"/>
                      <a:pt x="1234" y="201"/>
                      <a:pt x="1234" y="201"/>
                    </a:cubicBezTo>
                    <a:lnTo>
                      <a:pt x="1234" y="234"/>
                    </a:lnTo>
                    <a:cubicBezTo>
                      <a:pt x="1201" y="334"/>
                      <a:pt x="1201" y="434"/>
                      <a:pt x="1201" y="534"/>
                    </a:cubicBezTo>
                    <a:lnTo>
                      <a:pt x="1201" y="668"/>
                    </a:lnTo>
                    <a:lnTo>
                      <a:pt x="1201" y="801"/>
                    </a:lnTo>
                    <a:cubicBezTo>
                      <a:pt x="1101" y="835"/>
                      <a:pt x="967" y="868"/>
                      <a:pt x="834" y="901"/>
                    </a:cubicBezTo>
                    <a:cubicBezTo>
                      <a:pt x="400" y="1035"/>
                      <a:pt x="0" y="1468"/>
                      <a:pt x="234" y="1969"/>
                    </a:cubicBezTo>
                    <a:cubicBezTo>
                      <a:pt x="534" y="2502"/>
                      <a:pt x="1201" y="2402"/>
                      <a:pt x="1701" y="2469"/>
                    </a:cubicBezTo>
                    <a:cubicBezTo>
                      <a:pt x="1935" y="2502"/>
                      <a:pt x="2202" y="2569"/>
                      <a:pt x="2368" y="2769"/>
                    </a:cubicBezTo>
                    <a:cubicBezTo>
                      <a:pt x="2502" y="2936"/>
                      <a:pt x="2502" y="3170"/>
                      <a:pt x="2368" y="3336"/>
                    </a:cubicBezTo>
                    <a:cubicBezTo>
                      <a:pt x="2185" y="3603"/>
                      <a:pt x="1885" y="3678"/>
                      <a:pt x="1564" y="3678"/>
                    </a:cubicBezTo>
                    <a:cubicBezTo>
                      <a:pt x="1243" y="3678"/>
                      <a:pt x="901" y="3603"/>
                      <a:pt x="634" y="3570"/>
                    </a:cubicBezTo>
                    <a:cubicBezTo>
                      <a:pt x="616" y="3564"/>
                      <a:pt x="597" y="3561"/>
                      <a:pt x="578" y="3561"/>
                    </a:cubicBezTo>
                    <a:cubicBezTo>
                      <a:pt x="490" y="3561"/>
                      <a:pt x="394" y="3621"/>
                      <a:pt x="367" y="3703"/>
                    </a:cubicBezTo>
                    <a:cubicBezTo>
                      <a:pt x="367" y="3803"/>
                      <a:pt x="400" y="3937"/>
                      <a:pt x="534" y="3970"/>
                    </a:cubicBezTo>
                    <a:cubicBezTo>
                      <a:pt x="834" y="4004"/>
                      <a:pt x="1134" y="4070"/>
                      <a:pt x="1468" y="4070"/>
                    </a:cubicBezTo>
                    <a:lnTo>
                      <a:pt x="1468" y="4204"/>
                    </a:lnTo>
                    <a:cubicBezTo>
                      <a:pt x="1468" y="4304"/>
                      <a:pt x="1501" y="4404"/>
                      <a:pt x="1534" y="4504"/>
                    </a:cubicBezTo>
                    <a:cubicBezTo>
                      <a:pt x="1534" y="4586"/>
                      <a:pt x="1602" y="4646"/>
                      <a:pt x="1682" y="4646"/>
                    </a:cubicBezTo>
                    <a:cubicBezTo>
                      <a:pt x="1699" y="4646"/>
                      <a:pt x="1717" y="4643"/>
                      <a:pt x="1735" y="4637"/>
                    </a:cubicBezTo>
                    <a:cubicBezTo>
                      <a:pt x="1801" y="4637"/>
                      <a:pt x="1901" y="4571"/>
                      <a:pt x="1901" y="4471"/>
                    </a:cubicBezTo>
                    <a:cubicBezTo>
                      <a:pt x="1868" y="4370"/>
                      <a:pt x="1868" y="4270"/>
                      <a:pt x="1868" y="4170"/>
                    </a:cubicBezTo>
                    <a:cubicBezTo>
                      <a:pt x="1868" y="4137"/>
                      <a:pt x="1868" y="4104"/>
                      <a:pt x="1868" y="4070"/>
                    </a:cubicBezTo>
                    <a:cubicBezTo>
                      <a:pt x="2001" y="4037"/>
                      <a:pt x="2135" y="4004"/>
                      <a:pt x="2268" y="3937"/>
                    </a:cubicBezTo>
                    <a:cubicBezTo>
                      <a:pt x="2702" y="3737"/>
                      <a:pt x="3002" y="3236"/>
                      <a:pt x="2802" y="2769"/>
                    </a:cubicBezTo>
                    <a:lnTo>
                      <a:pt x="2835" y="2769"/>
                    </a:lnTo>
                    <a:cubicBezTo>
                      <a:pt x="2602" y="2236"/>
                      <a:pt x="2035" y="2069"/>
                      <a:pt x="1501" y="2035"/>
                    </a:cubicBezTo>
                    <a:cubicBezTo>
                      <a:pt x="1425" y="2035"/>
                      <a:pt x="1346" y="2038"/>
                      <a:pt x="1267" y="2038"/>
                    </a:cubicBezTo>
                    <a:cubicBezTo>
                      <a:pt x="1071" y="2038"/>
                      <a:pt x="877" y="2021"/>
                      <a:pt x="734" y="1902"/>
                    </a:cubicBezTo>
                    <a:cubicBezTo>
                      <a:pt x="567" y="1769"/>
                      <a:pt x="534" y="1602"/>
                      <a:pt x="667" y="1435"/>
                    </a:cubicBezTo>
                    <a:cubicBezTo>
                      <a:pt x="867" y="1268"/>
                      <a:pt x="1134" y="1202"/>
                      <a:pt x="1368" y="1168"/>
                    </a:cubicBezTo>
                    <a:cubicBezTo>
                      <a:pt x="1457" y="1159"/>
                      <a:pt x="1546" y="1155"/>
                      <a:pt x="1636" y="1155"/>
                    </a:cubicBezTo>
                    <a:cubicBezTo>
                      <a:pt x="1880" y="1155"/>
                      <a:pt x="2124" y="1186"/>
                      <a:pt x="2368" y="1235"/>
                    </a:cubicBezTo>
                    <a:cubicBezTo>
                      <a:pt x="2376" y="1237"/>
                      <a:pt x="2384" y="1239"/>
                      <a:pt x="2391" y="1239"/>
                    </a:cubicBezTo>
                    <a:cubicBezTo>
                      <a:pt x="2483" y="1239"/>
                      <a:pt x="2561" y="1066"/>
                      <a:pt x="2468" y="1035"/>
                    </a:cubicBezTo>
                    <a:cubicBezTo>
                      <a:pt x="2202" y="901"/>
                      <a:pt x="1935" y="835"/>
                      <a:pt x="1635" y="801"/>
                    </a:cubicBezTo>
                    <a:cubicBezTo>
                      <a:pt x="1635" y="768"/>
                      <a:pt x="1635" y="735"/>
                      <a:pt x="1635" y="701"/>
                    </a:cubicBezTo>
                    <a:lnTo>
                      <a:pt x="1635" y="534"/>
                    </a:lnTo>
                    <a:cubicBezTo>
                      <a:pt x="1635" y="401"/>
                      <a:pt x="1635" y="268"/>
                      <a:pt x="1635" y="167"/>
                    </a:cubicBezTo>
                    <a:cubicBezTo>
                      <a:pt x="1601" y="101"/>
                      <a:pt x="1568" y="67"/>
                      <a:pt x="1534" y="34"/>
                    </a:cubicBezTo>
                    <a:cubicBezTo>
                      <a:pt x="1501" y="34"/>
                      <a:pt x="1468" y="1"/>
                      <a:pt x="14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9"/>
              <p:cNvSpPr/>
              <p:nvPr/>
            </p:nvSpPr>
            <p:spPr>
              <a:xfrm flipH="1">
                <a:off x="2857494" y="3396489"/>
                <a:ext cx="128987" cy="128987"/>
              </a:xfrm>
              <a:custGeom>
                <a:avLst/>
                <a:gdLst/>
                <a:ahLst/>
                <a:cxnLst/>
                <a:rect l="l" t="t" r="r" b="b"/>
                <a:pathLst>
                  <a:path w="6472" h="6472" extrusionOk="0">
                    <a:moveTo>
                      <a:pt x="3203" y="0"/>
                    </a:moveTo>
                    <a:cubicBezTo>
                      <a:pt x="1435" y="34"/>
                      <a:pt x="1" y="1468"/>
                      <a:pt x="1" y="3236"/>
                    </a:cubicBezTo>
                    <a:cubicBezTo>
                      <a:pt x="34" y="5037"/>
                      <a:pt x="1468" y="6472"/>
                      <a:pt x="3236" y="6472"/>
                    </a:cubicBezTo>
                    <a:cubicBezTo>
                      <a:pt x="5038" y="6438"/>
                      <a:pt x="6472" y="5004"/>
                      <a:pt x="6472" y="3203"/>
                    </a:cubicBezTo>
                    <a:cubicBezTo>
                      <a:pt x="6439" y="1435"/>
                      <a:pt x="5004" y="0"/>
                      <a:pt x="32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9"/>
              <p:cNvSpPr/>
              <p:nvPr/>
            </p:nvSpPr>
            <p:spPr>
              <a:xfrm flipH="1">
                <a:off x="2894046" y="3411775"/>
                <a:ext cx="59850" cy="92595"/>
              </a:xfrm>
              <a:custGeom>
                <a:avLst/>
                <a:gdLst/>
                <a:ahLst/>
                <a:cxnLst/>
                <a:rect l="l" t="t" r="r" b="b"/>
                <a:pathLst>
                  <a:path w="3003" h="4646" extrusionOk="0">
                    <a:moveTo>
                      <a:pt x="1401" y="1"/>
                    </a:moveTo>
                    <a:cubicBezTo>
                      <a:pt x="1334" y="34"/>
                      <a:pt x="1268" y="101"/>
                      <a:pt x="1234" y="167"/>
                    </a:cubicBezTo>
                    <a:cubicBezTo>
                      <a:pt x="1234" y="167"/>
                      <a:pt x="1234" y="201"/>
                      <a:pt x="1234" y="201"/>
                    </a:cubicBezTo>
                    <a:lnTo>
                      <a:pt x="1234" y="234"/>
                    </a:lnTo>
                    <a:cubicBezTo>
                      <a:pt x="1234" y="334"/>
                      <a:pt x="1234" y="434"/>
                      <a:pt x="1234" y="534"/>
                    </a:cubicBezTo>
                    <a:lnTo>
                      <a:pt x="1234" y="668"/>
                    </a:lnTo>
                    <a:lnTo>
                      <a:pt x="1234" y="801"/>
                    </a:lnTo>
                    <a:cubicBezTo>
                      <a:pt x="1101" y="835"/>
                      <a:pt x="967" y="868"/>
                      <a:pt x="834" y="901"/>
                    </a:cubicBezTo>
                    <a:cubicBezTo>
                      <a:pt x="400" y="1035"/>
                      <a:pt x="0" y="1468"/>
                      <a:pt x="267" y="1969"/>
                    </a:cubicBezTo>
                    <a:cubicBezTo>
                      <a:pt x="534" y="2502"/>
                      <a:pt x="1201" y="2402"/>
                      <a:pt x="1701" y="2469"/>
                    </a:cubicBezTo>
                    <a:cubicBezTo>
                      <a:pt x="1935" y="2502"/>
                      <a:pt x="2202" y="2569"/>
                      <a:pt x="2368" y="2769"/>
                    </a:cubicBezTo>
                    <a:cubicBezTo>
                      <a:pt x="2502" y="2936"/>
                      <a:pt x="2502" y="3170"/>
                      <a:pt x="2402" y="3336"/>
                    </a:cubicBezTo>
                    <a:cubicBezTo>
                      <a:pt x="2202" y="3603"/>
                      <a:pt x="1893" y="3678"/>
                      <a:pt x="1568" y="3678"/>
                    </a:cubicBezTo>
                    <a:cubicBezTo>
                      <a:pt x="1243" y="3678"/>
                      <a:pt x="901" y="3603"/>
                      <a:pt x="634" y="3570"/>
                    </a:cubicBezTo>
                    <a:cubicBezTo>
                      <a:pt x="616" y="3564"/>
                      <a:pt x="598" y="3561"/>
                      <a:pt x="581" y="3561"/>
                    </a:cubicBezTo>
                    <a:cubicBezTo>
                      <a:pt x="500" y="3561"/>
                      <a:pt x="428" y="3621"/>
                      <a:pt x="400" y="3703"/>
                    </a:cubicBezTo>
                    <a:cubicBezTo>
                      <a:pt x="367" y="3803"/>
                      <a:pt x="434" y="3937"/>
                      <a:pt x="534" y="3970"/>
                    </a:cubicBezTo>
                    <a:cubicBezTo>
                      <a:pt x="834" y="4004"/>
                      <a:pt x="1168" y="4070"/>
                      <a:pt x="1468" y="4070"/>
                    </a:cubicBezTo>
                    <a:lnTo>
                      <a:pt x="1468" y="4204"/>
                    </a:lnTo>
                    <a:cubicBezTo>
                      <a:pt x="1501" y="4304"/>
                      <a:pt x="1501" y="4404"/>
                      <a:pt x="1535" y="4504"/>
                    </a:cubicBezTo>
                    <a:cubicBezTo>
                      <a:pt x="1562" y="4586"/>
                      <a:pt x="1612" y="4646"/>
                      <a:pt x="1685" y="4646"/>
                    </a:cubicBezTo>
                    <a:cubicBezTo>
                      <a:pt x="1700" y="4646"/>
                      <a:pt x="1717" y="4643"/>
                      <a:pt x="1735" y="4637"/>
                    </a:cubicBezTo>
                    <a:cubicBezTo>
                      <a:pt x="1835" y="4637"/>
                      <a:pt x="1901" y="4571"/>
                      <a:pt x="1901" y="4471"/>
                    </a:cubicBezTo>
                    <a:cubicBezTo>
                      <a:pt x="1901" y="4370"/>
                      <a:pt x="1868" y="4270"/>
                      <a:pt x="1868" y="4170"/>
                    </a:cubicBezTo>
                    <a:cubicBezTo>
                      <a:pt x="1868" y="4137"/>
                      <a:pt x="1868" y="4104"/>
                      <a:pt x="1868" y="4070"/>
                    </a:cubicBezTo>
                    <a:cubicBezTo>
                      <a:pt x="2002" y="4037"/>
                      <a:pt x="2135" y="4004"/>
                      <a:pt x="2268" y="3937"/>
                    </a:cubicBezTo>
                    <a:cubicBezTo>
                      <a:pt x="2702" y="3737"/>
                      <a:pt x="3002" y="3236"/>
                      <a:pt x="2835" y="2769"/>
                    </a:cubicBezTo>
                    <a:cubicBezTo>
                      <a:pt x="2602" y="2236"/>
                      <a:pt x="2035" y="2069"/>
                      <a:pt x="1501" y="2035"/>
                    </a:cubicBezTo>
                    <a:cubicBezTo>
                      <a:pt x="1434" y="2035"/>
                      <a:pt x="1360" y="2038"/>
                      <a:pt x="1282" y="2038"/>
                    </a:cubicBezTo>
                    <a:cubicBezTo>
                      <a:pt x="1088" y="2038"/>
                      <a:pt x="877" y="2021"/>
                      <a:pt x="734" y="1902"/>
                    </a:cubicBezTo>
                    <a:cubicBezTo>
                      <a:pt x="567" y="1769"/>
                      <a:pt x="534" y="1602"/>
                      <a:pt x="701" y="1435"/>
                    </a:cubicBezTo>
                    <a:cubicBezTo>
                      <a:pt x="867" y="1268"/>
                      <a:pt x="1134" y="1202"/>
                      <a:pt x="1401" y="1168"/>
                    </a:cubicBezTo>
                    <a:cubicBezTo>
                      <a:pt x="1482" y="1159"/>
                      <a:pt x="1567" y="1155"/>
                      <a:pt x="1654" y="1155"/>
                    </a:cubicBezTo>
                    <a:cubicBezTo>
                      <a:pt x="1893" y="1155"/>
                      <a:pt x="2149" y="1186"/>
                      <a:pt x="2368" y="1235"/>
                    </a:cubicBezTo>
                    <a:cubicBezTo>
                      <a:pt x="2379" y="1237"/>
                      <a:pt x="2388" y="1239"/>
                      <a:pt x="2398" y="1239"/>
                    </a:cubicBezTo>
                    <a:cubicBezTo>
                      <a:pt x="2511" y="1239"/>
                      <a:pt x="2561" y="1066"/>
                      <a:pt x="2469" y="1035"/>
                    </a:cubicBezTo>
                    <a:cubicBezTo>
                      <a:pt x="2202" y="901"/>
                      <a:pt x="1935" y="835"/>
                      <a:pt x="1635" y="801"/>
                    </a:cubicBezTo>
                    <a:cubicBezTo>
                      <a:pt x="1635" y="768"/>
                      <a:pt x="1635" y="735"/>
                      <a:pt x="1635" y="701"/>
                    </a:cubicBezTo>
                    <a:lnTo>
                      <a:pt x="1635" y="534"/>
                    </a:lnTo>
                    <a:cubicBezTo>
                      <a:pt x="1635" y="401"/>
                      <a:pt x="1635" y="268"/>
                      <a:pt x="1635" y="167"/>
                    </a:cubicBezTo>
                    <a:cubicBezTo>
                      <a:pt x="1635" y="101"/>
                      <a:pt x="1568" y="67"/>
                      <a:pt x="1535" y="34"/>
                    </a:cubicBezTo>
                    <a:cubicBezTo>
                      <a:pt x="1501" y="34"/>
                      <a:pt x="1468" y="1"/>
                      <a:pt x="14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9"/>
              <p:cNvSpPr/>
              <p:nvPr/>
            </p:nvSpPr>
            <p:spPr>
              <a:xfrm flipH="1">
                <a:off x="2247198" y="3095327"/>
                <a:ext cx="128987" cy="128987"/>
              </a:xfrm>
              <a:custGeom>
                <a:avLst/>
                <a:gdLst/>
                <a:ahLst/>
                <a:cxnLst/>
                <a:rect l="l" t="t" r="r" b="b"/>
                <a:pathLst>
                  <a:path w="6472" h="6472" extrusionOk="0">
                    <a:moveTo>
                      <a:pt x="3203" y="1"/>
                    </a:moveTo>
                    <a:cubicBezTo>
                      <a:pt x="1435" y="34"/>
                      <a:pt x="0" y="1468"/>
                      <a:pt x="0" y="3236"/>
                    </a:cubicBezTo>
                    <a:cubicBezTo>
                      <a:pt x="0" y="5038"/>
                      <a:pt x="1468" y="6472"/>
                      <a:pt x="3236" y="6472"/>
                    </a:cubicBezTo>
                    <a:cubicBezTo>
                      <a:pt x="5004" y="6439"/>
                      <a:pt x="6472" y="5004"/>
                      <a:pt x="6438" y="3236"/>
                    </a:cubicBezTo>
                    <a:cubicBezTo>
                      <a:pt x="6438" y="1435"/>
                      <a:pt x="5004" y="1"/>
                      <a:pt x="32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9"/>
              <p:cNvSpPr/>
              <p:nvPr/>
            </p:nvSpPr>
            <p:spPr>
              <a:xfrm flipH="1">
                <a:off x="2283750" y="3110613"/>
                <a:ext cx="59870" cy="92615"/>
              </a:xfrm>
              <a:custGeom>
                <a:avLst/>
                <a:gdLst/>
                <a:ahLst/>
                <a:cxnLst/>
                <a:rect l="l" t="t" r="r" b="b"/>
                <a:pathLst>
                  <a:path w="3004" h="4647" extrusionOk="0">
                    <a:moveTo>
                      <a:pt x="1402" y="1"/>
                    </a:moveTo>
                    <a:cubicBezTo>
                      <a:pt x="1335" y="34"/>
                      <a:pt x="1269" y="101"/>
                      <a:pt x="1235" y="168"/>
                    </a:cubicBezTo>
                    <a:cubicBezTo>
                      <a:pt x="1235" y="201"/>
                      <a:pt x="1235" y="201"/>
                      <a:pt x="1235" y="201"/>
                    </a:cubicBezTo>
                    <a:lnTo>
                      <a:pt x="1235" y="234"/>
                    </a:lnTo>
                    <a:cubicBezTo>
                      <a:pt x="1202" y="334"/>
                      <a:pt x="1202" y="434"/>
                      <a:pt x="1202" y="535"/>
                    </a:cubicBezTo>
                    <a:lnTo>
                      <a:pt x="1202" y="668"/>
                    </a:lnTo>
                    <a:lnTo>
                      <a:pt x="1202" y="801"/>
                    </a:lnTo>
                    <a:cubicBezTo>
                      <a:pt x="1102" y="835"/>
                      <a:pt x="968" y="868"/>
                      <a:pt x="835" y="901"/>
                    </a:cubicBezTo>
                    <a:cubicBezTo>
                      <a:pt x="401" y="1035"/>
                      <a:pt x="1" y="1469"/>
                      <a:pt x="234" y="1969"/>
                    </a:cubicBezTo>
                    <a:cubicBezTo>
                      <a:pt x="535" y="2503"/>
                      <a:pt x="1202" y="2403"/>
                      <a:pt x="1702" y="2469"/>
                    </a:cubicBezTo>
                    <a:cubicBezTo>
                      <a:pt x="1936" y="2503"/>
                      <a:pt x="2203" y="2569"/>
                      <a:pt x="2369" y="2769"/>
                    </a:cubicBezTo>
                    <a:cubicBezTo>
                      <a:pt x="2503" y="2936"/>
                      <a:pt x="2503" y="3170"/>
                      <a:pt x="2369" y="3337"/>
                    </a:cubicBezTo>
                    <a:cubicBezTo>
                      <a:pt x="2186" y="3603"/>
                      <a:pt x="1886" y="3678"/>
                      <a:pt x="1565" y="3678"/>
                    </a:cubicBezTo>
                    <a:cubicBezTo>
                      <a:pt x="1244" y="3678"/>
                      <a:pt x="902" y="3603"/>
                      <a:pt x="635" y="3570"/>
                    </a:cubicBezTo>
                    <a:cubicBezTo>
                      <a:pt x="617" y="3564"/>
                      <a:pt x="598" y="3561"/>
                      <a:pt x="579" y="3561"/>
                    </a:cubicBezTo>
                    <a:cubicBezTo>
                      <a:pt x="491" y="3561"/>
                      <a:pt x="395" y="3621"/>
                      <a:pt x="368" y="3703"/>
                    </a:cubicBezTo>
                    <a:cubicBezTo>
                      <a:pt x="368" y="3804"/>
                      <a:pt x="401" y="3970"/>
                      <a:pt x="535" y="3970"/>
                    </a:cubicBezTo>
                    <a:cubicBezTo>
                      <a:pt x="835" y="4004"/>
                      <a:pt x="1135" y="4070"/>
                      <a:pt x="1469" y="4070"/>
                    </a:cubicBezTo>
                    <a:lnTo>
                      <a:pt x="1469" y="4204"/>
                    </a:lnTo>
                    <a:cubicBezTo>
                      <a:pt x="1469" y="4304"/>
                      <a:pt x="1502" y="4404"/>
                      <a:pt x="1535" y="4504"/>
                    </a:cubicBezTo>
                    <a:cubicBezTo>
                      <a:pt x="1535" y="4586"/>
                      <a:pt x="1603" y="4646"/>
                      <a:pt x="1683" y="4646"/>
                    </a:cubicBezTo>
                    <a:cubicBezTo>
                      <a:pt x="1700" y="4646"/>
                      <a:pt x="1718" y="4643"/>
                      <a:pt x="1736" y="4637"/>
                    </a:cubicBezTo>
                    <a:cubicBezTo>
                      <a:pt x="1802" y="4637"/>
                      <a:pt x="1902" y="4571"/>
                      <a:pt x="1902" y="4471"/>
                    </a:cubicBezTo>
                    <a:cubicBezTo>
                      <a:pt x="1869" y="4371"/>
                      <a:pt x="1869" y="4271"/>
                      <a:pt x="1869" y="4170"/>
                    </a:cubicBezTo>
                    <a:cubicBezTo>
                      <a:pt x="1869" y="4137"/>
                      <a:pt x="1869" y="4104"/>
                      <a:pt x="1869" y="4070"/>
                    </a:cubicBezTo>
                    <a:cubicBezTo>
                      <a:pt x="2002" y="4037"/>
                      <a:pt x="2136" y="4004"/>
                      <a:pt x="2269" y="3937"/>
                    </a:cubicBezTo>
                    <a:cubicBezTo>
                      <a:pt x="2703" y="3737"/>
                      <a:pt x="3003" y="3236"/>
                      <a:pt x="2803" y="2769"/>
                    </a:cubicBezTo>
                    <a:cubicBezTo>
                      <a:pt x="2603" y="2236"/>
                      <a:pt x="2036" y="2069"/>
                      <a:pt x="1502" y="2069"/>
                    </a:cubicBezTo>
                    <a:cubicBezTo>
                      <a:pt x="1235" y="2036"/>
                      <a:pt x="935" y="2069"/>
                      <a:pt x="735" y="1902"/>
                    </a:cubicBezTo>
                    <a:cubicBezTo>
                      <a:pt x="568" y="1769"/>
                      <a:pt x="535" y="1602"/>
                      <a:pt x="668" y="1435"/>
                    </a:cubicBezTo>
                    <a:cubicBezTo>
                      <a:pt x="868" y="1268"/>
                      <a:pt x="1135" y="1202"/>
                      <a:pt x="1369" y="1168"/>
                    </a:cubicBezTo>
                    <a:cubicBezTo>
                      <a:pt x="1458" y="1159"/>
                      <a:pt x="1547" y="1155"/>
                      <a:pt x="1637" y="1155"/>
                    </a:cubicBezTo>
                    <a:cubicBezTo>
                      <a:pt x="1881" y="1155"/>
                      <a:pt x="2125" y="1186"/>
                      <a:pt x="2369" y="1235"/>
                    </a:cubicBezTo>
                    <a:cubicBezTo>
                      <a:pt x="2377" y="1238"/>
                      <a:pt x="2385" y="1239"/>
                      <a:pt x="2392" y="1239"/>
                    </a:cubicBezTo>
                    <a:cubicBezTo>
                      <a:pt x="2483" y="1239"/>
                      <a:pt x="2559" y="1066"/>
                      <a:pt x="2436" y="1035"/>
                    </a:cubicBezTo>
                    <a:cubicBezTo>
                      <a:pt x="2203" y="901"/>
                      <a:pt x="1902" y="835"/>
                      <a:pt x="1635" y="801"/>
                    </a:cubicBezTo>
                    <a:cubicBezTo>
                      <a:pt x="1635" y="768"/>
                      <a:pt x="1635" y="735"/>
                      <a:pt x="1635" y="701"/>
                    </a:cubicBezTo>
                    <a:lnTo>
                      <a:pt x="1635" y="535"/>
                    </a:lnTo>
                    <a:cubicBezTo>
                      <a:pt x="1635" y="401"/>
                      <a:pt x="1635" y="268"/>
                      <a:pt x="1635" y="168"/>
                    </a:cubicBezTo>
                    <a:cubicBezTo>
                      <a:pt x="1602" y="101"/>
                      <a:pt x="1569" y="68"/>
                      <a:pt x="1535" y="34"/>
                    </a:cubicBezTo>
                    <a:cubicBezTo>
                      <a:pt x="1502" y="34"/>
                      <a:pt x="1435" y="1"/>
                      <a:pt x="140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9"/>
              <p:cNvSpPr/>
              <p:nvPr/>
            </p:nvSpPr>
            <p:spPr>
              <a:xfrm flipH="1">
                <a:off x="2552346" y="3095327"/>
                <a:ext cx="128987" cy="128987"/>
              </a:xfrm>
              <a:custGeom>
                <a:avLst/>
                <a:gdLst/>
                <a:ahLst/>
                <a:cxnLst/>
                <a:rect l="l" t="t" r="r" b="b"/>
                <a:pathLst>
                  <a:path w="6472" h="6472" extrusionOk="0">
                    <a:moveTo>
                      <a:pt x="3203" y="1"/>
                    </a:moveTo>
                    <a:cubicBezTo>
                      <a:pt x="1435" y="34"/>
                      <a:pt x="1" y="1468"/>
                      <a:pt x="1" y="3236"/>
                    </a:cubicBezTo>
                    <a:cubicBezTo>
                      <a:pt x="1" y="5038"/>
                      <a:pt x="1468" y="6472"/>
                      <a:pt x="3236" y="6472"/>
                    </a:cubicBezTo>
                    <a:cubicBezTo>
                      <a:pt x="5037" y="6439"/>
                      <a:pt x="6472" y="5004"/>
                      <a:pt x="6472" y="3236"/>
                    </a:cubicBezTo>
                    <a:cubicBezTo>
                      <a:pt x="6438" y="1435"/>
                      <a:pt x="5004" y="1"/>
                      <a:pt x="32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9"/>
              <p:cNvSpPr/>
              <p:nvPr/>
            </p:nvSpPr>
            <p:spPr>
              <a:xfrm flipH="1">
                <a:off x="2588898" y="3110613"/>
                <a:ext cx="59850" cy="92615"/>
              </a:xfrm>
              <a:custGeom>
                <a:avLst/>
                <a:gdLst/>
                <a:ahLst/>
                <a:cxnLst/>
                <a:rect l="l" t="t" r="r" b="b"/>
                <a:pathLst>
                  <a:path w="3003" h="4647" extrusionOk="0">
                    <a:moveTo>
                      <a:pt x="1401" y="1"/>
                    </a:moveTo>
                    <a:cubicBezTo>
                      <a:pt x="1334" y="34"/>
                      <a:pt x="1268" y="101"/>
                      <a:pt x="1234" y="168"/>
                    </a:cubicBezTo>
                    <a:cubicBezTo>
                      <a:pt x="1234" y="201"/>
                      <a:pt x="1234" y="201"/>
                      <a:pt x="1234" y="201"/>
                    </a:cubicBezTo>
                    <a:lnTo>
                      <a:pt x="1234" y="234"/>
                    </a:lnTo>
                    <a:cubicBezTo>
                      <a:pt x="1201" y="334"/>
                      <a:pt x="1201" y="434"/>
                      <a:pt x="1201" y="535"/>
                    </a:cubicBezTo>
                    <a:lnTo>
                      <a:pt x="1201" y="668"/>
                    </a:lnTo>
                    <a:lnTo>
                      <a:pt x="1201" y="801"/>
                    </a:lnTo>
                    <a:cubicBezTo>
                      <a:pt x="1101" y="835"/>
                      <a:pt x="967" y="868"/>
                      <a:pt x="834" y="901"/>
                    </a:cubicBezTo>
                    <a:cubicBezTo>
                      <a:pt x="400" y="1035"/>
                      <a:pt x="0" y="1469"/>
                      <a:pt x="234" y="1969"/>
                    </a:cubicBezTo>
                    <a:cubicBezTo>
                      <a:pt x="534" y="2503"/>
                      <a:pt x="1201" y="2403"/>
                      <a:pt x="1701" y="2469"/>
                    </a:cubicBezTo>
                    <a:cubicBezTo>
                      <a:pt x="1935" y="2503"/>
                      <a:pt x="2202" y="2569"/>
                      <a:pt x="2368" y="2769"/>
                    </a:cubicBezTo>
                    <a:cubicBezTo>
                      <a:pt x="2502" y="2936"/>
                      <a:pt x="2502" y="3170"/>
                      <a:pt x="2368" y="3337"/>
                    </a:cubicBezTo>
                    <a:cubicBezTo>
                      <a:pt x="2185" y="3603"/>
                      <a:pt x="1885" y="3678"/>
                      <a:pt x="1564" y="3678"/>
                    </a:cubicBezTo>
                    <a:cubicBezTo>
                      <a:pt x="1243" y="3678"/>
                      <a:pt x="901" y="3603"/>
                      <a:pt x="634" y="3570"/>
                    </a:cubicBezTo>
                    <a:cubicBezTo>
                      <a:pt x="616" y="3564"/>
                      <a:pt x="597" y="3561"/>
                      <a:pt x="578" y="3561"/>
                    </a:cubicBezTo>
                    <a:cubicBezTo>
                      <a:pt x="490" y="3561"/>
                      <a:pt x="394" y="3621"/>
                      <a:pt x="367" y="3703"/>
                    </a:cubicBezTo>
                    <a:cubicBezTo>
                      <a:pt x="367" y="3804"/>
                      <a:pt x="400" y="3970"/>
                      <a:pt x="534" y="3970"/>
                    </a:cubicBezTo>
                    <a:cubicBezTo>
                      <a:pt x="834" y="4004"/>
                      <a:pt x="1134" y="4070"/>
                      <a:pt x="1468" y="4070"/>
                    </a:cubicBezTo>
                    <a:lnTo>
                      <a:pt x="1468" y="4204"/>
                    </a:lnTo>
                    <a:cubicBezTo>
                      <a:pt x="1468" y="4304"/>
                      <a:pt x="1501" y="4404"/>
                      <a:pt x="1534" y="4504"/>
                    </a:cubicBezTo>
                    <a:cubicBezTo>
                      <a:pt x="1534" y="4586"/>
                      <a:pt x="1602" y="4646"/>
                      <a:pt x="1682" y="4646"/>
                    </a:cubicBezTo>
                    <a:cubicBezTo>
                      <a:pt x="1699" y="4646"/>
                      <a:pt x="1717" y="4643"/>
                      <a:pt x="1735" y="4637"/>
                    </a:cubicBezTo>
                    <a:cubicBezTo>
                      <a:pt x="1801" y="4637"/>
                      <a:pt x="1901" y="4571"/>
                      <a:pt x="1901" y="4471"/>
                    </a:cubicBezTo>
                    <a:cubicBezTo>
                      <a:pt x="1868" y="4371"/>
                      <a:pt x="1868" y="4271"/>
                      <a:pt x="1868" y="4170"/>
                    </a:cubicBezTo>
                    <a:cubicBezTo>
                      <a:pt x="1868" y="4137"/>
                      <a:pt x="1868" y="4104"/>
                      <a:pt x="1868" y="4070"/>
                    </a:cubicBezTo>
                    <a:cubicBezTo>
                      <a:pt x="2001" y="4037"/>
                      <a:pt x="2135" y="4004"/>
                      <a:pt x="2268" y="3937"/>
                    </a:cubicBezTo>
                    <a:cubicBezTo>
                      <a:pt x="2702" y="3737"/>
                      <a:pt x="3002" y="3236"/>
                      <a:pt x="2802" y="2769"/>
                    </a:cubicBezTo>
                    <a:lnTo>
                      <a:pt x="2835" y="2769"/>
                    </a:lnTo>
                    <a:cubicBezTo>
                      <a:pt x="2602" y="2236"/>
                      <a:pt x="2035" y="2069"/>
                      <a:pt x="1501" y="2069"/>
                    </a:cubicBezTo>
                    <a:cubicBezTo>
                      <a:pt x="1234" y="2036"/>
                      <a:pt x="934" y="2069"/>
                      <a:pt x="734" y="1902"/>
                    </a:cubicBezTo>
                    <a:cubicBezTo>
                      <a:pt x="567" y="1769"/>
                      <a:pt x="534" y="1602"/>
                      <a:pt x="667" y="1435"/>
                    </a:cubicBezTo>
                    <a:cubicBezTo>
                      <a:pt x="867" y="1268"/>
                      <a:pt x="1134" y="1202"/>
                      <a:pt x="1368" y="1168"/>
                    </a:cubicBezTo>
                    <a:cubicBezTo>
                      <a:pt x="1457" y="1159"/>
                      <a:pt x="1546" y="1155"/>
                      <a:pt x="1636" y="1155"/>
                    </a:cubicBezTo>
                    <a:cubicBezTo>
                      <a:pt x="1880" y="1155"/>
                      <a:pt x="2124" y="1186"/>
                      <a:pt x="2368" y="1235"/>
                    </a:cubicBezTo>
                    <a:cubicBezTo>
                      <a:pt x="2376" y="1238"/>
                      <a:pt x="2384" y="1239"/>
                      <a:pt x="2391" y="1239"/>
                    </a:cubicBezTo>
                    <a:cubicBezTo>
                      <a:pt x="2483" y="1239"/>
                      <a:pt x="2561" y="1066"/>
                      <a:pt x="2468" y="1035"/>
                    </a:cubicBezTo>
                    <a:cubicBezTo>
                      <a:pt x="2202" y="901"/>
                      <a:pt x="1935" y="835"/>
                      <a:pt x="1635" y="801"/>
                    </a:cubicBezTo>
                    <a:cubicBezTo>
                      <a:pt x="1635" y="768"/>
                      <a:pt x="1635" y="735"/>
                      <a:pt x="1635" y="701"/>
                    </a:cubicBezTo>
                    <a:lnTo>
                      <a:pt x="1635" y="535"/>
                    </a:lnTo>
                    <a:cubicBezTo>
                      <a:pt x="1635" y="401"/>
                      <a:pt x="1635" y="268"/>
                      <a:pt x="1635" y="168"/>
                    </a:cubicBezTo>
                    <a:cubicBezTo>
                      <a:pt x="1601" y="101"/>
                      <a:pt x="1568" y="68"/>
                      <a:pt x="1534" y="34"/>
                    </a:cubicBezTo>
                    <a:cubicBezTo>
                      <a:pt x="1501" y="34"/>
                      <a:pt x="1468" y="1"/>
                      <a:pt x="14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9"/>
              <p:cNvSpPr/>
              <p:nvPr/>
            </p:nvSpPr>
            <p:spPr>
              <a:xfrm flipH="1">
                <a:off x="2857494" y="3095327"/>
                <a:ext cx="128987" cy="128987"/>
              </a:xfrm>
              <a:custGeom>
                <a:avLst/>
                <a:gdLst/>
                <a:ahLst/>
                <a:cxnLst/>
                <a:rect l="l" t="t" r="r" b="b"/>
                <a:pathLst>
                  <a:path w="6472" h="6472" extrusionOk="0">
                    <a:moveTo>
                      <a:pt x="3203" y="1"/>
                    </a:moveTo>
                    <a:cubicBezTo>
                      <a:pt x="1435" y="34"/>
                      <a:pt x="1" y="1468"/>
                      <a:pt x="1" y="3236"/>
                    </a:cubicBezTo>
                    <a:cubicBezTo>
                      <a:pt x="34" y="5038"/>
                      <a:pt x="1468" y="6472"/>
                      <a:pt x="3236" y="6472"/>
                    </a:cubicBezTo>
                    <a:cubicBezTo>
                      <a:pt x="5038" y="6439"/>
                      <a:pt x="6472" y="5004"/>
                      <a:pt x="6472" y="3236"/>
                    </a:cubicBezTo>
                    <a:cubicBezTo>
                      <a:pt x="6439" y="1435"/>
                      <a:pt x="5004" y="1"/>
                      <a:pt x="32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9"/>
              <p:cNvSpPr/>
              <p:nvPr/>
            </p:nvSpPr>
            <p:spPr>
              <a:xfrm flipH="1">
                <a:off x="2894046" y="3110613"/>
                <a:ext cx="59850" cy="92615"/>
              </a:xfrm>
              <a:custGeom>
                <a:avLst/>
                <a:gdLst/>
                <a:ahLst/>
                <a:cxnLst/>
                <a:rect l="l" t="t" r="r" b="b"/>
                <a:pathLst>
                  <a:path w="3003" h="4647" extrusionOk="0">
                    <a:moveTo>
                      <a:pt x="1401" y="1"/>
                    </a:moveTo>
                    <a:cubicBezTo>
                      <a:pt x="1334" y="34"/>
                      <a:pt x="1268" y="101"/>
                      <a:pt x="1234" y="168"/>
                    </a:cubicBezTo>
                    <a:cubicBezTo>
                      <a:pt x="1234" y="201"/>
                      <a:pt x="1234" y="201"/>
                      <a:pt x="1234" y="201"/>
                    </a:cubicBezTo>
                    <a:lnTo>
                      <a:pt x="1234" y="234"/>
                    </a:lnTo>
                    <a:cubicBezTo>
                      <a:pt x="1234" y="334"/>
                      <a:pt x="1234" y="434"/>
                      <a:pt x="1234" y="535"/>
                    </a:cubicBezTo>
                    <a:lnTo>
                      <a:pt x="1234" y="668"/>
                    </a:lnTo>
                    <a:lnTo>
                      <a:pt x="1234" y="801"/>
                    </a:lnTo>
                    <a:cubicBezTo>
                      <a:pt x="1101" y="835"/>
                      <a:pt x="967" y="868"/>
                      <a:pt x="834" y="901"/>
                    </a:cubicBezTo>
                    <a:cubicBezTo>
                      <a:pt x="400" y="1035"/>
                      <a:pt x="0" y="1469"/>
                      <a:pt x="267" y="1969"/>
                    </a:cubicBezTo>
                    <a:cubicBezTo>
                      <a:pt x="534" y="2503"/>
                      <a:pt x="1201" y="2403"/>
                      <a:pt x="1701" y="2469"/>
                    </a:cubicBezTo>
                    <a:cubicBezTo>
                      <a:pt x="1935" y="2503"/>
                      <a:pt x="2202" y="2569"/>
                      <a:pt x="2368" y="2769"/>
                    </a:cubicBezTo>
                    <a:cubicBezTo>
                      <a:pt x="2502" y="2936"/>
                      <a:pt x="2502" y="3170"/>
                      <a:pt x="2402" y="3337"/>
                    </a:cubicBezTo>
                    <a:cubicBezTo>
                      <a:pt x="2202" y="3603"/>
                      <a:pt x="1893" y="3678"/>
                      <a:pt x="1568" y="3678"/>
                    </a:cubicBezTo>
                    <a:cubicBezTo>
                      <a:pt x="1243" y="3678"/>
                      <a:pt x="901" y="3603"/>
                      <a:pt x="634" y="3570"/>
                    </a:cubicBezTo>
                    <a:cubicBezTo>
                      <a:pt x="616" y="3564"/>
                      <a:pt x="598" y="3561"/>
                      <a:pt x="581" y="3561"/>
                    </a:cubicBezTo>
                    <a:cubicBezTo>
                      <a:pt x="500" y="3561"/>
                      <a:pt x="428" y="3621"/>
                      <a:pt x="400" y="3703"/>
                    </a:cubicBezTo>
                    <a:cubicBezTo>
                      <a:pt x="367" y="3804"/>
                      <a:pt x="434" y="3970"/>
                      <a:pt x="534" y="3970"/>
                    </a:cubicBezTo>
                    <a:cubicBezTo>
                      <a:pt x="834" y="4004"/>
                      <a:pt x="1168" y="4070"/>
                      <a:pt x="1468" y="4070"/>
                    </a:cubicBezTo>
                    <a:lnTo>
                      <a:pt x="1468" y="4204"/>
                    </a:lnTo>
                    <a:cubicBezTo>
                      <a:pt x="1501" y="4304"/>
                      <a:pt x="1501" y="4404"/>
                      <a:pt x="1535" y="4504"/>
                    </a:cubicBezTo>
                    <a:cubicBezTo>
                      <a:pt x="1562" y="4586"/>
                      <a:pt x="1612" y="4646"/>
                      <a:pt x="1685" y="4646"/>
                    </a:cubicBezTo>
                    <a:cubicBezTo>
                      <a:pt x="1700" y="4646"/>
                      <a:pt x="1717" y="4643"/>
                      <a:pt x="1735" y="4637"/>
                    </a:cubicBezTo>
                    <a:cubicBezTo>
                      <a:pt x="1835" y="4637"/>
                      <a:pt x="1901" y="4571"/>
                      <a:pt x="1901" y="4471"/>
                    </a:cubicBezTo>
                    <a:cubicBezTo>
                      <a:pt x="1901" y="4371"/>
                      <a:pt x="1868" y="4271"/>
                      <a:pt x="1868" y="4170"/>
                    </a:cubicBezTo>
                    <a:cubicBezTo>
                      <a:pt x="1868" y="4137"/>
                      <a:pt x="1868" y="4104"/>
                      <a:pt x="1868" y="4070"/>
                    </a:cubicBezTo>
                    <a:cubicBezTo>
                      <a:pt x="2002" y="4037"/>
                      <a:pt x="2135" y="4004"/>
                      <a:pt x="2268" y="3937"/>
                    </a:cubicBezTo>
                    <a:cubicBezTo>
                      <a:pt x="2702" y="3737"/>
                      <a:pt x="3002" y="3236"/>
                      <a:pt x="2835" y="2769"/>
                    </a:cubicBezTo>
                    <a:cubicBezTo>
                      <a:pt x="2602" y="2236"/>
                      <a:pt x="2035" y="2069"/>
                      <a:pt x="1501" y="2069"/>
                    </a:cubicBezTo>
                    <a:cubicBezTo>
                      <a:pt x="1268" y="2036"/>
                      <a:pt x="934" y="2069"/>
                      <a:pt x="734" y="1902"/>
                    </a:cubicBezTo>
                    <a:cubicBezTo>
                      <a:pt x="567" y="1769"/>
                      <a:pt x="534" y="1602"/>
                      <a:pt x="701" y="1435"/>
                    </a:cubicBezTo>
                    <a:cubicBezTo>
                      <a:pt x="867" y="1268"/>
                      <a:pt x="1134" y="1202"/>
                      <a:pt x="1401" y="1168"/>
                    </a:cubicBezTo>
                    <a:cubicBezTo>
                      <a:pt x="1482" y="1159"/>
                      <a:pt x="1567" y="1155"/>
                      <a:pt x="1654" y="1155"/>
                    </a:cubicBezTo>
                    <a:cubicBezTo>
                      <a:pt x="1893" y="1155"/>
                      <a:pt x="2149" y="1186"/>
                      <a:pt x="2368" y="1235"/>
                    </a:cubicBezTo>
                    <a:cubicBezTo>
                      <a:pt x="2379" y="1238"/>
                      <a:pt x="2388" y="1239"/>
                      <a:pt x="2398" y="1239"/>
                    </a:cubicBezTo>
                    <a:cubicBezTo>
                      <a:pt x="2511" y="1239"/>
                      <a:pt x="2561" y="1066"/>
                      <a:pt x="2469" y="1035"/>
                    </a:cubicBezTo>
                    <a:cubicBezTo>
                      <a:pt x="2202" y="901"/>
                      <a:pt x="1935" y="835"/>
                      <a:pt x="1635" y="801"/>
                    </a:cubicBezTo>
                    <a:cubicBezTo>
                      <a:pt x="1635" y="768"/>
                      <a:pt x="1635" y="735"/>
                      <a:pt x="1635" y="701"/>
                    </a:cubicBezTo>
                    <a:lnTo>
                      <a:pt x="1635" y="535"/>
                    </a:lnTo>
                    <a:cubicBezTo>
                      <a:pt x="1635" y="401"/>
                      <a:pt x="1635" y="268"/>
                      <a:pt x="1635" y="168"/>
                    </a:cubicBezTo>
                    <a:cubicBezTo>
                      <a:pt x="1635" y="101"/>
                      <a:pt x="1568" y="68"/>
                      <a:pt x="1535" y="34"/>
                    </a:cubicBezTo>
                    <a:cubicBezTo>
                      <a:pt x="1501" y="34"/>
                      <a:pt x="1468" y="1"/>
                      <a:pt x="14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9"/>
              <p:cNvSpPr/>
              <p:nvPr/>
            </p:nvSpPr>
            <p:spPr>
              <a:xfrm flipH="1">
                <a:off x="3127167" y="3218155"/>
                <a:ext cx="57857" cy="49327"/>
              </a:xfrm>
              <a:custGeom>
                <a:avLst/>
                <a:gdLst/>
                <a:ahLst/>
                <a:cxnLst/>
                <a:rect l="l" t="t" r="r" b="b"/>
                <a:pathLst>
                  <a:path w="2903" h="2475" extrusionOk="0">
                    <a:moveTo>
                      <a:pt x="181" y="0"/>
                    </a:moveTo>
                    <a:cubicBezTo>
                      <a:pt x="105" y="0"/>
                      <a:pt x="0" y="65"/>
                      <a:pt x="56" y="175"/>
                    </a:cubicBezTo>
                    <a:cubicBezTo>
                      <a:pt x="156" y="409"/>
                      <a:pt x="389" y="576"/>
                      <a:pt x="623" y="743"/>
                    </a:cubicBezTo>
                    <a:cubicBezTo>
                      <a:pt x="856" y="909"/>
                      <a:pt x="1090" y="1076"/>
                      <a:pt x="1323" y="1243"/>
                    </a:cubicBezTo>
                    <a:cubicBezTo>
                      <a:pt x="1790" y="1610"/>
                      <a:pt x="2224" y="2010"/>
                      <a:pt x="2657" y="2444"/>
                    </a:cubicBezTo>
                    <a:cubicBezTo>
                      <a:pt x="2679" y="2465"/>
                      <a:pt x="2704" y="2475"/>
                      <a:pt x="2729" y="2475"/>
                    </a:cubicBezTo>
                    <a:cubicBezTo>
                      <a:pt x="2817" y="2475"/>
                      <a:pt x="2903" y="2355"/>
                      <a:pt x="2824" y="2277"/>
                    </a:cubicBezTo>
                    <a:cubicBezTo>
                      <a:pt x="2457" y="1810"/>
                      <a:pt x="2057" y="1410"/>
                      <a:pt x="1590" y="1043"/>
                    </a:cubicBezTo>
                    <a:cubicBezTo>
                      <a:pt x="1356" y="843"/>
                      <a:pt x="1123" y="676"/>
                      <a:pt x="889" y="542"/>
                    </a:cubicBezTo>
                    <a:cubicBezTo>
                      <a:pt x="656" y="376"/>
                      <a:pt x="456" y="175"/>
                      <a:pt x="222" y="9"/>
                    </a:cubicBezTo>
                    <a:cubicBezTo>
                      <a:pt x="211" y="3"/>
                      <a:pt x="196" y="0"/>
                      <a:pt x="1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9"/>
              <p:cNvSpPr/>
              <p:nvPr/>
            </p:nvSpPr>
            <p:spPr>
              <a:xfrm flipH="1">
                <a:off x="3196205" y="3167015"/>
                <a:ext cx="64832" cy="44324"/>
              </a:xfrm>
              <a:custGeom>
                <a:avLst/>
                <a:gdLst/>
                <a:ahLst/>
                <a:cxnLst/>
                <a:rect l="l" t="t" r="r" b="b"/>
                <a:pathLst>
                  <a:path w="3253" h="2224" extrusionOk="0">
                    <a:moveTo>
                      <a:pt x="151" y="0"/>
                    </a:moveTo>
                    <a:cubicBezTo>
                      <a:pt x="77" y="0"/>
                      <a:pt x="0" y="57"/>
                      <a:pt x="0" y="140"/>
                    </a:cubicBezTo>
                    <a:cubicBezTo>
                      <a:pt x="0" y="406"/>
                      <a:pt x="300" y="540"/>
                      <a:pt x="500" y="673"/>
                    </a:cubicBezTo>
                    <a:cubicBezTo>
                      <a:pt x="801" y="840"/>
                      <a:pt x="1068" y="1007"/>
                      <a:pt x="1368" y="1207"/>
                    </a:cubicBezTo>
                    <a:cubicBezTo>
                      <a:pt x="1635" y="1374"/>
                      <a:pt x="1901" y="1541"/>
                      <a:pt x="2168" y="1674"/>
                    </a:cubicBezTo>
                    <a:cubicBezTo>
                      <a:pt x="2469" y="1874"/>
                      <a:pt x="2769" y="2008"/>
                      <a:pt x="3069" y="2208"/>
                    </a:cubicBezTo>
                    <a:cubicBezTo>
                      <a:pt x="3085" y="2219"/>
                      <a:pt x="3101" y="2223"/>
                      <a:pt x="3117" y="2223"/>
                    </a:cubicBezTo>
                    <a:cubicBezTo>
                      <a:pt x="3196" y="2223"/>
                      <a:pt x="3253" y="2097"/>
                      <a:pt x="3169" y="2041"/>
                    </a:cubicBezTo>
                    <a:cubicBezTo>
                      <a:pt x="2902" y="1874"/>
                      <a:pt x="2635" y="1674"/>
                      <a:pt x="2402" y="1507"/>
                    </a:cubicBezTo>
                    <a:cubicBezTo>
                      <a:pt x="2168" y="1340"/>
                      <a:pt x="1901" y="1174"/>
                      <a:pt x="1668" y="1007"/>
                    </a:cubicBezTo>
                    <a:cubicBezTo>
                      <a:pt x="1434" y="840"/>
                      <a:pt x="1168" y="707"/>
                      <a:pt x="934" y="540"/>
                    </a:cubicBezTo>
                    <a:cubicBezTo>
                      <a:pt x="801" y="440"/>
                      <a:pt x="667" y="373"/>
                      <a:pt x="534" y="273"/>
                    </a:cubicBezTo>
                    <a:cubicBezTo>
                      <a:pt x="434" y="240"/>
                      <a:pt x="334" y="173"/>
                      <a:pt x="267" y="73"/>
                    </a:cubicBezTo>
                    <a:cubicBezTo>
                      <a:pt x="241" y="22"/>
                      <a:pt x="197" y="0"/>
                      <a:pt x="1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9"/>
              <p:cNvSpPr/>
              <p:nvPr/>
            </p:nvSpPr>
            <p:spPr>
              <a:xfrm flipH="1">
                <a:off x="3278516" y="3123169"/>
                <a:ext cx="67423" cy="38764"/>
              </a:xfrm>
              <a:custGeom>
                <a:avLst/>
                <a:gdLst/>
                <a:ahLst/>
                <a:cxnLst/>
                <a:rect l="l" t="t" r="r" b="b"/>
                <a:pathLst>
                  <a:path w="3383" h="1945" extrusionOk="0">
                    <a:moveTo>
                      <a:pt x="227" y="1"/>
                    </a:moveTo>
                    <a:cubicBezTo>
                      <a:pt x="105" y="1"/>
                      <a:pt x="0" y="179"/>
                      <a:pt x="124" y="271"/>
                    </a:cubicBezTo>
                    <a:cubicBezTo>
                      <a:pt x="357" y="438"/>
                      <a:pt x="624" y="572"/>
                      <a:pt x="858" y="705"/>
                    </a:cubicBezTo>
                    <a:lnTo>
                      <a:pt x="1625" y="1105"/>
                    </a:lnTo>
                    <a:cubicBezTo>
                      <a:pt x="2125" y="1406"/>
                      <a:pt x="2659" y="1672"/>
                      <a:pt x="3193" y="1939"/>
                    </a:cubicBezTo>
                    <a:cubicBezTo>
                      <a:pt x="3203" y="1943"/>
                      <a:pt x="3214" y="1945"/>
                      <a:pt x="3225" y="1945"/>
                    </a:cubicBezTo>
                    <a:cubicBezTo>
                      <a:pt x="3312" y="1945"/>
                      <a:pt x="3382" y="1829"/>
                      <a:pt x="3293" y="1739"/>
                    </a:cubicBezTo>
                    <a:lnTo>
                      <a:pt x="3293" y="1739"/>
                    </a:lnTo>
                    <a:lnTo>
                      <a:pt x="3293" y="1773"/>
                    </a:lnTo>
                    <a:cubicBezTo>
                      <a:pt x="2826" y="1439"/>
                      <a:pt x="2292" y="1139"/>
                      <a:pt x="1792" y="839"/>
                    </a:cubicBezTo>
                    <a:lnTo>
                      <a:pt x="1024" y="405"/>
                    </a:lnTo>
                    <a:cubicBezTo>
                      <a:pt x="791" y="271"/>
                      <a:pt x="524" y="105"/>
                      <a:pt x="257" y="5"/>
                    </a:cubicBezTo>
                    <a:cubicBezTo>
                      <a:pt x="247" y="2"/>
                      <a:pt x="237" y="1"/>
                      <a:pt x="22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9"/>
              <p:cNvSpPr/>
              <p:nvPr/>
            </p:nvSpPr>
            <p:spPr>
              <a:xfrm flipH="1">
                <a:off x="3361504" y="3086617"/>
                <a:ext cx="56900" cy="27483"/>
              </a:xfrm>
              <a:custGeom>
                <a:avLst/>
                <a:gdLst/>
                <a:ahLst/>
                <a:cxnLst/>
                <a:rect l="l" t="t" r="r" b="b"/>
                <a:pathLst>
                  <a:path w="2855" h="1379" extrusionOk="0">
                    <a:moveTo>
                      <a:pt x="161" y="0"/>
                    </a:moveTo>
                    <a:cubicBezTo>
                      <a:pt x="48" y="0"/>
                      <a:pt x="1" y="176"/>
                      <a:pt x="124" y="237"/>
                    </a:cubicBezTo>
                    <a:cubicBezTo>
                      <a:pt x="324" y="371"/>
                      <a:pt x="558" y="471"/>
                      <a:pt x="758" y="571"/>
                    </a:cubicBezTo>
                    <a:lnTo>
                      <a:pt x="1425" y="838"/>
                    </a:lnTo>
                    <a:cubicBezTo>
                      <a:pt x="1858" y="1038"/>
                      <a:pt x="2325" y="1205"/>
                      <a:pt x="2759" y="1372"/>
                    </a:cubicBezTo>
                    <a:cubicBezTo>
                      <a:pt x="2768" y="1376"/>
                      <a:pt x="2777" y="1378"/>
                      <a:pt x="2784" y="1378"/>
                    </a:cubicBezTo>
                    <a:cubicBezTo>
                      <a:pt x="2834" y="1378"/>
                      <a:pt x="2855" y="1296"/>
                      <a:pt x="2826" y="1238"/>
                    </a:cubicBezTo>
                    <a:lnTo>
                      <a:pt x="2792" y="1238"/>
                    </a:lnTo>
                    <a:cubicBezTo>
                      <a:pt x="2392" y="1038"/>
                      <a:pt x="1959" y="805"/>
                      <a:pt x="1525" y="604"/>
                    </a:cubicBezTo>
                    <a:cubicBezTo>
                      <a:pt x="1291" y="504"/>
                      <a:pt x="1091" y="404"/>
                      <a:pt x="858" y="304"/>
                    </a:cubicBezTo>
                    <a:cubicBezTo>
                      <a:pt x="658" y="204"/>
                      <a:pt x="424" y="104"/>
                      <a:pt x="191" y="4"/>
                    </a:cubicBezTo>
                    <a:cubicBezTo>
                      <a:pt x="180" y="1"/>
                      <a:pt x="171" y="0"/>
                      <a:pt x="1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9"/>
              <p:cNvSpPr/>
              <p:nvPr/>
            </p:nvSpPr>
            <p:spPr>
              <a:xfrm flipH="1">
                <a:off x="3433412" y="3054769"/>
                <a:ext cx="56322" cy="26029"/>
              </a:xfrm>
              <a:custGeom>
                <a:avLst/>
                <a:gdLst/>
                <a:ahLst/>
                <a:cxnLst/>
                <a:rect l="l" t="t" r="r" b="b"/>
                <a:pathLst>
                  <a:path w="2826" h="1306" extrusionOk="0">
                    <a:moveTo>
                      <a:pt x="134" y="1"/>
                    </a:moveTo>
                    <a:cubicBezTo>
                      <a:pt x="34" y="34"/>
                      <a:pt x="0" y="101"/>
                      <a:pt x="34" y="201"/>
                    </a:cubicBezTo>
                    <a:cubicBezTo>
                      <a:pt x="100" y="401"/>
                      <a:pt x="434" y="501"/>
                      <a:pt x="601" y="568"/>
                    </a:cubicBezTo>
                    <a:cubicBezTo>
                      <a:pt x="834" y="701"/>
                      <a:pt x="1034" y="768"/>
                      <a:pt x="1268" y="868"/>
                    </a:cubicBezTo>
                    <a:cubicBezTo>
                      <a:pt x="1701" y="1068"/>
                      <a:pt x="2168" y="1202"/>
                      <a:pt x="2669" y="1302"/>
                    </a:cubicBezTo>
                    <a:cubicBezTo>
                      <a:pt x="2679" y="1304"/>
                      <a:pt x="2689" y="1305"/>
                      <a:pt x="2698" y="1305"/>
                    </a:cubicBezTo>
                    <a:cubicBezTo>
                      <a:pt x="2806" y="1305"/>
                      <a:pt x="2825" y="1132"/>
                      <a:pt x="2702" y="1102"/>
                    </a:cubicBezTo>
                    <a:cubicBezTo>
                      <a:pt x="2269" y="968"/>
                      <a:pt x="1802" y="801"/>
                      <a:pt x="1368" y="601"/>
                    </a:cubicBezTo>
                    <a:cubicBezTo>
                      <a:pt x="1168" y="501"/>
                      <a:pt x="968" y="401"/>
                      <a:pt x="734" y="301"/>
                    </a:cubicBezTo>
                    <a:cubicBezTo>
                      <a:pt x="634" y="234"/>
                      <a:pt x="534" y="168"/>
                      <a:pt x="434" y="134"/>
                    </a:cubicBezTo>
                    <a:cubicBezTo>
                      <a:pt x="334" y="68"/>
                      <a:pt x="234" y="1"/>
                      <a:pt x="1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9"/>
              <p:cNvSpPr/>
              <p:nvPr/>
            </p:nvSpPr>
            <p:spPr>
              <a:xfrm flipH="1">
                <a:off x="3506056" y="3016005"/>
                <a:ext cx="63098" cy="30413"/>
              </a:xfrm>
              <a:custGeom>
                <a:avLst/>
                <a:gdLst/>
                <a:ahLst/>
                <a:cxnLst/>
                <a:rect l="l" t="t" r="r" b="b"/>
                <a:pathLst>
                  <a:path w="3166" h="1526" extrusionOk="0">
                    <a:moveTo>
                      <a:pt x="230" y="1"/>
                    </a:moveTo>
                    <a:cubicBezTo>
                      <a:pt x="90" y="1"/>
                      <a:pt x="1" y="222"/>
                      <a:pt x="149" y="311"/>
                    </a:cubicBezTo>
                    <a:cubicBezTo>
                      <a:pt x="583" y="545"/>
                      <a:pt x="1083" y="712"/>
                      <a:pt x="1550" y="912"/>
                    </a:cubicBezTo>
                    <a:cubicBezTo>
                      <a:pt x="1784" y="1012"/>
                      <a:pt x="1984" y="1145"/>
                      <a:pt x="2217" y="1212"/>
                    </a:cubicBezTo>
                    <a:cubicBezTo>
                      <a:pt x="2451" y="1312"/>
                      <a:pt x="2718" y="1412"/>
                      <a:pt x="2951" y="1512"/>
                    </a:cubicBezTo>
                    <a:cubicBezTo>
                      <a:pt x="2965" y="1522"/>
                      <a:pt x="2980" y="1526"/>
                      <a:pt x="2995" y="1526"/>
                    </a:cubicBezTo>
                    <a:cubicBezTo>
                      <a:pt x="3084" y="1526"/>
                      <a:pt x="3166" y="1374"/>
                      <a:pt x="3051" y="1345"/>
                    </a:cubicBezTo>
                    <a:cubicBezTo>
                      <a:pt x="2818" y="1212"/>
                      <a:pt x="2618" y="1079"/>
                      <a:pt x="2384" y="978"/>
                    </a:cubicBezTo>
                    <a:cubicBezTo>
                      <a:pt x="2151" y="845"/>
                      <a:pt x="1917" y="745"/>
                      <a:pt x="1684" y="645"/>
                    </a:cubicBezTo>
                    <a:cubicBezTo>
                      <a:pt x="1217" y="411"/>
                      <a:pt x="750" y="178"/>
                      <a:pt x="283" y="11"/>
                    </a:cubicBezTo>
                    <a:cubicBezTo>
                      <a:pt x="264" y="4"/>
                      <a:pt x="247" y="1"/>
                      <a:pt x="2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9"/>
              <p:cNvSpPr/>
              <p:nvPr/>
            </p:nvSpPr>
            <p:spPr>
              <a:xfrm flipH="1">
                <a:off x="3581611" y="2978816"/>
                <a:ext cx="77906" cy="34858"/>
              </a:xfrm>
              <a:custGeom>
                <a:avLst/>
                <a:gdLst/>
                <a:ahLst/>
                <a:cxnLst/>
                <a:rect l="l" t="t" r="r" b="b"/>
                <a:pathLst>
                  <a:path w="3909" h="1749" extrusionOk="0">
                    <a:moveTo>
                      <a:pt x="229" y="0"/>
                    </a:moveTo>
                    <a:cubicBezTo>
                      <a:pt x="65" y="0"/>
                      <a:pt x="1" y="285"/>
                      <a:pt x="213" y="376"/>
                    </a:cubicBezTo>
                    <a:cubicBezTo>
                      <a:pt x="814" y="576"/>
                      <a:pt x="1414" y="776"/>
                      <a:pt x="2015" y="1043"/>
                    </a:cubicBezTo>
                    <a:cubicBezTo>
                      <a:pt x="2615" y="1277"/>
                      <a:pt x="3182" y="1544"/>
                      <a:pt x="3783" y="1744"/>
                    </a:cubicBezTo>
                    <a:cubicBezTo>
                      <a:pt x="3793" y="1747"/>
                      <a:pt x="3804" y="1749"/>
                      <a:pt x="3813" y="1749"/>
                    </a:cubicBezTo>
                    <a:cubicBezTo>
                      <a:pt x="3889" y="1749"/>
                      <a:pt x="3909" y="1640"/>
                      <a:pt x="3849" y="1610"/>
                    </a:cubicBezTo>
                    <a:cubicBezTo>
                      <a:pt x="3316" y="1210"/>
                      <a:pt x="2715" y="943"/>
                      <a:pt x="2115" y="710"/>
                    </a:cubicBezTo>
                    <a:cubicBezTo>
                      <a:pt x="1514" y="443"/>
                      <a:pt x="914" y="209"/>
                      <a:pt x="280" y="9"/>
                    </a:cubicBezTo>
                    <a:cubicBezTo>
                      <a:pt x="262" y="3"/>
                      <a:pt x="245" y="0"/>
                      <a:pt x="2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9"/>
              <p:cNvSpPr/>
              <p:nvPr/>
            </p:nvSpPr>
            <p:spPr>
              <a:xfrm flipH="1">
                <a:off x="3672053" y="2949539"/>
                <a:ext cx="71250" cy="28221"/>
              </a:xfrm>
              <a:custGeom>
                <a:avLst/>
                <a:gdLst/>
                <a:ahLst/>
                <a:cxnLst/>
                <a:rect l="l" t="t" r="r" b="b"/>
                <a:pathLst>
                  <a:path w="3575" h="1416" extrusionOk="0">
                    <a:moveTo>
                      <a:pt x="192" y="1"/>
                    </a:moveTo>
                    <a:cubicBezTo>
                      <a:pt x="37" y="1"/>
                      <a:pt x="1" y="250"/>
                      <a:pt x="181" y="311"/>
                    </a:cubicBezTo>
                    <a:cubicBezTo>
                      <a:pt x="715" y="544"/>
                      <a:pt x="1248" y="711"/>
                      <a:pt x="1782" y="878"/>
                    </a:cubicBezTo>
                    <a:cubicBezTo>
                      <a:pt x="2316" y="1078"/>
                      <a:pt x="2850" y="1245"/>
                      <a:pt x="3383" y="1411"/>
                    </a:cubicBezTo>
                    <a:cubicBezTo>
                      <a:pt x="3395" y="1414"/>
                      <a:pt x="3407" y="1416"/>
                      <a:pt x="3417" y="1416"/>
                    </a:cubicBezTo>
                    <a:cubicBezTo>
                      <a:pt x="3527" y="1416"/>
                      <a:pt x="3574" y="1272"/>
                      <a:pt x="3483" y="1211"/>
                    </a:cubicBezTo>
                    <a:cubicBezTo>
                      <a:pt x="2950" y="978"/>
                      <a:pt x="2416" y="811"/>
                      <a:pt x="1882" y="611"/>
                    </a:cubicBezTo>
                    <a:cubicBezTo>
                      <a:pt x="1348" y="411"/>
                      <a:pt x="815" y="177"/>
                      <a:pt x="248" y="10"/>
                    </a:cubicBezTo>
                    <a:cubicBezTo>
                      <a:pt x="228" y="4"/>
                      <a:pt x="209" y="1"/>
                      <a:pt x="1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9"/>
              <p:cNvSpPr/>
              <p:nvPr/>
            </p:nvSpPr>
            <p:spPr>
              <a:xfrm flipH="1">
                <a:off x="3755779" y="2918488"/>
                <a:ext cx="76332" cy="30712"/>
              </a:xfrm>
              <a:custGeom>
                <a:avLst/>
                <a:gdLst/>
                <a:ahLst/>
                <a:cxnLst/>
                <a:rect l="l" t="t" r="r" b="b"/>
                <a:pathLst>
                  <a:path w="3830" h="1541" extrusionOk="0">
                    <a:moveTo>
                      <a:pt x="134" y="1"/>
                    </a:moveTo>
                    <a:cubicBezTo>
                      <a:pt x="34" y="1"/>
                      <a:pt x="0" y="134"/>
                      <a:pt x="100" y="201"/>
                    </a:cubicBezTo>
                    <a:cubicBezTo>
                      <a:pt x="367" y="334"/>
                      <a:pt x="667" y="434"/>
                      <a:pt x="968" y="501"/>
                    </a:cubicBezTo>
                    <a:cubicBezTo>
                      <a:pt x="1268" y="601"/>
                      <a:pt x="1568" y="734"/>
                      <a:pt x="1868" y="835"/>
                    </a:cubicBezTo>
                    <a:cubicBezTo>
                      <a:pt x="2169" y="935"/>
                      <a:pt x="2469" y="1035"/>
                      <a:pt x="2769" y="1168"/>
                    </a:cubicBezTo>
                    <a:cubicBezTo>
                      <a:pt x="3069" y="1302"/>
                      <a:pt x="3403" y="1402"/>
                      <a:pt x="3703" y="1535"/>
                    </a:cubicBezTo>
                    <a:cubicBezTo>
                      <a:pt x="3710" y="1539"/>
                      <a:pt x="3718" y="1540"/>
                      <a:pt x="3725" y="1540"/>
                    </a:cubicBezTo>
                    <a:cubicBezTo>
                      <a:pt x="3783" y="1540"/>
                      <a:pt x="3829" y="1431"/>
                      <a:pt x="3770" y="1402"/>
                    </a:cubicBezTo>
                    <a:cubicBezTo>
                      <a:pt x="3469" y="1268"/>
                      <a:pt x="3169" y="1068"/>
                      <a:pt x="2836" y="935"/>
                    </a:cubicBezTo>
                    <a:cubicBezTo>
                      <a:pt x="2569" y="801"/>
                      <a:pt x="2269" y="701"/>
                      <a:pt x="2002" y="601"/>
                    </a:cubicBezTo>
                    <a:cubicBezTo>
                      <a:pt x="1702" y="468"/>
                      <a:pt x="1401" y="368"/>
                      <a:pt x="1101" y="267"/>
                    </a:cubicBezTo>
                    <a:cubicBezTo>
                      <a:pt x="801" y="134"/>
                      <a:pt x="467" y="1"/>
                      <a:pt x="1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9"/>
              <p:cNvSpPr/>
              <p:nvPr/>
            </p:nvSpPr>
            <p:spPr>
              <a:xfrm flipH="1">
                <a:off x="3846062" y="2890566"/>
                <a:ext cx="97079" cy="26607"/>
              </a:xfrm>
              <a:custGeom>
                <a:avLst/>
                <a:gdLst/>
                <a:ahLst/>
                <a:cxnLst/>
                <a:rect l="l" t="t" r="r" b="b"/>
                <a:pathLst>
                  <a:path w="4871" h="1335" extrusionOk="0">
                    <a:moveTo>
                      <a:pt x="201" y="1"/>
                    </a:moveTo>
                    <a:cubicBezTo>
                      <a:pt x="34" y="1"/>
                      <a:pt x="1" y="234"/>
                      <a:pt x="167" y="301"/>
                    </a:cubicBezTo>
                    <a:cubicBezTo>
                      <a:pt x="568" y="401"/>
                      <a:pt x="968" y="468"/>
                      <a:pt x="1368" y="534"/>
                    </a:cubicBezTo>
                    <a:cubicBezTo>
                      <a:pt x="1769" y="634"/>
                      <a:pt x="2136" y="701"/>
                      <a:pt x="2536" y="801"/>
                    </a:cubicBezTo>
                    <a:cubicBezTo>
                      <a:pt x="3270" y="968"/>
                      <a:pt x="4037" y="1268"/>
                      <a:pt x="4804" y="1335"/>
                    </a:cubicBezTo>
                    <a:cubicBezTo>
                      <a:pt x="4871" y="1335"/>
                      <a:pt x="4871" y="1268"/>
                      <a:pt x="4837" y="1235"/>
                    </a:cubicBezTo>
                    <a:cubicBezTo>
                      <a:pt x="4170" y="801"/>
                      <a:pt x="3336" y="634"/>
                      <a:pt x="2569" y="434"/>
                    </a:cubicBezTo>
                    <a:cubicBezTo>
                      <a:pt x="1802" y="234"/>
                      <a:pt x="1001" y="34"/>
                      <a:pt x="2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9"/>
              <p:cNvSpPr/>
              <p:nvPr/>
            </p:nvSpPr>
            <p:spPr>
              <a:xfrm flipH="1">
                <a:off x="3958408" y="2875220"/>
                <a:ext cx="68958" cy="16024"/>
              </a:xfrm>
              <a:custGeom>
                <a:avLst/>
                <a:gdLst/>
                <a:ahLst/>
                <a:cxnLst/>
                <a:rect l="l" t="t" r="r" b="b"/>
                <a:pathLst>
                  <a:path w="3460" h="804" extrusionOk="0">
                    <a:moveTo>
                      <a:pt x="198" y="1"/>
                    </a:moveTo>
                    <a:cubicBezTo>
                      <a:pt x="51" y="1"/>
                      <a:pt x="1" y="272"/>
                      <a:pt x="190" y="304"/>
                    </a:cubicBezTo>
                    <a:cubicBezTo>
                      <a:pt x="724" y="404"/>
                      <a:pt x="1258" y="470"/>
                      <a:pt x="1792" y="570"/>
                    </a:cubicBezTo>
                    <a:cubicBezTo>
                      <a:pt x="2325" y="637"/>
                      <a:pt x="2826" y="737"/>
                      <a:pt x="3359" y="804"/>
                    </a:cubicBezTo>
                    <a:cubicBezTo>
                      <a:pt x="3459" y="804"/>
                      <a:pt x="3459" y="671"/>
                      <a:pt x="3393" y="637"/>
                    </a:cubicBezTo>
                    <a:cubicBezTo>
                      <a:pt x="2859" y="470"/>
                      <a:pt x="2359" y="337"/>
                      <a:pt x="1825" y="237"/>
                    </a:cubicBezTo>
                    <a:cubicBezTo>
                      <a:pt x="1291" y="137"/>
                      <a:pt x="758" y="37"/>
                      <a:pt x="224" y="3"/>
                    </a:cubicBezTo>
                    <a:cubicBezTo>
                      <a:pt x="215" y="2"/>
                      <a:pt x="207" y="1"/>
                      <a:pt x="1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9"/>
              <p:cNvSpPr/>
              <p:nvPr/>
            </p:nvSpPr>
            <p:spPr>
              <a:xfrm flipH="1">
                <a:off x="4037091" y="2864737"/>
                <a:ext cx="87533" cy="15306"/>
              </a:xfrm>
              <a:custGeom>
                <a:avLst/>
                <a:gdLst/>
                <a:ahLst/>
                <a:cxnLst/>
                <a:rect l="l" t="t" r="r" b="b"/>
                <a:pathLst>
                  <a:path w="4392" h="768" extrusionOk="0">
                    <a:moveTo>
                      <a:pt x="485" y="0"/>
                    </a:moveTo>
                    <a:cubicBezTo>
                      <a:pt x="377" y="0"/>
                      <a:pt x="270" y="8"/>
                      <a:pt x="167" y="29"/>
                    </a:cubicBezTo>
                    <a:cubicBezTo>
                      <a:pt x="0" y="62"/>
                      <a:pt x="34" y="296"/>
                      <a:pt x="167" y="329"/>
                    </a:cubicBezTo>
                    <a:cubicBezTo>
                      <a:pt x="347" y="389"/>
                      <a:pt x="539" y="401"/>
                      <a:pt x="736" y="401"/>
                    </a:cubicBezTo>
                    <a:cubicBezTo>
                      <a:pt x="867" y="401"/>
                      <a:pt x="1001" y="396"/>
                      <a:pt x="1134" y="396"/>
                    </a:cubicBezTo>
                    <a:cubicBezTo>
                      <a:pt x="1468" y="429"/>
                      <a:pt x="1801" y="463"/>
                      <a:pt x="2135" y="496"/>
                    </a:cubicBezTo>
                    <a:cubicBezTo>
                      <a:pt x="2836" y="596"/>
                      <a:pt x="3536" y="663"/>
                      <a:pt x="4203" y="763"/>
                    </a:cubicBezTo>
                    <a:cubicBezTo>
                      <a:pt x="4215" y="766"/>
                      <a:pt x="4227" y="767"/>
                      <a:pt x="4238" y="767"/>
                    </a:cubicBezTo>
                    <a:cubicBezTo>
                      <a:pt x="4347" y="767"/>
                      <a:pt x="4391" y="626"/>
                      <a:pt x="4270" y="596"/>
                    </a:cubicBezTo>
                    <a:cubicBezTo>
                      <a:pt x="3603" y="396"/>
                      <a:pt x="2902" y="263"/>
                      <a:pt x="2235" y="162"/>
                    </a:cubicBezTo>
                    <a:cubicBezTo>
                      <a:pt x="1902" y="129"/>
                      <a:pt x="1568" y="96"/>
                      <a:pt x="1201" y="62"/>
                    </a:cubicBezTo>
                    <a:cubicBezTo>
                      <a:pt x="971" y="39"/>
                      <a:pt x="725" y="0"/>
                      <a:pt x="4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9"/>
              <p:cNvSpPr/>
              <p:nvPr/>
            </p:nvSpPr>
            <p:spPr>
              <a:xfrm flipH="1">
                <a:off x="988040" y="2327803"/>
                <a:ext cx="12656" cy="75236"/>
              </a:xfrm>
              <a:custGeom>
                <a:avLst/>
                <a:gdLst/>
                <a:ahLst/>
                <a:cxnLst/>
                <a:rect l="l" t="t" r="r" b="b"/>
                <a:pathLst>
                  <a:path w="635" h="3775" extrusionOk="0">
                    <a:moveTo>
                      <a:pt x="50" y="1"/>
                    </a:moveTo>
                    <a:cubicBezTo>
                      <a:pt x="25" y="1"/>
                      <a:pt x="0" y="17"/>
                      <a:pt x="0" y="51"/>
                    </a:cubicBezTo>
                    <a:cubicBezTo>
                      <a:pt x="67" y="651"/>
                      <a:pt x="167" y="1285"/>
                      <a:pt x="234" y="1885"/>
                    </a:cubicBezTo>
                    <a:cubicBezTo>
                      <a:pt x="267" y="2186"/>
                      <a:pt x="301" y="2486"/>
                      <a:pt x="301" y="2786"/>
                    </a:cubicBezTo>
                    <a:cubicBezTo>
                      <a:pt x="334" y="3086"/>
                      <a:pt x="301" y="3420"/>
                      <a:pt x="367" y="3687"/>
                    </a:cubicBezTo>
                    <a:cubicBezTo>
                      <a:pt x="367" y="3740"/>
                      <a:pt x="415" y="3775"/>
                      <a:pt x="465" y="3775"/>
                    </a:cubicBezTo>
                    <a:cubicBezTo>
                      <a:pt x="508" y="3775"/>
                      <a:pt x="552" y="3749"/>
                      <a:pt x="568" y="3687"/>
                    </a:cubicBezTo>
                    <a:cubicBezTo>
                      <a:pt x="634" y="3386"/>
                      <a:pt x="601" y="3086"/>
                      <a:pt x="568" y="2753"/>
                    </a:cubicBezTo>
                    <a:cubicBezTo>
                      <a:pt x="534" y="2452"/>
                      <a:pt x="501" y="2152"/>
                      <a:pt x="467" y="1852"/>
                    </a:cubicBezTo>
                    <a:cubicBezTo>
                      <a:pt x="401" y="1252"/>
                      <a:pt x="334" y="618"/>
                      <a:pt x="101" y="51"/>
                    </a:cubicBezTo>
                    <a:cubicBezTo>
                      <a:pt x="101" y="17"/>
                      <a:pt x="75" y="1"/>
                      <a:pt x="5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9"/>
              <p:cNvSpPr/>
              <p:nvPr/>
            </p:nvSpPr>
            <p:spPr>
              <a:xfrm flipH="1">
                <a:off x="985390" y="2417348"/>
                <a:ext cx="7992" cy="98614"/>
              </a:xfrm>
              <a:custGeom>
                <a:avLst/>
                <a:gdLst/>
                <a:ahLst/>
                <a:cxnLst/>
                <a:rect l="l" t="t" r="r" b="b"/>
                <a:pathLst>
                  <a:path w="401" h="4948" extrusionOk="0">
                    <a:moveTo>
                      <a:pt x="144" y="1"/>
                    </a:moveTo>
                    <a:cubicBezTo>
                      <a:pt x="90" y="1"/>
                      <a:pt x="34" y="36"/>
                      <a:pt x="34" y="94"/>
                    </a:cubicBezTo>
                    <a:cubicBezTo>
                      <a:pt x="0" y="895"/>
                      <a:pt x="67" y="1729"/>
                      <a:pt x="67" y="2563"/>
                    </a:cubicBezTo>
                    <a:cubicBezTo>
                      <a:pt x="67" y="2963"/>
                      <a:pt x="67" y="3363"/>
                      <a:pt x="67" y="3764"/>
                    </a:cubicBezTo>
                    <a:cubicBezTo>
                      <a:pt x="67" y="3964"/>
                      <a:pt x="34" y="4164"/>
                      <a:pt x="34" y="4364"/>
                    </a:cubicBezTo>
                    <a:cubicBezTo>
                      <a:pt x="34" y="4564"/>
                      <a:pt x="0" y="4731"/>
                      <a:pt x="100" y="4898"/>
                    </a:cubicBezTo>
                    <a:cubicBezTo>
                      <a:pt x="100" y="4931"/>
                      <a:pt x="134" y="4948"/>
                      <a:pt x="171" y="4948"/>
                    </a:cubicBezTo>
                    <a:cubicBezTo>
                      <a:pt x="209" y="4948"/>
                      <a:pt x="251" y="4931"/>
                      <a:pt x="267" y="4898"/>
                    </a:cubicBezTo>
                    <a:cubicBezTo>
                      <a:pt x="367" y="4731"/>
                      <a:pt x="334" y="4564"/>
                      <a:pt x="367" y="4397"/>
                    </a:cubicBezTo>
                    <a:cubicBezTo>
                      <a:pt x="367" y="4164"/>
                      <a:pt x="367" y="3964"/>
                      <a:pt x="401" y="3730"/>
                    </a:cubicBezTo>
                    <a:cubicBezTo>
                      <a:pt x="401" y="3330"/>
                      <a:pt x="401" y="2930"/>
                      <a:pt x="401" y="2529"/>
                    </a:cubicBezTo>
                    <a:cubicBezTo>
                      <a:pt x="367" y="1729"/>
                      <a:pt x="401" y="862"/>
                      <a:pt x="234" y="61"/>
                    </a:cubicBezTo>
                    <a:cubicBezTo>
                      <a:pt x="220" y="19"/>
                      <a:pt x="183" y="1"/>
                      <a:pt x="1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9"/>
              <p:cNvSpPr/>
              <p:nvPr/>
            </p:nvSpPr>
            <p:spPr>
              <a:xfrm flipH="1">
                <a:off x="987383" y="2534835"/>
                <a:ext cx="9985" cy="82211"/>
              </a:xfrm>
              <a:custGeom>
                <a:avLst/>
                <a:gdLst/>
                <a:ahLst/>
                <a:cxnLst/>
                <a:rect l="l" t="t" r="r" b="b"/>
                <a:pathLst>
                  <a:path w="501" h="4125" extrusionOk="0">
                    <a:moveTo>
                      <a:pt x="334" y="0"/>
                    </a:moveTo>
                    <a:cubicBezTo>
                      <a:pt x="305" y="0"/>
                      <a:pt x="267" y="29"/>
                      <a:pt x="267" y="70"/>
                    </a:cubicBezTo>
                    <a:cubicBezTo>
                      <a:pt x="234" y="370"/>
                      <a:pt x="234" y="737"/>
                      <a:pt x="234" y="1071"/>
                    </a:cubicBezTo>
                    <a:cubicBezTo>
                      <a:pt x="234" y="1404"/>
                      <a:pt x="234" y="1705"/>
                      <a:pt x="200" y="2038"/>
                    </a:cubicBezTo>
                    <a:cubicBezTo>
                      <a:pt x="167" y="2338"/>
                      <a:pt x="167" y="2672"/>
                      <a:pt x="134" y="3006"/>
                    </a:cubicBezTo>
                    <a:cubicBezTo>
                      <a:pt x="100" y="3339"/>
                      <a:pt x="0" y="3673"/>
                      <a:pt x="0" y="4006"/>
                    </a:cubicBezTo>
                    <a:cubicBezTo>
                      <a:pt x="0" y="4081"/>
                      <a:pt x="63" y="4125"/>
                      <a:pt x="125" y="4125"/>
                    </a:cubicBezTo>
                    <a:cubicBezTo>
                      <a:pt x="172" y="4125"/>
                      <a:pt x="219" y="4098"/>
                      <a:pt x="234" y="4040"/>
                    </a:cubicBezTo>
                    <a:cubicBezTo>
                      <a:pt x="334" y="3739"/>
                      <a:pt x="334" y="3406"/>
                      <a:pt x="367" y="3072"/>
                    </a:cubicBezTo>
                    <a:cubicBezTo>
                      <a:pt x="401" y="2739"/>
                      <a:pt x="434" y="2372"/>
                      <a:pt x="434" y="2038"/>
                    </a:cubicBezTo>
                    <a:cubicBezTo>
                      <a:pt x="467" y="1404"/>
                      <a:pt x="501" y="671"/>
                      <a:pt x="367" y="37"/>
                    </a:cubicBezTo>
                    <a:cubicBezTo>
                      <a:pt x="367" y="11"/>
                      <a:pt x="353" y="0"/>
                      <a:pt x="3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32"/>
        <p:cNvGrpSpPr/>
        <p:nvPr/>
      </p:nvGrpSpPr>
      <p:grpSpPr>
        <a:xfrm>
          <a:off x="0" y="0"/>
          <a:ext cx="0" cy="0"/>
          <a:chOff x="0" y="0"/>
          <a:chExt cx="0" cy="0"/>
        </a:xfrm>
      </p:grpSpPr>
      <p:sp>
        <p:nvSpPr>
          <p:cNvPr id="2833" name="Google Shape;2833;p70"/>
          <p:cNvSpPr txBox="1">
            <a:spLocks noGrp="1"/>
          </p:cNvSpPr>
          <p:nvPr>
            <p:ph type="title"/>
          </p:nvPr>
        </p:nvSpPr>
        <p:spPr>
          <a:xfrm>
            <a:off x="729300" y="445025"/>
            <a:ext cx="768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Confusion Matrix - higher accuracy for model</a:t>
            </a:r>
            <a:endParaRPr/>
          </a:p>
        </p:txBody>
      </p:sp>
      <p:pic>
        <p:nvPicPr>
          <p:cNvPr id="2834" name="Google Shape;2834;p70"/>
          <p:cNvPicPr preferRelativeResize="0"/>
          <p:nvPr/>
        </p:nvPicPr>
        <p:blipFill>
          <a:blip r:embed="rId3">
            <a:alphaModFix/>
          </a:blip>
          <a:stretch>
            <a:fillRect/>
          </a:stretch>
        </p:blipFill>
        <p:spPr>
          <a:xfrm>
            <a:off x="4636200" y="1103700"/>
            <a:ext cx="3121875" cy="2793549"/>
          </a:xfrm>
          <a:prstGeom prst="rect">
            <a:avLst/>
          </a:prstGeom>
          <a:noFill/>
          <a:ln>
            <a:noFill/>
          </a:ln>
        </p:spPr>
      </p:pic>
      <p:pic>
        <p:nvPicPr>
          <p:cNvPr id="2835" name="Google Shape;2835;p70"/>
          <p:cNvPicPr preferRelativeResize="0"/>
          <p:nvPr/>
        </p:nvPicPr>
        <p:blipFill>
          <a:blip r:embed="rId4">
            <a:alphaModFix/>
          </a:blip>
          <a:stretch>
            <a:fillRect/>
          </a:stretch>
        </p:blipFill>
        <p:spPr>
          <a:xfrm>
            <a:off x="1162250" y="1103700"/>
            <a:ext cx="3121875" cy="2793550"/>
          </a:xfrm>
          <a:prstGeom prst="rect">
            <a:avLst/>
          </a:prstGeom>
          <a:noFill/>
          <a:ln>
            <a:noFill/>
          </a:ln>
        </p:spPr>
      </p:pic>
      <p:sp>
        <p:nvSpPr>
          <p:cNvPr id="2836" name="Google Shape;2836;p70"/>
          <p:cNvSpPr txBox="1"/>
          <p:nvPr/>
        </p:nvSpPr>
        <p:spPr>
          <a:xfrm>
            <a:off x="1247975" y="3893580"/>
            <a:ext cx="7002900" cy="1143600"/>
          </a:xfrm>
          <a:prstGeom prst="rect">
            <a:avLst/>
          </a:prstGeom>
          <a:noFill/>
          <a:ln>
            <a:noFill/>
          </a:ln>
        </p:spPr>
        <p:txBody>
          <a:bodyPr spcFirstLastPara="1" wrap="square" lIns="91425" tIns="91425" rIns="91425" bIns="91425" anchor="t" anchorCtr="0">
            <a:spAutoFit/>
          </a:bodyPr>
          <a:lstStyle/>
          <a:p>
            <a:pPr marL="457200" lvl="0" indent="-282575" algn="l" rtl="0">
              <a:lnSpc>
                <a:spcPct val="115000"/>
              </a:lnSpc>
              <a:spcBef>
                <a:spcPts val="1100"/>
              </a:spcBef>
              <a:spcAft>
                <a:spcPts val="0"/>
              </a:spcAft>
              <a:buClr>
                <a:schemeClr val="accent3"/>
              </a:buClr>
              <a:buSzPts val="850"/>
              <a:buChar char="-"/>
            </a:pPr>
            <a:r>
              <a:rPr lang="en" dirty="0">
                <a:solidFill>
                  <a:srgbClr val="222221"/>
                </a:solidFill>
                <a:latin typeface="Didact Gothic"/>
                <a:ea typeface="Didact Gothic"/>
                <a:cs typeface="Didact Gothic"/>
                <a:sym typeface="Didact Gothic"/>
              </a:rPr>
              <a:t>Positive class: codingbootcamp, Negative class: csMajor.</a:t>
            </a:r>
            <a:endParaRPr dirty="0">
              <a:solidFill>
                <a:srgbClr val="222221"/>
              </a:solidFill>
              <a:latin typeface="Didact Gothic"/>
              <a:ea typeface="Didact Gothic"/>
              <a:cs typeface="Didact Gothic"/>
              <a:sym typeface="Didact Gothic"/>
            </a:endParaRPr>
          </a:p>
          <a:p>
            <a:pPr marL="457200" lvl="0" indent="-282575" algn="l" rtl="0">
              <a:lnSpc>
                <a:spcPct val="115000"/>
              </a:lnSpc>
              <a:spcBef>
                <a:spcPts val="0"/>
              </a:spcBef>
              <a:spcAft>
                <a:spcPts val="0"/>
              </a:spcAft>
              <a:buClr>
                <a:schemeClr val="accent3"/>
              </a:buClr>
              <a:buSzPts val="850"/>
              <a:buChar char="-"/>
            </a:pPr>
            <a:r>
              <a:rPr lang="en" dirty="0">
                <a:solidFill>
                  <a:srgbClr val="222221"/>
                </a:solidFill>
                <a:latin typeface="Didact Gothic"/>
                <a:ea typeface="Didact Gothic"/>
                <a:cs typeface="Didact Gothic"/>
                <a:sym typeface="Didact Gothic"/>
              </a:rPr>
              <a:t>TN: </a:t>
            </a:r>
            <a:r>
              <a:rPr lang="en" dirty="0">
                <a:solidFill>
                  <a:srgbClr val="222221"/>
                </a:solidFill>
                <a:highlight>
                  <a:srgbClr val="FFFF00"/>
                </a:highlight>
                <a:latin typeface="Didact Gothic"/>
                <a:ea typeface="Didact Gothic"/>
                <a:cs typeface="Didact Gothic"/>
                <a:sym typeface="Didact Gothic"/>
              </a:rPr>
              <a:t>True</a:t>
            </a:r>
            <a:r>
              <a:rPr lang="en" dirty="0">
                <a:solidFill>
                  <a:srgbClr val="222221"/>
                </a:solidFill>
                <a:latin typeface="Didact Gothic"/>
                <a:ea typeface="Didact Gothic"/>
                <a:cs typeface="Didact Gothic"/>
                <a:sym typeface="Didact Gothic"/>
              </a:rPr>
              <a:t> Negative, TP: </a:t>
            </a:r>
            <a:r>
              <a:rPr lang="en" dirty="0">
                <a:solidFill>
                  <a:srgbClr val="222221"/>
                </a:solidFill>
                <a:highlight>
                  <a:srgbClr val="FFFF00"/>
                </a:highlight>
                <a:latin typeface="Didact Gothic"/>
                <a:ea typeface="Didact Gothic"/>
                <a:cs typeface="Didact Gothic"/>
                <a:sym typeface="Didact Gothic"/>
              </a:rPr>
              <a:t>True</a:t>
            </a:r>
            <a:r>
              <a:rPr lang="en" dirty="0">
                <a:solidFill>
                  <a:srgbClr val="222221"/>
                </a:solidFill>
                <a:latin typeface="Didact Gothic"/>
                <a:ea typeface="Didact Gothic"/>
                <a:cs typeface="Didact Gothic"/>
                <a:sym typeface="Didact Gothic"/>
              </a:rPr>
              <a:t> Positive → Predictions are correct, for either classes</a:t>
            </a:r>
            <a:endParaRPr dirty="0">
              <a:solidFill>
                <a:srgbClr val="222221"/>
              </a:solidFill>
              <a:latin typeface="Didact Gothic"/>
              <a:ea typeface="Didact Gothic"/>
              <a:cs typeface="Didact Gothic"/>
              <a:sym typeface="Didact Gothic"/>
            </a:endParaRPr>
          </a:p>
          <a:p>
            <a:pPr marL="457200" lvl="0" indent="-282575" algn="l" rtl="0">
              <a:lnSpc>
                <a:spcPct val="115000"/>
              </a:lnSpc>
              <a:spcBef>
                <a:spcPts val="0"/>
              </a:spcBef>
              <a:spcAft>
                <a:spcPts val="0"/>
              </a:spcAft>
              <a:buClr>
                <a:schemeClr val="accent3"/>
              </a:buClr>
              <a:buSzPts val="850"/>
              <a:buChar char="-"/>
            </a:pPr>
            <a:r>
              <a:rPr lang="en" dirty="0">
                <a:solidFill>
                  <a:srgbClr val="222221"/>
                </a:solidFill>
                <a:latin typeface="Didact Gothic"/>
                <a:ea typeface="Didact Gothic"/>
                <a:cs typeface="Didact Gothic"/>
                <a:sym typeface="Didact Gothic"/>
              </a:rPr>
              <a:t>FN: </a:t>
            </a:r>
            <a:r>
              <a:rPr lang="en" dirty="0">
                <a:solidFill>
                  <a:srgbClr val="222221"/>
                </a:solidFill>
                <a:highlight>
                  <a:srgbClr val="FFFF00"/>
                </a:highlight>
                <a:latin typeface="Didact Gothic"/>
                <a:ea typeface="Didact Gothic"/>
                <a:cs typeface="Didact Gothic"/>
                <a:sym typeface="Didact Gothic"/>
              </a:rPr>
              <a:t>False</a:t>
            </a:r>
            <a:r>
              <a:rPr lang="en" dirty="0">
                <a:solidFill>
                  <a:srgbClr val="222221"/>
                </a:solidFill>
                <a:latin typeface="Didact Gothic"/>
                <a:ea typeface="Didact Gothic"/>
                <a:cs typeface="Didact Gothic"/>
                <a:sym typeface="Didact Gothic"/>
              </a:rPr>
              <a:t> Negative, FP: </a:t>
            </a:r>
            <a:r>
              <a:rPr lang="en" dirty="0">
                <a:solidFill>
                  <a:srgbClr val="222221"/>
                </a:solidFill>
                <a:highlight>
                  <a:srgbClr val="FFFF00"/>
                </a:highlight>
                <a:latin typeface="Didact Gothic"/>
                <a:ea typeface="Didact Gothic"/>
                <a:cs typeface="Didact Gothic"/>
                <a:sym typeface="Didact Gothic"/>
              </a:rPr>
              <a:t>False</a:t>
            </a:r>
            <a:r>
              <a:rPr lang="en" dirty="0">
                <a:solidFill>
                  <a:srgbClr val="222221"/>
                </a:solidFill>
                <a:latin typeface="Didact Gothic"/>
                <a:ea typeface="Didact Gothic"/>
                <a:cs typeface="Didact Gothic"/>
                <a:sym typeface="Didact Gothic"/>
              </a:rPr>
              <a:t> Positive → Predictions are wrong, for either classes</a:t>
            </a:r>
            <a:endParaRPr dirty="0">
              <a:solidFill>
                <a:srgbClr val="222221"/>
              </a:solidFill>
              <a:latin typeface="Didact Gothic"/>
              <a:ea typeface="Didact Gothic"/>
              <a:cs typeface="Didact Gothic"/>
              <a:sym typeface="Didact Gothic"/>
            </a:endParaRPr>
          </a:p>
          <a:p>
            <a:pPr marL="457200" lvl="0" indent="-317500" algn="l" rtl="0">
              <a:lnSpc>
                <a:spcPct val="115000"/>
              </a:lnSpc>
              <a:spcBef>
                <a:spcPts val="0"/>
              </a:spcBef>
              <a:spcAft>
                <a:spcPts val="0"/>
              </a:spcAft>
              <a:buClr>
                <a:srgbClr val="222221"/>
              </a:buClr>
              <a:buSzPts val="1400"/>
              <a:buFont typeface="Didact Gothic"/>
              <a:buChar char="-"/>
            </a:pPr>
            <a:r>
              <a:rPr lang="en" dirty="0">
                <a:solidFill>
                  <a:srgbClr val="222221"/>
                </a:solidFill>
                <a:latin typeface="Didact Gothic"/>
                <a:ea typeface="Didact Gothic"/>
                <a:cs typeface="Didact Gothic"/>
                <a:sym typeface="Didact Gothic"/>
              </a:rPr>
              <a:t>Accuracy = True Predictions / Total Predictions.</a:t>
            </a:r>
            <a:endParaRPr sz="850" dirty="0">
              <a:solidFill>
                <a:schemeClr val="accent3"/>
              </a:solidFill>
              <a:highlight>
                <a:srgbClr val="FFFFFF"/>
              </a:highlight>
            </a:endParaRPr>
          </a:p>
        </p:txBody>
      </p:sp>
      <p:sp>
        <p:nvSpPr>
          <p:cNvPr id="2837" name="Google Shape;2837;p70"/>
          <p:cNvSpPr/>
          <p:nvPr/>
        </p:nvSpPr>
        <p:spPr>
          <a:xfrm>
            <a:off x="1457325" y="1435900"/>
            <a:ext cx="1178700" cy="1114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0"/>
          <p:cNvSpPr/>
          <p:nvPr/>
        </p:nvSpPr>
        <p:spPr>
          <a:xfrm>
            <a:off x="2636025" y="2550400"/>
            <a:ext cx="1125000" cy="1045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0"/>
          <p:cNvSpPr/>
          <p:nvPr/>
        </p:nvSpPr>
        <p:spPr>
          <a:xfrm>
            <a:off x="4910150" y="1462175"/>
            <a:ext cx="1178700" cy="1114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0"/>
          <p:cNvSpPr/>
          <p:nvPr/>
        </p:nvSpPr>
        <p:spPr>
          <a:xfrm>
            <a:off x="6088850" y="2576675"/>
            <a:ext cx="1178700" cy="1045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44"/>
        <p:cNvGrpSpPr/>
        <p:nvPr/>
      </p:nvGrpSpPr>
      <p:grpSpPr>
        <a:xfrm>
          <a:off x="0" y="0"/>
          <a:ext cx="0" cy="0"/>
          <a:chOff x="0" y="0"/>
          <a:chExt cx="0" cy="0"/>
        </a:xfrm>
      </p:grpSpPr>
      <p:pic>
        <p:nvPicPr>
          <p:cNvPr id="2845" name="Google Shape;2845;p71"/>
          <p:cNvPicPr preferRelativeResize="0"/>
          <p:nvPr/>
        </p:nvPicPr>
        <p:blipFill rotWithShape="1">
          <a:blip r:embed="rId3">
            <a:alphaModFix/>
          </a:blip>
          <a:srcRect r="16303"/>
          <a:stretch/>
        </p:blipFill>
        <p:spPr>
          <a:xfrm>
            <a:off x="4831450" y="2079675"/>
            <a:ext cx="3523575" cy="1647825"/>
          </a:xfrm>
          <a:prstGeom prst="rect">
            <a:avLst/>
          </a:prstGeom>
          <a:noFill/>
          <a:ln>
            <a:noFill/>
          </a:ln>
        </p:spPr>
      </p:pic>
      <p:pic>
        <p:nvPicPr>
          <p:cNvPr id="2846" name="Google Shape;2846;p71"/>
          <p:cNvPicPr preferRelativeResize="0"/>
          <p:nvPr/>
        </p:nvPicPr>
        <p:blipFill rotWithShape="1">
          <a:blip r:embed="rId4">
            <a:alphaModFix/>
          </a:blip>
          <a:srcRect r="15153"/>
          <a:stretch/>
        </p:blipFill>
        <p:spPr>
          <a:xfrm>
            <a:off x="1033875" y="2093950"/>
            <a:ext cx="3523575" cy="1581150"/>
          </a:xfrm>
          <a:prstGeom prst="rect">
            <a:avLst/>
          </a:prstGeom>
          <a:noFill/>
          <a:ln>
            <a:noFill/>
          </a:ln>
        </p:spPr>
      </p:pic>
      <p:sp>
        <p:nvSpPr>
          <p:cNvPr id="2847" name="Google Shape;2847;p71"/>
          <p:cNvSpPr txBox="1">
            <a:spLocks noGrp="1"/>
          </p:cNvSpPr>
          <p:nvPr>
            <p:ph type="title"/>
          </p:nvPr>
        </p:nvSpPr>
        <p:spPr>
          <a:xfrm>
            <a:off x="729300" y="445025"/>
            <a:ext cx="768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Classification Report - higher f1-score</a:t>
            </a:r>
            <a:endParaRPr/>
          </a:p>
        </p:txBody>
      </p:sp>
      <p:sp>
        <p:nvSpPr>
          <p:cNvPr id="2848" name="Google Shape;2848;p71"/>
          <p:cNvSpPr txBox="1"/>
          <p:nvPr/>
        </p:nvSpPr>
        <p:spPr>
          <a:xfrm>
            <a:off x="1374225" y="3852200"/>
            <a:ext cx="6656700" cy="1143600"/>
          </a:xfrm>
          <a:prstGeom prst="rect">
            <a:avLst/>
          </a:prstGeom>
          <a:noFill/>
          <a:ln>
            <a:noFill/>
          </a:ln>
        </p:spPr>
        <p:txBody>
          <a:bodyPr spcFirstLastPara="1" wrap="square" lIns="91425" tIns="91425" rIns="91425" bIns="91425" anchor="t" anchorCtr="0">
            <a:spAutoFit/>
          </a:bodyPr>
          <a:lstStyle/>
          <a:p>
            <a:pPr marL="457200" lvl="0" indent="-282575" algn="l" rtl="0">
              <a:lnSpc>
                <a:spcPct val="115000"/>
              </a:lnSpc>
              <a:spcBef>
                <a:spcPts val="1100"/>
              </a:spcBef>
              <a:spcAft>
                <a:spcPts val="0"/>
              </a:spcAft>
              <a:buClr>
                <a:schemeClr val="accent3"/>
              </a:buClr>
              <a:buSzPts val="850"/>
              <a:buChar char="●"/>
            </a:pPr>
            <a:r>
              <a:rPr lang="en">
                <a:solidFill>
                  <a:srgbClr val="222221"/>
                </a:solidFill>
                <a:highlight>
                  <a:srgbClr val="FFFF00"/>
                </a:highlight>
                <a:latin typeface="Didact Gothic"/>
                <a:ea typeface="Didact Gothic"/>
                <a:cs typeface="Didact Gothic"/>
                <a:sym typeface="Didact Gothic"/>
              </a:rPr>
              <a:t>Precision</a:t>
            </a:r>
            <a:r>
              <a:rPr lang="en">
                <a:solidFill>
                  <a:srgbClr val="222221"/>
                </a:solidFill>
                <a:latin typeface="Didact Gothic"/>
                <a:ea typeface="Didact Gothic"/>
                <a:cs typeface="Didact Gothic"/>
                <a:sym typeface="Didact Gothic"/>
              </a:rPr>
              <a:t> = TP / (TP + FP)</a:t>
            </a:r>
            <a:endParaRPr>
              <a:solidFill>
                <a:srgbClr val="222221"/>
              </a:solidFill>
              <a:latin typeface="Didact Gothic"/>
              <a:ea typeface="Didact Gothic"/>
              <a:cs typeface="Didact Gothic"/>
              <a:sym typeface="Didact Gothic"/>
            </a:endParaRPr>
          </a:p>
          <a:p>
            <a:pPr marL="457200" lvl="0" indent="-282575" algn="l" rtl="0">
              <a:lnSpc>
                <a:spcPct val="115000"/>
              </a:lnSpc>
              <a:spcBef>
                <a:spcPts val="0"/>
              </a:spcBef>
              <a:spcAft>
                <a:spcPts val="0"/>
              </a:spcAft>
              <a:buClr>
                <a:schemeClr val="accent3"/>
              </a:buClr>
              <a:buSzPts val="850"/>
              <a:buChar char="●"/>
            </a:pPr>
            <a:r>
              <a:rPr lang="en">
                <a:solidFill>
                  <a:srgbClr val="222221"/>
                </a:solidFill>
                <a:highlight>
                  <a:srgbClr val="FFFF00"/>
                </a:highlight>
                <a:latin typeface="Didact Gothic"/>
                <a:ea typeface="Didact Gothic"/>
                <a:cs typeface="Didact Gothic"/>
                <a:sym typeface="Didact Gothic"/>
              </a:rPr>
              <a:t>Recall</a:t>
            </a:r>
            <a:r>
              <a:rPr lang="en">
                <a:solidFill>
                  <a:srgbClr val="222221"/>
                </a:solidFill>
                <a:latin typeface="Didact Gothic"/>
                <a:ea typeface="Didact Gothic"/>
                <a:cs typeface="Didact Gothic"/>
                <a:sym typeface="Didact Gothic"/>
              </a:rPr>
              <a:t> = TP / (TP + FN)</a:t>
            </a:r>
            <a:endParaRPr>
              <a:solidFill>
                <a:srgbClr val="222221"/>
              </a:solidFill>
              <a:latin typeface="Didact Gothic"/>
              <a:ea typeface="Didact Gothic"/>
              <a:cs typeface="Didact Gothic"/>
              <a:sym typeface="Didact Gothic"/>
            </a:endParaRPr>
          </a:p>
          <a:p>
            <a:pPr marL="457200" lvl="0" indent="-282575" algn="l" rtl="0">
              <a:lnSpc>
                <a:spcPct val="115000"/>
              </a:lnSpc>
              <a:spcBef>
                <a:spcPts val="0"/>
              </a:spcBef>
              <a:spcAft>
                <a:spcPts val="0"/>
              </a:spcAft>
              <a:buClr>
                <a:schemeClr val="accent3"/>
              </a:buClr>
              <a:buSzPts val="850"/>
              <a:buChar char="●"/>
            </a:pPr>
            <a:r>
              <a:rPr lang="en">
                <a:solidFill>
                  <a:srgbClr val="222221"/>
                </a:solidFill>
                <a:highlight>
                  <a:srgbClr val="FFFF00"/>
                </a:highlight>
                <a:latin typeface="Didact Gothic"/>
                <a:ea typeface="Didact Gothic"/>
                <a:cs typeface="Didact Gothic"/>
                <a:sym typeface="Didact Gothic"/>
              </a:rPr>
              <a:t>F1-Score</a:t>
            </a:r>
            <a:r>
              <a:rPr lang="en">
                <a:solidFill>
                  <a:srgbClr val="222221"/>
                </a:solidFill>
                <a:latin typeface="Didact Gothic"/>
                <a:ea typeface="Didact Gothic"/>
                <a:cs typeface="Didact Gothic"/>
                <a:sym typeface="Didact Gothic"/>
              </a:rPr>
              <a:t> = Weighted Average of Precision and Recall</a:t>
            </a:r>
            <a:endParaRPr>
              <a:solidFill>
                <a:srgbClr val="222221"/>
              </a:solidFill>
              <a:latin typeface="Didact Gothic"/>
              <a:ea typeface="Didact Gothic"/>
              <a:cs typeface="Didact Gothic"/>
              <a:sym typeface="Didact Gothic"/>
            </a:endParaRPr>
          </a:p>
          <a:p>
            <a:pPr marL="914400" lvl="1" indent="-282575" algn="l" rtl="0">
              <a:lnSpc>
                <a:spcPct val="115000"/>
              </a:lnSpc>
              <a:spcBef>
                <a:spcPts val="0"/>
              </a:spcBef>
              <a:spcAft>
                <a:spcPts val="0"/>
              </a:spcAft>
              <a:buClr>
                <a:schemeClr val="accent3"/>
              </a:buClr>
              <a:buSzPts val="850"/>
              <a:buChar char="○"/>
            </a:pPr>
            <a:r>
              <a:rPr lang="en">
                <a:solidFill>
                  <a:srgbClr val="222221"/>
                </a:solidFill>
                <a:latin typeface="Didact Gothic"/>
                <a:ea typeface="Didact Gothic"/>
                <a:cs typeface="Didact Gothic"/>
                <a:sym typeface="Didact Gothic"/>
              </a:rPr>
              <a:t>Better the model if F1-score is closer to 1.</a:t>
            </a:r>
            <a:endParaRPr sz="850">
              <a:solidFill>
                <a:schemeClr val="accent3"/>
              </a:solidFill>
              <a:highlight>
                <a:srgbClr val="FFFFFF"/>
              </a:highlight>
            </a:endParaRPr>
          </a:p>
        </p:txBody>
      </p:sp>
      <p:sp>
        <p:nvSpPr>
          <p:cNvPr id="2849" name="Google Shape;2849;p71"/>
          <p:cNvSpPr/>
          <p:nvPr/>
        </p:nvSpPr>
        <p:spPr>
          <a:xfrm>
            <a:off x="7836375" y="3086775"/>
            <a:ext cx="469500" cy="510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1"/>
          <p:cNvSpPr/>
          <p:nvPr/>
        </p:nvSpPr>
        <p:spPr>
          <a:xfrm>
            <a:off x="1744275" y="1262838"/>
            <a:ext cx="1970100" cy="730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1"/>
          <p:cNvSpPr txBox="1">
            <a:spLocks noGrp="1"/>
          </p:cNvSpPr>
          <p:nvPr>
            <p:ph type="subTitle" idx="4294967295"/>
          </p:nvPr>
        </p:nvSpPr>
        <p:spPr>
          <a:xfrm>
            <a:off x="1829763" y="1415241"/>
            <a:ext cx="1799100" cy="4233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sz="1800">
                <a:solidFill>
                  <a:schemeClr val="accent6"/>
                </a:solidFill>
                <a:latin typeface="Bayon"/>
                <a:ea typeface="Bayon"/>
                <a:cs typeface="Bayon"/>
                <a:sym typeface="Bayon"/>
              </a:rPr>
              <a:t>Baseline</a:t>
            </a:r>
            <a:endParaRPr sz="1800">
              <a:solidFill>
                <a:schemeClr val="accent6"/>
              </a:solidFill>
              <a:latin typeface="Bayon"/>
              <a:ea typeface="Bayon"/>
              <a:cs typeface="Bayon"/>
              <a:sym typeface="Bayon"/>
            </a:endParaRPr>
          </a:p>
        </p:txBody>
      </p:sp>
      <p:sp>
        <p:nvSpPr>
          <p:cNvPr id="2852" name="Google Shape;2852;p71"/>
          <p:cNvSpPr/>
          <p:nvPr/>
        </p:nvSpPr>
        <p:spPr>
          <a:xfrm>
            <a:off x="5646625" y="1300938"/>
            <a:ext cx="1970100" cy="730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1"/>
          <p:cNvSpPr txBox="1">
            <a:spLocks noGrp="1"/>
          </p:cNvSpPr>
          <p:nvPr>
            <p:ph type="subTitle" idx="4294967295"/>
          </p:nvPr>
        </p:nvSpPr>
        <p:spPr>
          <a:xfrm>
            <a:off x="5732113" y="1300941"/>
            <a:ext cx="1799100" cy="4233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Clr>
                <a:schemeClr val="accent3"/>
              </a:buClr>
              <a:buSzPts val="1100"/>
              <a:buFont typeface="Arial"/>
              <a:buNone/>
            </a:pPr>
            <a:r>
              <a:rPr lang="en" sz="1800">
                <a:solidFill>
                  <a:schemeClr val="accent6"/>
                </a:solidFill>
                <a:latin typeface="Bayon"/>
                <a:ea typeface="Bayon"/>
                <a:cs typeface="Bayon"/>
                <a:sym typeface="Bayon"/>
              </a:rPr>
              <a:t>TF-IDF + Logistic Regression</a:t>
            </a:r>
            <a:endParaRPr sz="1800">
              <a:solidFill>
                <a:schemeClr val="accent6"/>
              </a:solidFill>
              <a:latin typeface="Bayon"/>
              <a:ea typeface="Bayon"/>
              <a:cs typeface="Bayon"/>
              <a:sym typeface="Bayon"/>
            </a:endParaRPr>
          </a:p>
          <a:p>
            <a:pPr marL="0" lvl="0" indent="0" algn="ctr" rtl="0">
              <a:spcBef>
                <a:spcPts val="1200"/>
              </a:spcBef>
              <a:spcAft>
                <a:spcPts val="1200"/>
              </a:spcAft>
              <a:buNone/>
            </a:pPr>
            <a:endParaRPr sz="1800">
              <a:solidFill>
                <a:schemeClr val="accent6"/>
              </a:solidFill>
              <a:latin typeface="Bayon"/>
              <a:ea typeface="Bayon"/>
              <a:cs typeface="Bayon"/>
              <a:sym typeface="Bayon"/>
            </a:endParaRPr>
          </a:p>
        </p:txBody>
      </p:sp>
      <p:sp>
        <p:nvSpPr>
          <p:cNvPr id="2854" name="Google Shape;2854;p71"/>
          <p:cNvSpPr/>
          <p:nvPr/>
        </p:nvSpPr>
        <p:spPr>
          <a:xfrm>
            <a:off x="4030625" y="3091500"/>
            <a:ext cx="469500" cy="510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58"/>
        <p:cNvGrpSpPr/>
        <p:nvPr/>
      </p:nvGrpSpPr>
      <p:grpSpPr>
        <a:xfrm>
          <a:off x="0" y="0"/>
          <a:ext cx="0" cy="0"/>
          <a:chOff x="0" y="0"/>
          <a:chExt cx="0" cy="0"/>
        </a:xfrm>
      </p:grpSpPr>
      <p:pic>
        <p:nvPicPr>
          <p:cNvPr id="2859" name="Google Shape;2859;p72"/>
          <p:cNvPicPr preferRelativeResize="0"/>
          <p:nvPr/>
        </p:nvPicPr>
        <p:blipFill>
          <a:blip r:embed="rId3">
            <a:alphaModFix/>
          </a:blip>
          <a:stretch>
            <a:fillRect/>
          </a:stretch>
        </p:blipFill>
        <p:spPr>
          <a:xfrm>
            <a:off x="1002725" y="1838474"/>
            <a:ext cx="3438519" cy="2612164"/>
          </a:xfrm>
          <a:prstGeom prst="rect">
            <a:avLst/>
          </a:prstGeom>
          <a:noFill/>
          <a:ln>
            <a:noFill/>
          </a:ln>
        </p:spPr>
      </p:pic>
      <p:pic>
        <p:nvPicPr>
          <p:cNvPr id="2860" name="Google Shape;2860;p72"/>
          <p:cNvPicPr preferRelativeResize="0"/>
          <p:nvPr/>
        </p:nvPicPr>
        <p:blipFill>
          <a:blip r:embed="rId4">
            <a:alphaModFix/>
          </a:blip>
          <a:stretch>
            <a:fillRect/>
          </a:stretch>
        </p:blipFill>
        <p:spPr>
          <a:xfrm>
            <a:off x="4923706" y="1911560"/>
            <a:ext cx="3438519" cy="2612164"/>
          </a:xfrm>
          <a:prstGeom prst="rect">
            <a:avLst/>
          </a:prstGeom>
          <a:noFill/>
          <a:ln>
            <a:noFill/>
          </a:ln>
        </p:spPr>
      </p:pic>
      <p:sp>
        <p:nvSpPr>
          <p:cNvPr id="2861" name="Google Shape;2861;p72"/>
          <p:cNvSpPr txBox="1">
            <a:spLocks noGrp="1"/>
          </p:cNvSpPr>
          <p:nvPr>
            <p:ph type="title"/>
          </p:nvPr>
        </p:nvSpPr>
        <p:spPr>
          <a:xfrm>
            <a:off x="729300" y="445025"/>
            <a:ext cx="768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roc curve - higher AUC SCore</a:t>
            </a:r>
            <a:endParaRPr/>
          </a:p>
        </p:txBody>
      </p:sp>
      <p:sp>
        <p:nvSpPr>
          <p:cNvPr id="2862" name="Google Shape;2862;p72"/>
          <p:cNvSpPr txBox="1"/>
          <p:nvPr/>
        </p:nvSpPr>
        <p:spPr>
          <a:xfrm>
            <a:off x="2838675" y="3360525"/>
            <a:ext cx="1150500" cy="346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1100"/>
              </a:spcBef>
              <a:spcAft>
                <a:spcPts val="700"/>
              </a:spcAft>
              <a:buNone/>
            </a:pPr>
            <a:r>
              <a:rPr lang="en" sz="1050" dirty="0">
                <a:solidFill>
                  <a:schemeClr val="accent3"/>
                </a:solidFill>
                <a:highlight>
                  <a:srgbClr val="FFFFFF"/>
                </a:highlight>
              </a:rPr>
              <a:t>AUC = </a:t>
            </a:r>
            <a:r>
              <a:rPr lang="en" sz="1050" dirty="0">
                <a:solidFill>
                  <a:schemeClr val="accent3"/>
                </a:solidFill>
                <a:highlight>
                  <a:srgbClr val="FFFF00"/>
                </a:highlight>
              </a:rPr>
              <a:t>0.80200</a:t>
            </a:r>
            <a:endParaRPr sz="1050" dirty="0">
              <a:solidFill>
                <a:schemeClr val="accent3"/>
              </a:solidFill>
              <a:highlight>
                <a:srgbClr val="FFFF00"/>
              </a:highlight>
            </a:endParaRPr>
          </a:p>
        </p:txBody>
      </p:sp>
      <p:sp>
        <p:nvSpPr>
          <p:cNvPr id="2863" name="Google Shape;2863;p72"/>
          <p:cNvSpPr txBox="1"/>
          <p:nvPr/>
        </p:nvSpPr>
        <p:spPr>
          <a:xfrm>
            <a:off x="5758150" y="2636688"/>
            <a:ext cx="1150500" cy="346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50">
                <a:solidFill>
                  <a:schemeClr val="accent3"/>
                </a:solidFill>
                <a:highlight>
                  <a:srgbClr val="FFFFFF"/>
                </a:highlight>
              </a:rPr>
              <a:t>AUC = </a:t>
            </a:r>
            <a:r>
              <a:rPr lang="en" sz="1050">
                <a:solidFill>
                  <a:schemeClr val="accent3"/>
                </a:solidFill>
                <a:highlight>
                  <a:srgbClr val="FFFF00"/>
                </a:highlight>
              </a:rPr>
              <a:t>0.98558</a:t>
            </a:r>
            <a:endParaRPr sz="1050">
              <a:solidFill>
                <a:schemeClr val="accent3"/>
              </a:solidFill>
              <a:highlight>
                <a:srgbClr val="FFFF00"/>
              </a:highlight>
            </a:endParaRPr>
          </a:p>
        </p:txBody>
      </p:sp>
      <p:grpSp>
        <p:nvGrpSpPr>
          <p:cNvPr id="2864" name="Google Shape;2864;p72"/>
          <p:cNvGrpSpPr/>
          <p:nvPr/>
        </p:nvGrpSpPr>
        <p:grpSpPr>
          <a:xfrm>
            <a:off x="1900925" y="4601850"/>
            <a:ext cx="6543600" cy="400200"/>
            <a:chOff x="2510525" y="4601850"/>
            <a:chExt cx="6543600" cy="400200"/>
          </a:xfrm>
        </p:grpSpPr>
        <p:sp>
          <p:nvSpPr>
            <p:cNvPr id="2865" name="Google Shape;2865;p72"/>
            <p:cNvSpPr txBox="1"/>
            <p:nvPr/>
          </p:nvSpPr>
          <p:spPr>
            <a:xfrm>
              <a:off x="2510525" y="4601850"/>
              <a:ext cx="654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Higher AUC score            Better differentiation between categories</a:t>
              </a:r>
              <a:endParaRPr>
                <a:latin typeface="Montserrat"/>
                <a:ea typeface="Montserrat"/>
                <a:cs typeface="Montserrat"/>
                <a:sym typeface="Montserrat"/>
              </a:endParaRPr>
            </a:p>
          </p:txBody>
        </p:sp>
        <p:sp>
          <p:nvSpPr>
            <p:cNvPr id="2866" name="Google Shape;2866;p72"/>
            <p:cNvSpPr/>
            <p:nvPr/>
          </p:nvSpPr>
          <p:spPr>
            <a:xfrm>
              <a:off x="4426125" y="4641988"/>
              <a:ext cx="250500" cy="239700"/>
            </a:xfrm>
            <a:prstGeom prst="upArrow">
              <a:avLst>
                <a:gd name="adj1" fmla="val 50000"/>
                <a:gd name="adj2" fmla="val 50000"/>
              </a:avLst>
            </a:prstGeom>
            <a:solidFill>
              <a:srgbClr val="00FF00"/>
            </a:solidFill>
            <a:ln w="952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7" name="Google Shape;2867;p72"/>
          <p:cNvSpPr/>
          <p:nvPr/>
        </p:nvSpPr>
        <p:spPr>
          <a:xfrm>
            <a:off x="1648450" y="4630900"/>
            <a:ext cx="250500" cy="239700"/>
          </a:xfrm>
          <a:prstGeom prst="upArrow">
            <a:avLst>
              <a:gd name="adj1" fmla="val 50000"/>
              <a:gd name="adj2" fmla="val 50000"/>
            </a:avLst>
          </a:prstGeom>
          <a:solidFill>
            <a:srgbClr val="00FF00"/>
          </a:solidFill>
          <a:ln w="952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2"/>
          <p:cNvSpPr txBox="1"/>
          <p:nvPr/>
        </p:nvSpPr>
        <p:spPr>
          <a:xfrm>
            <a:off x="1002725" y="1143050"/>
            <a:ext cx="6656700" cy="648000"/>
          </a:xfrm>
          <a:prstGeom prst="rect">
            <a:avLst/>
          </a:prstGeom>
          <a:noFill/>
          <a:ln>
            <a:noFill/>
          </a:ln>
        </p:spPr>
        <p:txBody>
          <a:bodyPr spcFirstLastPara="1" wrap="square" lIns="91425" tIns="91425" rIns="91425" bIns="91425" anchor="t" anchorCtr="0">
            <a:spAutoFit/>
          </a:bodyPr>
          <a:lstStyle/>
          <a:p>
            <a:pPr marL="457200" lvl="0" indent="-282575" algn="l" rtl="0">
              <a:lnSpc>
                <a:spcPct val="115000"/>
              </a:lnSpc>
              <a:spcBef>
                <a:spcPts val="1100"/>
              </a:spcBef>
              <a:spcAft>
                <a:spcPts val="0"/>
              </a:spcAft>
              <a:buClr>
                <a:schemeClr val="accent3"/>
              </a:buClr>
              <a:buSzPts val="850"/>
              <a:buChar char="●"/>
            </a:pPr>
            <a:r>
              <a:rPr lang="en">
                <a:solidFill>
                  <a:srgbClr val="222221"/>
                </a:solidFill>
                <a:latin typeface="Didact Gothic"/>
                <a:ea typeface="Didact Gothic"/>
                <a:cs typeface="Didact Gothic"/>
                <a:sym typeface="Didact Gothic"/>
              </a:rPr>
              <a:t>Receiver Operating Characteristic Curve (ROC)</a:t>
            </a:r>
            <a:endParaRPr>
              <a:solidFill>
                <a:srgbClr val="222221"/>
              </a:solidFill>
              <a:latin typeface="Didact Gothic"/>
              <a:ea typeface="Didact Gothic"/>
              <a:cs typeface="Didact Gothic"/>
              <a:sym typeface="Didact Gothic"/>
            </a:endParaRPr>
          </a:p>
          <a:p>
            <a:pPr marL="457200" lvl="0" indent="-295275" algn="l" rtl="0">
              <a:lnSpc>
                <a:spcPct val="115000"/>
              </a:lnSpc>
              <a:spcBef>
                <a:spcPts val="0"/>
              </a:spcBef>
              <a:spcAft>
                <a:spcPts val="0"/>
              </a:spcAft>
              <a:buClr>
                <a:srgbClr val="222221"/>
              </a:buClr>
              <a:buSzPts val="1050"/>
              <a:buFont typeface="Didact Gothic"/>
              <a:buChar char="●"/>
            </a:pPr>
            <a:r>
              <a:rPr lang="en">
                <a:solidFill>
                  <a:srgbClr val="222221"/>
                </a:solidFill>
                <a:latin typeface="Didact Gothic"/>
                <a:ea typeface="Didact Gothic"/>
                <a:cs typeface="Didact Gothic"/>
                <a:sym typeface="Didact Gothic"/>
              </a:rPr>
              <a:t>Area Under the Curve (AUC): Indicative of model classification performance</a:t>
            </a:r>
            <a:endParaRPr>
              <a:solidFill>
                <a:srgbClr val="222221"/>
              </a:solidFill>
              <a:latin typeface="Didact Gothic"/>
              <a:ea typeface="Didact Gothic"/>
              <a:cs typeface="Didact Gothic"/>
              <a:sym typeface="Didact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sp>
        <p:nvSpPr>
          <p:cNvPr id="1314" name="Google Shape;1314;p32"/>
          <p:cNvSpPr/>
          <p:nvPr/>
        </p:nvSpPr>
        <p:spPr>
          <a:xfrm>
            <a:off x="1351750" y="389000"/>
            <a:ext cx="6225000" cy="4137600"/>
          </a:xfrm>
          <a:prstGeom prst="roundRect">
            <a:avLst>
              <a:gd name="adj" fmla="val 5881"/>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2"/>
          <p:cNvSpPr/>
          <p:nvPr/>
        </p:nvSpPr>
        <p:spPr>
          <a:xfrm>
            <a:off x="1544350" y="568700"/>
            <a:ext cx="5839800" cy="3778200"/>
          </a:xfrm>
          <a:prstGeom prst="roundRect">
            <a:avLst>
              <a:gd name="adj" fmla="val 353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2"/>
          <p:cNvSpPr txBox="1">
            <a:spLocks noGrp="1"/>
          </p:cNvSpPr>
          <p:nvPr>
            <p:ph type="title"/>
          </p:nvPr>
        </p:nvSpPr>
        <p:spPr>
          <a:xfrm>
            <a:off x="1732150" y="844575"/>
            <a:ext cx="37047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BACKGROUND</a:t>
            </a:r>
            <a:endParaRPr/>
          </a:p>
        </p:txBody>
      </p:sp>
      <p:sp>
        <p:nvSpPr>
          <p:cNvPr id="1317" name="Google Shape;1317;p32"/>
          <p:cNvSpPr txBox="1">
            <a:spLocks noGrp="1"/>
          </p:cNvSpPr>
          <p:nvPr>
            <p:ph type="subTitle" idx="1"/>
          </p:nvPr>
        </p:nvSpPr>
        <p:spPr>
          <a:xfrm>
            <a:off x="1732150" y="1548713"/>
            <a:ext cx="5464200" cy="450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b="1">
                <a:solidFill>
                  <a:srgbClr val="D4CBD5"/>
                </a:solidFill>
              </a:rPr>
              <a:t>There is an increased competition in the space for coding bootcamps.</a:t>
            </a:r>
            <a:endParaRPr sz="1400" b="1">
              <a:solidFill>
                <a:srgbClr val="D4CBD5"/>
              </a:solidFill>
            </a:endParaRPr>
          </a:p>
        </p:txBody>
      </p:sp>
      <p:pic>
        <p:nvPicPr>
          <p:cNvPr id="1318" name="Google Shape;1318;p32"/>
          <p:cNvPicPr preferRelativeResize="0"/>
          <p:nvPr/>
        </p:nvPicPr>
        <p:blipFill>
          <a:blip r:embed="rId3">
            <a:alphaModFix amt="15000"/>
          </a:blip>
          <a:stretch>
            <a:fillRect/>
          </a:stretch>
        </p:blipFill>
        <p:spPr>
          <a:xfrm>
            <a:off x="1782875" y="1893627"/>
            <a:ext cx="1267659" cy="793449"/>
          </a:xfrm>
          <a:prstGeom prst="rect">
            <a:avLst/>
          </a:prstGeom>
          <a:noFill/>
          <a:ln>
            <a:noFill/>
          </a:ln>
        </p:spPr>
      </p:pic>
      <p:pic>
        <p:nvPicPr>
          <p:cNvPr id="1319" name="Google Shape;1319;p32"/>
          <p:cNvPicPr preferRelativeResize="0"/>
          <p:nvPr/>
        </p:nvPicPr>
        <p:blipFill>
          <a:blip r:embed="rId4">
            <a:alphaModFix amt="15000"/>
          </a:blip>
          <a:stretch>
            <a:fillRect/>
          </a:stretch>
        </p:blipFill>
        <p:spPr>
          <a:xfrm>
            <a:off x="4662038" y="2139472"/>
            <a:ext cx="1011313" cy="301706"/>
          </a:xfrm>
          <a:prstGeom prst="rect">
            <a:avLst/>
          </a:prstGeom>
          <a:noFill/>
          <a:ln>
            <a:noFill/>
          </a:ln>
        </p:spPr>
      </p:pic>
      <p:pic>
        <p:nvPicPr>
          <p:cNvPr id="1320" name="Google Shape;1320;p32"/>
          <p:cNvPicPr preferRelativeResize="0"/>
          <p:nvPr/>
        </p:nvPicPr>
        <p:blipFill>
          <a:blip r:embed="rId5">
            <a:alphaModFix amt="15000"/>
          </a:blip>
          <a:stretch>
            <a:fillRect/>
          </a:stretch>
        </p:blipFill>
        <p:spPr>
          <a:xfrm>
            <a:off x="5849461" y="1934236"/>
            <a:ext cx="1267663" cy="712190"/>
          </a:xfrm>
          <a:prstGeom prst="rect">
            <a:avLst/>
          </a:prstGeom>
          <a:noFill/>
          <a:ln>
            <a:noFill/>
          </a:ln>
        </p:spPr>
      </p:pic>
      <p:pic>
        <p:nvPicPr>
          <p:cNvPr id="1321" name="Google Shape;1321;p32"/>
          <p:cNvPicPr preferRelativeResize="0"/>
          <p:nvPr/>
        </p:nvPicPr>
        <p:blipFill>
          <a:blip r:embed="rId6">
            <a:alphaModFix amt="15000"/>
          </a:blip>
          <a:stretch>
            <a:fillRect/>
          </a:stretch>
        </p:blipFill>
        <p:spPr>
          <a:xfrm>
            <a:off x="3269553" y="2107265"/>
            <a:ext cx="1173478" cy="366131"/>
          </a:xfrm>
          <a:prstGeom prst="rect">
            <a:avLst/>
          </a:prstGeom>
          <a:noFill/>
          <a:ln>
            <a:noFill/>
          </a:ln>
        </p:spPr>
      </p:pic>
      <p:sp>
        <p:nvSpPr>
          <p:cNvPr id="1322" name="Google Shape;1322;p32"/>
          <p:cNvSpPr/>
          <p:nvPr/>
        </p:nvSpPr>
        <p:spPr>
          <a:xfrm>
            <a:off x="6819725" y="675875"/>
            <a:ext cx="94500" cy="945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2"/>
          <p:cNvSpPr/>
          <p:nvPr/>
        </p:nvSpPr>
        <p:spPr>
          <a:xfrm>
            <a:off x="6968425" y="675875"/>
            <a:ext cx="94500" cy="94500"/>
          </a:xfrm>
          <a:prstGeom prst="ellipse">
            <a:avLst/>
          </a:prstGeom>
          <a:solidFill>
            <a:srgbClr val="FFD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2"/>
          <p:cNvSpPr/>
          <p:nvPr/>
        </p:nvSpPr>
        <p:spPr>
          <a:xfrm>
            <a:off x="7117125" y="675875"/>
            <a:ext cx="94500" cy="9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2"/>
          <p:cNvSpPr/>
          <p:nvPr/>
        </p:nvSpPr>
        <p:spPr>
          <a:xfrm>
            <a:off x="1094550" y="4629825"/>
            <a:ext cx="6954900" cy="1893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2"/>
          <p:cNvSpPr txBox="1">
            <a:spLocks noGrp="1"/>
          </p:cNvSpPr>
          <p:nvPr>
            <p:ph type="subTitle" idx="1"/>
          </p:nvPr>
        </p:nvSpPr>
        <p:spPr>
          <a:xfrm>
            <a:off x="1732150" y="2800938"/>
            <a:ext cx="5464200" cy="450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b="1">
                <a:solidFill>
                  <a:srgbClr val="77457D"/>
                </a:solidFill>
              </a:rPr>
              <a:t>If no action is taken, General Assembly may face…</a:t>
            </a:r>
            <a:endParaRPr sz="1400" b="1">
              <a:solidFill>
                <a:srgbClr val="77457D"/>
              </a:solidFill>
            </a:endParaRPr>
          </a:p>
        </p:txBody>
      </p:sp>
      <p:sp>
        <p:nvSpPr>
          <p:cNvPr id="1327" name="Google Shape;1327;p32"/>
          <p:cNvSpPr txBox="1">
            <a:spLocks noGrp="1"/>
          </p:cNvSpPr>
          <p:nvPr>
            <p:ph type="subTitle" idx="4294967295"/>
          </p:nvPr>
        </p:nvSpPr>
        <p:spPr>
          <a:xfrm>
            <a:off x="3569342" y="3933850"/>
            <a:ext cx="1793100" cy="30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accent3"/>
              </a:buClr>
              <a:buSzPts val="1100"/>
              <a:buFont typeface="Arial"/>
              <a:buNone/>
            </a:pPr>
            <a:r>
              <a:rPr lang="en" sz="1200">
                <a:latin typeface="Bayon"/>
                <a:ea typeface="Bayon"/>
                <a:cs typeface="Bayon"/>
                <a:sym typeface="Bayon"/>
              </a:rPr>
              <a:t>Lower marketing ROI</a:t>
            </a:r>
            <a:endParaRPr sz="1200">
              <a:latin typeface="Bayon"/>
              <a:ea typeface="Bayon"/>
              <a:cs typeface="Bayon"/>
              <a:sym typeface="Bayon"/>
            </a:endParaRPr>
          </a:p>
          <a:p>
            <a:pPr marL="0" lvl="0" indent="0" algn="ctr" rtl="0">
              <a:spcBef>
                <a:spcPts val="1200"/>
              </a:spcBef>
              <a:spcAft>
                <a:spcPts val="1200"/>
              </a:spcAft>
              <a:buNone/>
            </a:pPr>
            <a:endParaRPr sz="1200">
              <a:latin typeface="Bayon"/>
              <a:ea typeface="Bayon"/>
              <a:cs typeface="Bayon"/>
              <a:sym typeface="Bayon"/>
            </a:endParaRPr>
          </a:p>
        </p:txBody>
      </p:sp>
      <p:sp>
        <p:nvSpPr>
          <p:cNvPr id="1328" name="Google Shape;1328;p32"/>
          <p:cNvSpPr txBox="1">
            <a:spLocks noGrp="1"/>
          </p:cNvSpPr>
          <p:nvPr>
            <p:ph type="subTitle" idx="4294967295"/>
          </p:nvPr>
        </p:nvSpPr>
        <p:spPr>
          <a:xfrm>
            <a:off x="5376925" y="3933850"/>
            <a:ext cx="1793100" cy="309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200">
                <a:latin typeface="Bayon"/>
                <a:ea typeface="Bayon"/>
                <a:cs typeface="Bayon"/>
                <a:sym typeface="Bayon"/>
              </a:rPr>
              <a:t>Poorer Lead Generation</a:t>
            </a:r>
            <a:endParaRPr sz="1200">
              <a:latin typeface="Bayon"/>
              <a:ea typeface="Bayon"/>
              <a:cs typeface="Bayon"/>
              <a:sym typeface="Bayon"/>
            </a:endParaRPr>
          </a:p>
        </p:txBody>
      </p:sp>
      <p:sp>
        <p:nvSpPr>
          <p:cNvPr id="1329" name="Google Shape;1329;p32"/>
          <p:cNvSpPr txBox="1">
            <a:spLocks noGrp="1"/>
          </p:cNvSpPr>
          <p:nvPr>
            <p:ph type="subTitle" idx="4294967295"/>
          </p:nvPr>
        </p:nvSpPr>
        <p:spPr>
          <a:xfrm>
            <a:off x="1758475" y="3933850"/>
            <a:ext cx="1796400" cy="309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200">
                <a:latin typeface="Bayon"/>
                <a:ea typeface="Bayon"/>
                <a:cs typeface="Bayon"/>
                <a:sym typeface="Bayon"/>
              </a:rPr>
              <a:t>Decline in market share</a:t>
            </a:r>
            <a:endParaRPr sz="1200">
              <a:latin typeface="Bayon"/>
              <a:ea typeface="Bayon"/>
              <a:cs typeface="Bayon"/>
              <a:sym typeface="Bayon"/>
            </a:endParaRPr>
          </a:p>
        </p:txBody>
      </p:sp>
      <p:pic>
        <p:nvPicPr>
          <p:cNvPr id="1330" name="Google Shape;1330;p32"/>
          <p:cNvPicPr preferRelativeResize="0"/>
          <p:nvPr/>
        </p:nvPicPr>
        <p:blipFill>
          <a:blip r:embed="rId7">
            <a:alphaModFix/>
          </a:blip>
          <a:stretch>
            <a:fillRect/>
          </a:stretch>
        </p:blipFill>
        <p:spPr>
          <a:xfrm>
            <a:off x="2367625" y="3369400"/>
            <a:ext cx="578100" cy="578100"/>
          </a:xfrm>
          <a:prstGeom prst="rect">
            <a:avLst/>
          </a:prstGeom>
          <a:noFill/>
          <a:ln>
            <a:noFill/>
          </a:ln>
        </p:spPr>
      </p:pic>
      <p:pic>
        <p:nvPicPr>
          <p:cNvPr id="1331" name="Google Shape;1331;p32"/>
          <p:cNvPicPr preferRelativeResize="0"/>
          <p:nvPr/>
        </p:nvPicPr>
        <p:blipFill>
          <a:blip r:embed="rId8">
            <a:alphaModFix/>
          </a:blip>
          <a:stretch>
            <a:fillRect/>
          </a:stretch>
        </p:blipFill>
        <p:spPr>
          <a:xfrm>
            <a:off x="4175200" y="3369400"/>
            <a:ext cx="578100" cy="578100"/>
          </a:xfrm>
          <a:prstGeom prst="rect">
            <a:avLst/>
          </a:prstGeom>
          <a:noFill/>
          <a:ln>
            <a:noFill/>
          </a:ln>
        </p:spPr>
      </p:pic>
      <p:pic>
        <p:nvPicPr>
          <p:cNvPr id="1332" name="Google Shape;1332;p32"/>
          <p:cNvPicPr preferRelativeResize="0"/>
          <p:nvPr/>
        </p:nvPicPr>
        <p:blipFill>
          <a:blip r:embed="rId9">
            <a:alphaModFix/>
          </a:blip>
          <a:stretch>
            <a:fillRect/>
          </a:stretch>
        </p:blipFill>
        <p:spPr>
          <a:xfrm>
            <a:off x="5982775" y="3369400"/>
            <a:ext cx="578100" cy="5781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2468"/>
        <p:cNvGrpSpPr/>
        <p:nvPr/>
      </p:nvGrpSpPr>
      <p:grpSpPr>
        <a:xfrm>
          <a:off x="0" y="0"/>
          <a:ext cx="0" cy="0"/>
          <a:chOff x="0" y="0"/>
          <a:chExt cx="0" cy="0"/>
        </a:xfrm>
      </p:grpSpPr>
      <p:sp>
        <p:nvSpPr>
          <p:cNvPr id="2469" name="Google Shape;2469;p63"/>
          <p:cNvSpPr txBox="1">
            <a:spLocks noGrp="1"/>
          </p:cNvSpPr>
          <p:nvPr>
            <p:ph type="title"/>
          </p:nvPr>
        </p:nvSpPr>
        <p:spPr>
          <a:xfrm>
            <a:off x="274150" y="445025"/>
            <a:ext cx="864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Term Frequency-Inverse Document Frequency (TF-IDF)</a:t>
            </a:r>
            <a:endParaRPr/>
          </a:p>
        </p:txBody>
      </p:sp>
      <p:pic>
        <p:nvPicPr>
          <p:cNvPr id="2470" name="Google Shape;2470;p63"/>
          <p:cNvPicPr preferRelativeResize="0"/>
          <p:nvPr/>
        </p:nvPicPr>
        <p:blipFill>
          <a:blip r:embed="rId3">
            <a:alphaModFix/>
          </a:blip>
          <a:stretch>
            <a:fillRect/>
          </a:stretch>
        </p:blipFill>
        <p:spPr>
          <a:xfrm>
            <a:off x="2405063" y="1934000"/>
            <a:ext cx="4638675" cy="781050"/>
          </a:xfrm>
          <a:prstGeom prst="rect">
            <a:avLst/>
          </a:prstGeom>
          <a:noFill/>
          <a:ln>
            <a:noFill/>
          </a:ln>
        </p:spPr>
      </p:pic>
      <p:pic>
        <p:nvPicPr>
          <p:cNvPr id="2471" name="Google Shape;2471;p63"/>
          <p:cNvPicPr preferRelativeResize="0"/>
          <p:nvPr/>
        </p:nvPicPr>
        <p:blipFill>
          <a:blip r:embed="rId4">
            <a:alphaModFix/>
          </a:blip>
          <a:stretch>
            <a:fillRect/>
          </a:stretch>
        </p:blipFill>
        <p:spPr>
          <a:xfrm>
            <a:off x="1050070" y="2945525"/>
            <a:ext cx="7106656" cy="992850"/>
          </a:xfrm>
          <a:prstGeom prst="rect">
            <a:avLst/>
          </a:prstGeom>
          <a:noFill/>
          <a:ln>
            <a:noFill/>
          </a:ln>
        </p:spPr>
      </p:pic>
      <p:pic>
        <p:nvPicPr>
          <p:cNvPr id="2472" name="Google Shape;2472;p63"/>
          <p:cNvPicPr preferRelativeResize="0"/>
          <p:nvPr/>
        </p:nvPicPr>
        <p:blipFill>
          <a:blip r:embed="rId5">
            <a:alphaModFix/>
          </a:blip>
          <a:stretch>
            <a:fillRect/>
          </a:stretch>
        </p:blipFill>
        <p:spPr>
          <a:xfrm>
            <a:off x="1067725" y="4181400"/>
            <a:ext cx="7071350" cy="572700"/>
          </a:xfrm>
          <a:prstGeom prst="rect">
            <a:avLst/>
          </a:prstGeom>
          <a:noFill/>
          <a:ln>
            <a:noFill/>
          </a:ln>
        </p:spPr>
      </p:pic>
      <p:sp>
        <p:nvSpPr>
          <p:cNvPr id="2473" name="Google Shape;2473;p63"/>
          <p:cNvSpPr/>
          <p:nvPr/>
        </p:nvSpPr>
        <p:spPr>
          <a:xfrm>
            <a:off x="3032450" y="3010750"/>
            <a:ext cx="432900" cy="927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3"/>
          <p:cNvSpPr/>
          <p:nvPr/>
        </p:nvSpPr>
        <p:spPr>
          <a:xfrm>
            <a:off x="6420000" y="3034225"/>
            <a:ext cx="670200" cy="904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3"/>
          <p:cNvSpPr/>
          <p:nvPr/>
        </p:nvSpPr>
        <p:spPr>
          <a:xfrm>
            <a:off x="3104150" y="4310250"/>
            <a:ext cx="432900" cy="432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3"/>
          <p:cNvSpPr/>
          <p:nvPr/>
        </p:nvSpPr>
        <p:spPr>
          <a:xfrm>
            <a:off x="6336650" y="4291950"/>
            <a:ext cx="670200" cy="432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3"/>
          <p:cNvSpPr txBox="1"/>
          <p:nvPr/>
        </p:nvSpPr>
        <p:spPr>
          <a:xfrm>
            <a:off x="916250" y="1246250"/>
            <a:ext cx="7240500" cy="572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222221"/>
              </a:buClr>
              <a:buSzPts val="1400"/>
              <a:buFont typeface="Didact Gothic"/>
              <a:buChar char="-"/>
            </a:pPr>
            <a:r>
              <a:rPr lang="en">
                <a:solidFill>
                  <a:srgbClr val="222221"/>
                </a:solidFill>
                <a:latin typeface="Didact Gothic"/>
                <a:ea typeface="Didact Gothic"/>
                <a:cs typeface="Didact Gothic"/>
                <a:sym typeface="Didact Gothic"/>
              </a:rPr>
              <a:t>Vectorization method that penalizes terms that occur multiple times across different documents.</a:t>
            </a:r>
            <a:endParaRPr>
              <a:solidFill>
                <a:srgbClr val="222221"/>
              </a:solidFill>
              <a:latin typeface="Didact Gothic"/>
              <a:ea typeface="Didact Gothic"/>
              <a:cs typeface="Didact Gothic"/>
              <a:sym typeface="Didact Gothic"/>
            </a:endParaRPr>
          </a:p>
        </p:txBody>
      </p:sp>
    </p:spTree>
    <p:extLst>
      <p:ext uri="{BB962C8B-B14F-4D97-AF65-F5344CB8AC3E}">
        <p14:creationId xmlns:p14="http://schemas.microsoft.com/office/powerpoint/2010/main" val="10711425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2481"/>
        <p:cNvGrpSpPr/>
        <p:nvPr/>
      </p:nvGrpSpPr>
      <p:grpSpPr>
        <a:xfrm>
          <a:off x="0" y="0"/>
          <a:ext cx="0" cy="0"/>
          <a:chOff x="0" y="0"/>
          <a:chExt cx="0" cy="0"/>
        </a:xfrm>
      </p:grpSpPr>
      <p:sp>
        <p:nvSpPr>
          <p:cNvPr id="2482" name="Google Shape;2482;p64"/>
          <p:cNvSpPr txBox="1">
            <a:spLocks noGrp="1"/>
          </p:cNvSpPr>
          <p:nvPr>
            <p:ph type="title"/>
          </p:nvPr>
        </p:nvSpPr>
        <p:spPr>
          <a:xfrm>
            <a:off x="729300" y="445025"/>
            <a:ext cx="768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Logistic Regression Model</a:t>
            </a:r>
            <a:endParaRPr/>
          </a:p>
        </p:txBody>
      </p:sp>
      <p:sp>
        <p:nvSpPr>
          <p:cNvPr id="2483" name="Google Shape;2483;p64"/>
          <p:cNvSpPr txBox="1"/>
          <p:nvPr/>
        </p:nvSpPr>
        <p:spPr>
          <a:xfrm>
            <a:off x="916250" y="1246250"/>
            <a:ext cx="7240500" cy="1240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222221"/>
              </a:buClr>
              <a:buSzPts val="1400"/>
              <a:buFont typeface="Didact Gothic"/>
              <a:buChar char="-"/>
            </a:pPr>
            <a:r>
              <a:rPr lang="en">
                <a:solidFill>
                  <a:srgbClr val="222221"/>
                </a:solidFill>
                <a:latin typeface="Didact Gothic"/>
                <a:ea typeface="Didact Gothic"/>
                <a:cs typeface="Didact Gothic"/>
                <a:sym typeface="Didact Gothic"/>
              </a:rPr>
              <a:t>Logistic regression “bends” our best fit line, to match the range or set of values. </a:t>
            </a:r>
            <a:endParaRPr>
              <a:solidFill>
                <a:srgbClr val="222221"/>
              </a:solidFill>
              <a:latin typeface="Didact Gothic"/>
              <a:ea typeface="Didact Gothic"/>
              <a:cs typeface="Didact Gothic"/>
              <a:sym typeface="Didact Gothic"/>
            </a:endParaRPr>
          </a:p>
          <a:p>
            <a:pPr marL="457200" lvl="0" indent="-317500" algn="l" rtl="0">
              <a:spcBef>
                <a:spcPts val="0"/>
              </a:spcBef>
              <a:spcAft>
                <a:spcPts val="0"/>
              </a:spcAft>
              <a:buClr>
                <a:srgbClr val="222221"/>
              </a:buClr>
              <a:buSzPts val="1400"/>
              <a:buFont typeface="Didact Gothic"/>
              <a:buChar char="-"/>
            </a:pPr>
            <a:r>
              <a:rPr lang="en">
                <a:solidFill>
                  <a:srgbClr val="222221"/>
                </a:solidFill>
                <a:latin typeface="Didact Gothic"/>
                <a:ea typeface="Didact Gothic"/>
                <a:cs typeface="Didact Gothic"/>
                <a:sym typeface="Didact Gothic"/>
              </a:rPr>
              <a:t>Useful in predicting binary outcomes.</a:t>
            </a:r>
            <a:endParaRPr>
              <a:solidFill>
                <a:srgbClr val="222221"/>
              </a:solidFill>
              <a:latin typeface="Didact Gothic"/>
              <a:ea typeface="Didact Gothic"/>
              <a:cs typeface="Didact Gothic"/>
              <a:sym typeface="Didact Gothic"/>
            </a:endParaRPr>
          </a:p>
        </p:txBody>
      </p:sp>
      <p:pic>
        <p:nvPicPr>
          <p:cNvPr id="2484" name="Google Shape;2484;p64"/>
          <p:cNvPicPr preferRelativeResize="0"/>
          <p:nvPr/>
        </p:nvPicPr>
        <p:blipFill>
          <a:blip r:embed="rId3">
            <a:alphaModFix/>
          </a:blip>
          <a:stretch>
            <a:fillRect/>
          </a:stretch>
        </p:blipFill>
        <p:spPr>
          <a:xfrm>
            <a:off x="4782376" y="2373575"/>
            <a:ext cx="3901150" cy="2352250"/>
          </a:xfrm>
          <a:prstGeom prst="rect">
            <a:avLst/>
          </a:prstGeom>
          <a:noFill/>
          <a:ln>
            <a:noFill/>
          </a:ln>
        </p:spPr>
      </p:pic>
      <p:pic>
        <p:nvPicPr>
          <p:cNvPr id="2485" name="Google Shape;2485;p64"/>
          <p:cNvPicPr preferRelativeResize="0"/>
          <p:nvPr/>
        </p:nvPicPr>
        <p:blipFill>
          <a:blip r:embed="rId4">
            <a:alphaModFix/>
          </a:blip>
          <a:stretch>
            <a:fillRect/>
          </a:stretch>
        </p:blipFill>
        <p:spPr>
          <a:xfrm>
            <a:off x="390000" y="2373575"/>
            <a:ext cx="3901150" cy="2352250"/>
          </a:xfrm>
          <a:prstGeom prst="rect">
            <a:avLst/>
          </a:prstGeom>
          <a:noFill/>
          <a:ln>
            <a:noFill/>
          </a:ln>
        </p:spPr>
      </p:pic>
      <p:sp>
        <p:nvSpPr>
          <p:cNvPr id="2486" name="Google Shape;2486;p64"/>
          <p:cNvSpPr txBox="1"/>
          <p:nvPr/>
        </p:nvSpPr>
        <p:spPr>
          <a:xfrm>
            <a:off x="1442650" y="2047375"/>
            <a:ext cx="201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Didact Gothic"/>
                <a:ea typeface="Didact Gothic"/>
                <a:cs typeface="Didact Gothic"/>
                <a:sym typeface="Didact Gothic"/>
              </a:rPr>
              <a:t>Linear Regression</a:t>
            </a:r>
            <a:endParaRPr>
              <a:latin typeface="Didact Gothic"/>
              <a:ea typeface="Didact Gothic"/>
              <a:cs typeface="Didact Gothic"/>
              <a:sym typeface="Didact Gothic"/>
            </a:endParaRPr>
          </a:p>
        </p:txBody>
      </p:sp>
      <p:sp>
        <p:nvSpPr>
          <p:cNvPr id="2487" name="Google Shape;2487;p64"/>
          <p:cNvSpPr txBox="1"/>
          <p:nvPr/>
        </p:nvSpPr>
        <p:spPr>
          <a:xfrm>
            <a:off x="5733050" y="2047375"/>
            <a:ext cx="201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Didact Gothic"/>
                <a:ea typeface="Didact Gothic"/>
                <a:cs typeface="Didact Gothic"/>
                <a:sym typeface="Didact Gothic"/>
              </a:rPr>
              <a:t>Logistic Regression</a:t>
            </a:r>
            <a:endParaRPr>
              <a:latin typeface="Didact Gothic"/>
              <a:ea typeface="Didact Gothic"/>
              <a:cs typeface="Didact Gothic"/>
              <a:sym typeface="Didact Gothic"/>
            </a:endParaRPr>
          </a:p>
        </p:txBody>
      </p:sp>
    </p:spTree>
    <p:extLst>
      <p:ext uri="{BB962C8B-B14F-4D97-AF65-F5344CB8AC3E}">
        <p14:creationId xmlns:p14="http://schemas.microsoft.com/office/powerpoint/2010/main" val="41770945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2491"/>
        <p:cNvGrpSpPr/>
        <p:nvPr/>
      </p:nvGrpSpPr>
      <p:grpSpPr>
        <a:xfrm>
          <a:off x="0" y="0"/>
          <a:ext cx="0" cy="0"/>
          <a:chOff x="0" y="0"/>
          <a:chExt cx="0" cy="0"/>
        </a:xfrm>
      </p:grpSpPr>
      <p:sp>
        <p:nvSpPr>
          <p:cNvPr id="2492" name="Google Shape;2492;p65"/>
          <p:cNvSpPr txBox="1">
            <a:spLocks noGrp="1"/>
          </p:cNvSpPr>
          <p:nvPr>
            <p:ph type="title"/>
          </p:nvPr>
        </p:nvSpPr>
        <p:spPr>
          <a:xfrm>
            <a:off x="729300" y="445025"/>
            <a:ext cx="768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Building a classification model</a:t>
            </a:r>
            <a:endParaRPr/>
          </a:p>
        </p:txBody>
      </p:sp>
      <p:sp>
        <p:nvSpPr>
          <p:cNvPr id="2493" name="Google Shape;2493;p65"/>
          <p:cNvSpPr txBox="1"/>
          <p:nvPr/>
        </p:nvSpPr>
        <p:spPr>
          <a:xfrm>
            <a:off x="1141800" y="1911400"/>
            <a:ext cx="2116200" cy="124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a:solidFill>
                <a:srgbClr val="222221"/>
              </a:solidFill>
              <a:latin typeface="Didact Gothic"/>
              <a:ea typeface="Didact Gothic"/>
              <a:cs typeface="Didact Gothic"/>
              <a:sym typeface="Didact Gothic"/>
            </a:endParaRPr>
          </a:p>
          <a:p>
            <a:pPr marL="0" lvl="0" indent="0" algn="ctr" rtl="0">
              <a:spcBef>
                <a:spcPts val="0"/>
              </a:spcBef>
              <a:spcAft>
                <a:spcPts val="0"/>
              </a:spcAft>
              <a:buNone/>
            </a:pPr>
            <a:r>
              <a:rPr lang="en">
                <a:solidFill>
                  <a:srgbClr val="222221"/>
                </a:solidFill>
                <a:latin typeface="Didact Gothic"/>
                <a:ea typeface="Didact Gothic"/>
                <a:cs typeface="Didact Gothic"/>
                <a:sym typeface="Didact Gothic"/>
              </a:rPr>
              <a:t>Converting text to numerical representation</a:t>
            </a:r>
            <a:endParaRPr>
              <a:solidFill>
                <a:srgbClr val="222221"/>
              </a:solidFill>
              <a:latin typeface="Didact Gothic"/>
              <a:ea typeface="Didact Gothic"/>
              <a:cs typeface="Didact Gothic"/>
              <a:sym typeface="Didact Gothic"/>
            </a:endParaRPr>
          </a:p>
          <a:p>
            <a:pPr marL="0" lvl="0" indent="0" algn="ctr" rtl="0">
              <a:spcBef>
                <a:spcPts val="0"/>
              </a:spcBef>
              <a:spcAft>
                <a:spcPts val="0"/>
              </a:spcAft>
              <a:buNone/>
            </a:pPr>
            <a:endParaRPr>
              <a:solidFill>
                <a:srgbClr val="222221"/>
              </a:solidFill>
              <a:latin typeface="Didact Gothic"/>
              <a:ea typeface="Didact Gothic"/>
              <a:cs typeface="Didact Gothic"/>
              <a:sym typeface="Didact Gothic"/>
            </a:endParaRPr>
          </a:p>
          <a:p>
            <a:pPr marL="0" lvl="0" indent="0" algn="l" rtl="0">
              <a:spcBef>
                <a:spcPts val="0"/>
              </a:spcBef>
              <a:spcAft>
                <a:spcPts val="0"/>
              </a:spcAft>
              <a:buNone/>
            </a:pPr>
            <a:endParaRPr>
              <a:solidFill>
                <a:srgbClr val="222221"/>
              </a:solidFill>
              <a:latin typeface="Didact Gothic"/>
              <a:ea typeface="Didact Gothic"/>
              <a:cs typeface="Didact Gothic"/>
              <a:sym typeface="Didact Gothic"/>
            </a:endParaRPr>
          </a:p>
          <a:p>
            <a:pPr marL="0" lvl="0" indent="0" algn="l" rtl="0">
              <a:spcBef>
                <a:spcPts val="0"/>
              </a:spcBef>
              <a:spcAft>
                <a:spcPts val="0"/>
              </a:spcAft>
              <a:buNone/>
            </a:pPr>
            <a:r>
              <a:rPr lang="en">
                <a:solidFill>
                  <a:srgbClr val="222221"/>
                </a:solidFill>
                <a:latin typeface="Didact Gothic"/>
                <a:ea typeface="Didact Gothic"/>
                <a:cs typeface="Didact Gothic"/>
                <a:sym typeface="Didact Gothic"/>
              </a:rPr>
              <a:t>Methods used:</a:t>
            </a:r>
            <a:endParaRPr>
              <a:solidFill>
                <a:srgbClr val="222221"/>
              </a:solidFill>
              <a:latin typeface="Didact Gothic"/>
              <a:ea typeface="Didact Gothic"/>
              <a:cs typeface="Didact Gothic"/>
              <a:sym typeface="Didact Gothic"/>
            </a:endParaRPr>
          </a:p>
          <a:p>
            <a:pPr marL="457200" lvl="0" indent="-317500" algn="l" rtl="0">
              <a:spcBef>
                <a:spcPts val="0"/>
              </a:spcBef>
              <a:spcAft>
                <a:spcPts val="0"/>
              </a:spcAft>
              <a:buClr>
                <a:srgbClr val="222221"/>
              </a:buClr>
              <a:buSzPts val="1400"/>
              <a:buFont typeface="Didact Gothic"/>
              <a:buChar char="●"/>
            </a:pPr>
            <a:r>
              <a:rPr lang="en">
                <a:solidFill>
                  <a:srgbClr val="222221"/>
                </a:solidFill>
                <a:latin typeface="Didact Gothic"/>
                <a:ea typeface="Didact Gothic"/>
                <a:cs typeface="Didact Gothic"/>
                <a:sym typeface="Didact Gothic"/>
              </a:rPr>
              <a:t>Countvectorizer</a:t>
            </a:r>
            <a:endParaRPr>
              <a:solidFill>
                <a:srgbClr val="222221"/>
              </a:solidFill>
              <a:latin typeface="Didact Gothic"/>
              <a:ea typeface="Didact Gothic"/>
              <a:cs typeface="Didact Gothic"/>
              <a:sym typeface="Didact Gothic"/>
            </a:endParaRPr>
          </a:p>
          <a:p>
            <a:pPr marL="457200" lvl="0" indent="-317500" algn="l" rtl="0">
              <a:spcBef>
                <a:spcPts val="0"/>
              </a:spcBef>
              <a:spcAft>
                <a:spcPts val="0"/>
              </a:spcAft>
              <a:buClr>
                <a:srgbClr val="222221"/>
              </a:buClr>
              <a:buSzPts val="1400"/>
              <a:buFont typeface="Didact Gothic"/>
              <a:buChar char="●"/>
            </a:pPr>
            <a:r>
              <a:rPr lang="en">
                <a:solidFill>
                  <a:srgbClr val="222221"/>
                </a:solidFill>
                <a:latin typeface="Didact Gothic"/>
                <a:ea typeface="Didact Gothic"/>
                <a:cs typeface="Didact Gothic"/>
                <a:sym typeface="Didact Gothic"/>
              </a:rPr>
              <a:t>N-grams</a:t>
            </a:r>
            <a:endParaRPr>
              <a:solidFill>
                <a:srgbClr val="222221"/>
              </a:solidFill>
              <a:latin typeface="Didact Gothic"/>
              <a:ea typeface="Didact Gothic"/>
              <a:cs typeface="Didact Gothic"/>
              <a:sym typeface="Didact Gothic"/>
            </a:endParaRPr>
          </a:p>
          <a:p>
            <a:pPr marL="457200" lvl="0" indent="-317500" algn="l" rtl="0">
              <a:spcBef>
                <a:spcPts val="0"/>
              </a:spcBef>
              <a:spcAft>
                <a:spcPts val="0"/>
              </a:spcAft>
              <a:buClr>
                <a:srgbClr val="222221"/>
              </a:buClr>
              <a:buSzPts val="1400"/>
              <a:buFont typeface="Didact Gothic"/>
              <a:buChar char="●"/>
            </a:pPr>
            <a:r>
              <a:rPr lang="en">
                <a:solidFill>
                  <a:srgbClr val="222221"/>
                </a:solidFill>
                <a:latin typeface="Didact Gothic"/>
                <a:ea typeface="Didact Gothic"/>
                <a:cs typeface="Didact Gothic"/>
                <a:sym typeface="Didact Gothic"/>
              </a:rPr>
              <a:t>TF-IDF (Term Frequency-Inverse Document Frequency)</a:t>
            </a:r>
            <a:endParaRPr>
              <a:solidFill>
                <a:srgbClr val="222221"/>
              </a:solidFill>
              <a:latin typeface="Didact Gothic"/>
              <a:ea typeface="Didact Gothic"/>
              <a:cs typeface="Didact Gothic"/>
              <a:sym typeface="Didact Gothic"/>
            </a:endParaRPr>
          </a:p>
          <a:p>
            <a:pPr marL="457200" lvl="0" indent="0" algn="l" rtl="0">
              <a:spcBef>
                <a:spcPts val="0"/>
              </a:spcBef>
              <a:spcAft>
                <a:spcPts val="0"/>
              </a:spcAft>
              <a:buNone/>
            </a:pPr>
            <a:endParaRPr>
              <a:solidFill>
                <a:srgbClr val="222221"/>
              </a:solidFill>
              <a:latin typeface="Didact Gothic"/>
              <a:ea typeface="Didact Gothic"/>
              <a:cs typeface="Didact Gothic"/>
              <a:sym typeface="Didact Gothic"/>
            </a:endParaRPr>
          </a:p>
        </p:txBody>
      </p:sp>
      <p:sp>
        <p:nvSpPr>
          <p:cNvPr id="2494" name="Google Shape;2494;p65"/>
          <p:cNvSpPr/>
          <p:nvPr/>
        </p:nvSpPr>
        <p:spPr>
          <a:xfrm>
            <a:off x="1217950" y="1343128"/>
            <a:ext cx="1970100" cy="730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5"/>
          <p:cNvSpPr txBox="1">
            <a:spLocks noGrp="1"/>
          </p:cNvSpPr>
          <p:nvPr>
            <p:ph type="subTitle" idx="4294967295"/>
          </p:nvPr>
        </p:nvSpPr>
        <p:spPr>
          <a:xfrm>
            <a:off x="1303750" y="1333529"/>
            <a:ext cx="1799100" cy="4233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sz="1800">
                <a:solidFill>
                  <a:schemeClr val="accent6"/>
                </a:solidFill>
                <a:latin typeface="Bayon"/>
                <a:ea typeface="Bayon"/>
                <a:cs typeface="Bayon"/>
                <a:sym typeface="Bayon"/>
              </a:rPr>
              <a:t>Data    Preparation</a:t>
            </a:r>
            <a:endParaRPr sz="1800">
              <a:solidFill>
                <a:schemeClr val="accent6"/>
              </a:solidFill>
              <a:latin typeface="Bayon"/>
              <a:ea typeface="Bayon"/>
              <a:cs typeface="Bayon"/>
              <a:sym typeface="Bayon"/>
            </a:endParaRPr>
          </a:p>
        </p:txBody>
      </p:sp>
      <p:sp>
        <p:nvSpPr>
          <p:cNvPr id="2496" name="Google Shape;2496;p65"/>
          <p:cNvSpPr/>
          <p:nvPr/>
        </p:nvSpPr>
        <p:spPr>
          <a:xfrm>
            <a:off x="1171650" y="3257150"/>
            <a:ext cx="1931100" cy="281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5"/>
          <p:cNvSpPr/>
          <p:nvPr/>
        </p:nvSpPr>
        <p:spPr>
          <a:xfrm>
            <a:off x="5367350" y="2216200"/>
            <a:ext cx="1931100" cy="28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u="sng"/>
              <a:t>Countvectorizer</a:t>
            </a:r>
            <a:endParaRPr sz="1600" u="sng"/>
          </a:p>
        </p:txBody>
      </p:sp>
      <p:sp>
        <p:nvSpPr>
          <p:cNvPr id="2498" name="Google Shape;2498;p65"/>
          <p:cNvSpPr txBox="1"/>
          <p:nvPr/>
        </p:nvSpPr>
        <p:spPr>
          <a:xfrm>
            <a:off x="5226950" y="2520425"/>
            <a:ext cx="2364300" cy="361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3700"/>
              </a:spcAft>
              <a:buNone/>
            </a:pPr>
            <a:r>
              <a:rPr lang="en" sz="1150">
                <a:solidFill>
                  <a:srgbClr val="373737"/>
                </a:solidFill>
                <a:highlight>
                  <a:srgbClr val="FFFFFF"/>
                </a:highlight>
              </a:rPr>
              <a:t>Sentence: The Three Musketeers</a:t>
            </a:r>
            <a:endParaRPr sz="1150">
              <a:solidFill>
                <a:srgbClr val="373737"/>
              </a:solidFill>
              <a:highlight>
                <a:srgbClr val="FFFFFF"/>
              </a:highlight>
            </a:endParaRPr>
          </a:p>
        </p:txBody>
      </p:sp>
      <p:graphicFrame>
        <p:nvGraphicFramePr>
          <p:cNvPr id="2499" name="Google Shape;2499;p65"/>
          <p:cNvGraphicFramePr/>
          <p:nvPr/>
        </p:nvGraphicFramePr>
        <p:xfrm>
          <a:off x="4204350" y="3040300"/>
          <a:ext cx="4409500" cy="792420"/>
        </p:xfrm>
        <a:graphic>
          <a:graphicData uri="http://schemas.openxmlformats.org/drawingml/2006/table">
            <a:tbl>
              <a:tblPr>
                <a:noFill/>
                <a:tableStyleId>{1307160A-5E8F-4EB0-9A5A-516C80DB9004}</a:tableStyleId>
              </a:tblPr>
              <a:tblGrid>
                <a:gridCol w="1102375">
                  <a:extLst>
                    <a:ext uri="{9D8B030D-6E8A-4147-A177-3AD203B41FA5}">
                      <a16:colId xmlns:a16="http://schemas.microsoft.com/office/drawing/2014/main" val="20000"/>
                    </a:ext>
                  </a:extLst>
                </a:gridCol>
                <a:gridCol w="1102375">
                  <a:extLst>
                    <a:ext uri="{9D8B030D-6E8A-4147-A177-3AD203B41FA5}">
                      <a16:colId xmlns:a16="http://schemas.microsoft.com/office/drawing/2014/main" val="20001"/>
                    </a:ext>
                  </a:extLst>
                </a:gridCol>
                <a:gridCol w="1102375">
                  <a:extLst>
                    <a:ext uri="{9D8B030D-6E8A-4147-A177-3AD203B41FA5}">
                      <a16:colId xmlns:a16="http://schemas.microsoft.com/office/drawing/2014/main" val="20002"/>
                    </a:ext>
                  </a:extLst>
                </a:gridCol>
                <a:gridCol w="1102375">
                  <a:extLst>
                    <a:ext uri="{9D8B030D-6E8A-4147-A177-3AD203B41FA5}">
                      <a16:colId xmlns:a16="http://schemas.microsoft.com/office/drawing/2014/main" val="20003"/>
                    </a:ext>
                  </a:extLst>
                </a:gridCol>
              </a:tblGrid>
              <a:tr h="369325">
                <a:tc>
                  <a:txBody>
                    <a:bodyPr/>
                    <a:lstStyle/>
                    <a:p>
                      <a:pPr marL="0" lvl="0" indent="0" algn="ctr"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r>
                        <a:rPr lang="en"/>
                        <a:t>The </a:t>
                      </a:r>
                      <a:endParaRPr/>
                    </a:p>
                  </a:txBody>
                  <a:tcPr marL="91425" marR="91425" marT="91425" marB="91425"/>
                </a:tc>
                <a:tc>
                  <a:txBody>
                    <a:bodyPr/>
                    <a:lstStyle/>
                    <a:p>
                      <a:pPr marL="0" lvl="0" indent="0" algn="ctr" rtl="0">
                        <a:spcBef>
                          <a:spcPts val="0"/>
                        </a:spcBef>
                        <a:spcAft>
                          <a:spcPts val="0"/>
                        </a:spcAft>
                        <a:buNone/>
                      </a:pPr>
                      <a:r>
                        <a:rPr lang="en"/>
                        <a:t>Three</a:t>
                      </a:r>
                      <a:endParaRPr/>
                    </a:p>
                  </a:txBody>
                  <a:tcPr marL="91425" marR="91425" marT="91425" marB="91425"/>
                </a:tc>
                <a:tc>
                  <a:txBody>
                    <a:bodyPr/>
                    <a:lstStyle/>
                    <a:p>
                      <a:pPr marL="0" lvl="0" indent="0" algn="ctr" rtl="0">
                        <a:spcBef>
                          <a:spcPts val="0"/>
                        </a:spcBef>
                        <a:spcAft>
                          <a:spcPts val="0"/>
                        </a:spcAft>
                        <a:buNone/>
                      </a:pPr>
                      <a:r>
                        <a:rPr lang="en"/>
                        <a:t>Musketeers</a:t>
                      </a:r>
                      <a:endParaRPr/>
                    </a:p>
                  </a:txBody>
                  <a:tcPr marL="91425" marR="91425" marT="91425" marB="91425"/>
                </a:tc>
                <a:extLst>
                  <a:ext uri="{0D108BD9-81ED-4DB2-BD59-A6C34878D82A}">
                    <a16:rowId xmlns:a16="http://schemas.microsoft.com/office/drawing/2014/main" val="10000"/>
                  </a:ext>
                </a:extLst>
              </a:tr>
              <a:tr h="240050">
                <a:tc>
                  <a:txBody>
                    <a:bodyPr/>
                    <a:lstStyle/>
                    <a:p>
                      <a:pPr marL="0" lvl="0" indent="0" algn="ctr" rtl="0">
                        <a:spcBef>
                          <a:spcPts val="0"/>
                        </a:spcBef>
                        <a:spcAft>
                          <a:spcPts val="0"/>
                        </a:spcAft>
                        <a:buNone/>
                      </a:pPr>
                      <a:r>
                        <a:rPr lang="en"/>
                        <a:t>Sentence</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8477207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2503"/>
        <p:cNvGrpSpPr/>
        <p:nvPr/>
      </p:nvGrpSpPr>
      <p:grpSpPr>
        <a:xfrm>
          <a:off x="0" y="0"/>
          <a:ext cx="0" cy="0"/>
          <a:chOff x="0" y="0"/>
          <a:chExt cx="0" cy="0"/>
        </a:xfrm>
      </p:grpSpPr>
      <p:sp>
        <p:nvSpPr>
          <p:cNvPr id="2504" name="Google Shape;2504;p66"/>
          <p:cNvSpPr txBox="1">
            <a:spLocks noGrp="1"/>
          </p:cNvSpPr>
          <p:nvPr>
            <p:ph type="title"/>
          </p:nvPr>
        </p:nvSpPr>
        <p:spPr>
          <a:xfrm>
            <a:off x="729300" y="445025"/>
            <a:ext cx="768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Building a classification model</a:t>
            </a:r>
            <a:endParaRPr/>
          </a:p>
        </p:txBody>
      </p:sp>
      <p:sp>
        <p:nvSpPr>
          <p:cNvPr id="2505" name="Google Shape;2505;p66"/>
          <p:cNvSpPr txBox="1"/>
          <p:nvPr/>
        </p:nvSpPr>
        <p:spPr>
          <a:xfrm>
            <a:off x="1141800" y="1911400"/>
            <a:ext cx="2116200" cy="124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a:solidFill>
                <a:srgbClr val="222221"/>
              </a:solidFill>
              <a:latin typeface="Didact Gothic"/>
              <a:ea typeface="Didact Gothic"/>
              <a:cs typeface="Didact Gothic"/>
              <a:sym typeface="Didact Gothic"/>
            </a:endParaRPr>
          </a:p>
          <a:p>
            <a:pPr marL="0" lvl="0" indent="0" algn="ctr" rtl="0">
              <a:spcBef>
                <a:spcPts val="0"/>
              </a:spcBef>
              <a:spcAft>
                <a:spcPts val="0"/>
              </a:spcAft>
              <a:buNone/>
            </a:pPr>
            <a:r>
              <a:rPr lang="en">
                <a:solidFill>
                  <a:srgbClr val="222221"/>
                </a:solidFill>
                <a:latin typeface="Didact Gothic"/>
                <a:ea typeface="Didact Gothic"/>
                <a:cs typeface="Didact Gothic"/>
                <a:sym typeface="Didact Gothic"/>
              </a:rPr>
              <a:t>Converting text to numerical representation</a:t>
            </a:r>
            <a:endParaRPr>
              <a:solidFill>
                <a:srgbClr val="222221"/>
              </a:solidFill>
              <a:latin typeface="Didact Gothic"/>
              <a:ea typeface="Didact Gothic"/>
              <a:cs typeface="Didact Gothic"/>
              <a:sym typeface="Didact Gothic"/>
            </a:endParaRPr>
          </a:p>
          <a:p>
            <a:pPr marL="0" lvl="0" indent="0" algn="ctr" rtl="0">
              <a:spcBef>
                <a:spcPts val="0"/>
              </a:spcBef>
              <a:spcAft>
                <a:spcPts val="0"/>
              </a:spcAft>
              <a:buNone/>
            </a:pPr>
            <a:endParaRPr>
              <a:solidFill>
                <a:srgbClr val="222221"/>
              </a:solidFill>
              <a:latin typeface="Didact Gothic"/>
              <a:ea typeface="Didact Gothic"/>
              <a:cs typeface="Didact Gothic"/>
              <a:sym typeface="Didact Gothic"/>
            </a:endParaRPr>
          </a:p>
          <a:p>
            <a:pPr marL="0" lvl="0" indent="0" algn="l" rtl="0">
              <a:spcBef>
                <a:spcPts val="0"/>
              </a:spcBef>
              <a:spcAft>
                <a:spcPts val="0"/>
              </a:spcAft>
              <a:buNone/>
            </a:pPr>
            <a:endParaRPr>
              <a:solidFill>
                <a:srgbClr val="222221"/>
              </a:solidFill>
              <a:latin typeface="Didact Gothic"/>
              <a:ea typeface="Didact Gothic"/>
              <a:cs typeface="Didact Gothic"/>
              <a:sym typeface="Didact Gothic"/>
            </a:endParaRPr>
          </a:p>
          <a:p>
            <a:pPr marL="0" lvl="0" indent="0" algn="l" rtl="0">
              <a:spcBef>
                <a:spcPts val="0"/>
              </a:spcBef>
              <a:spcAft>
                <a:spcPts val="0"/>
              </a:spcAft>
              <a:buNone/>
            </a:pPr>
            <a:r>
              <a:rPr lang="en">
                <a:solidFill>
                  <a:srgbClr val="222221"/>
                </a:solidFill>
                <a:latin typeface="Didact Gothic"/>
                <a:ea typeface="Didact Gothic"/>
                <a:cs typeface="Didact Gothic"/>
                <a:sym typeface="Didact Gothic"/>
              </a:rPr>
              <a:t>Methods used:</a:t>
            </a:r>
            <a:endParaRPr>
              <a:solidFill>
                <a:srgbClr val="222221"/>
              </a:solidFill>
              <a:latin typeface="Didact Gothic"/>
              <a:ea typeface="Didact Gothic"/>
              <a:cs typeface="Didact Gothic"/>
              <a:sym typeface="Didact Gothic"/>
            </a:endParaRPr>
          </a:p>
          <a:p>
            <a:pPr marL="457200" lvl="0" indent="-317500" algn="l" rtl="0">
              <a:spcBef>
                <a:spcPts val="0"/>
              </a:spcBef>
              <a:spcAft>
                <a:spcPts val="0"/>
              </a:spcAft>
              <a:buClr>
                <a:srgbClr val="222221"/>
              </a:buClr>
              <a:buSzPts val="1400"/>
              <a:buFont typeface="Didact Gothic"/>
              <a:buChar char="●"/>
            </a:pPr>
            <a:r>
              <a:rPr lang="en">
                <a:solidFill>
                  <a:srgbClr val="222221"/>
                </a:solidFill>
                <a:latin typeface="Didact Gothic"/>
                <a:ea typeface="Didact Gothic"/>
                <a:cs typeface="Didact Gothic"/>
                <a:sym typeface="Didact Gothic"/>
              </a:rPr>
              <a:t>Countvectorizer</a:t>
            </a:r>
            <a:endParaRPr>
              <a:solidFill>
                <a:srgbClr val="222221"/>
              </a:solidFill>
              <a:latin typeface="Didact Gothic"/>
              <a:ea typeface="Didact Gothic"/>
              <a:cs typeface="Didact Gothic"/>
              <a:sym typeface="Didact Gothic"/>
            </a:endParaRPr>
          </a:p>
          <a:p>
            <a:pPr marL="457200" lvl="0" indent="-317500" algn="l" rtl="0">
              <a:spcBef>
                <a:spcPts val="0"/>
              </a:spcBef>
              <a:spcAft>
                <a:spcPts val="0"/>
              </a:spcAft>
              <a:buClr>
                <a:srgbClr val="222221"/>
              </a:buClr>
              <a:buSzPts val="1400"/>
              <a:buFont typeface="Didact Gothic"/>
              <a:buChar char="●"/>
            </a:pPr>
            <a:r>
              <a:rPr lang="en">
                <a:solidFill>
                  <a:srgbClr val="222221"/>
                </a:solidFill>
                <a:latin typeface="Didact Gothic"/>
                <a:ea typeface="Didact Gothic"/>
                <a:cs typeface="Didact Gothic"/>
                <a:sym typeface="Didact Gothic"/>
              </a:rPr>
              <a:t>N-grams</a:t>
            </a:r>
            <a:endParaRPr>
              <a:solidFill>
                <a:srgbClr val="222221"/>
              </a:solidFill>
              <a:latin typeface="Didact Gothic"/>
              <a:ea typeface="Didact Gothic"/>
              <a:cs typeface="Didact Gothic"/>
              <a:sym typeface="Didact Gothic"/>
            </a:endParaRPr>
          </a:p>
          <a:p>
            <a:pPr marL="457200" lvl="0" indent="-317500" algn="l" rtl="0">
              <a:spcBef>
                <a:spcPts val="0"/>
              </a:spcBef>
              <a:spcAft>
                <a:spcPts val="0"/>
              </a:spcAft>
              <a:buClr>
                <a:srgbClr val="222221"/>
              </a:buClr>
              <a:buSzPts val="1400"/>
              <a:buFont typeface="Didact Gothic"/>
              <a:buChar char="●"/>
            </a:pPr>
            <a:r>
              <a:rPr lang="en">
                <a:solidFill>
                  <a:srgbClr val="222221"/>
                </a:solidFill>
                <a:latin typeface="Didact Gothic"/>
                <a:ea typeface="Didact Gothic"/>
                <a:cs typeface="Didact Gothic"/>
                <a:sym typeface="Didact Gothic"/>
              </a:rPr>
              <a:t>TF-IDF (Term Frequency-Inverse Document Frequency)</a:t>
            </a:r>
            <a:endParaRPr>
              <a:solidFill>
                <a:srgbClr val="222221"/>
              </a:solidFill>
              <a:latin typeface="Didact Gothic"/>
              <a:ea typeface="Didact Gothic"/>
              <a:cs typeface="Didact Gothic"/>
              <a:sym typeface="Didact Gothic"/>
            </a:endParaRPr>
          </a:p>
          <a:p>
            <a:pPr marL="457200" lvl="0" indent="0" algn="l" rtl="0">
              <a:spcBef>
                <a:spcPts val="0"/>
              </a:spcBef>
              <a:spcAft>
                <a:spcPts val="0"/>
              </a:spcAft>
              <a:buNone/>
            </a:pPr>
            <a:endParaRPr>
              <a:solidFill>
                <a:srgbClr val="222221"/>
              </a:solidFill>
              <a:latin typeface="Didact Gothic"/>
              <a:ea typeface="Didact Gothic"/>
              <a:cs typeface="Didact Gothic"/>
              <a:sym typeface="Didact Gothic"/>
            </a:endParaRPr>
          </a:p>
        </p:txBody>
      </p:sp>
      <p:sp>
        <p:nvSpPr>
          <p:cNvPr id="2506" name="Google Shape;2506;p66"/>
          <p:cNvSpPr/>
          <p:nvPr/>
        </p:nvSpPr>
        <p:spPr>
          <a:xfrm>
            <a:off x="1217950" y="1343128"/>
            <a:ext cx="1970100" cy="730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6"/>
          <p:cNvSpPr txBox="1">
            <a:spLocks noGrp="1"/>
          </p:cNvSpPr>
          <p:nvPr>
            <p:ph type="subTitle" idx="4294967295"/>
          </p:nvPr>
        </p:nvSpPr>
        <p:spPr>
          <a:xfrm>
            <a:off x="1303750" y="1333529"/>
            <a:ext cx="1799100" cy="4233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sz="1800">
                <a:solidFill>
                  <a:schemeClr val="accent6"/>
                </a:solidFill>
                <a:latin typeface="Bayon"/>
                <a:ea typeface="Bayon"/>
                <a:cs typeface="Bayon"/>
                <a:sym typeface="Bayon"/>
              </a:rPr>
              <a:t>Data    Preparation</a:t>
            </a:r>
            <a:endParaRPr sz="1800">
              <a:solidFill>
                <a:schemeClr val="accent6"/>
              </a:solidFill>
              <a:latin typeface="Bayon"/>
              <a:ea typeface="Bayon"/>
              <a:cs typeface="Bayon"/>
              <a:sym typeface="Bayon"/>
            </a:endParaRPr>
          </a:p>
        </p:txBody>
      </p:sp>
      <p:sp>
        <p:nvSpPr>
          <p:cNvPr id="2508" name="Google Shape;2508;p66"/>
          <p:cNvSpPr/>
          <p:nvPr/>
        </p:nvSpPr>
        <p:spPr>
          <a:xfrm>
            <a:off x="1171650" y="3485750"/>
            <a:ext cx="1931100" cy="281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6"/>
          <p:cNvSpPr/>
          <p:nvPr/>
        </p:nvSpPr>
        <p:spPr>
          <a:xfrm>
            <a:off x="5367350" y="1301800"/>
            <a:ext cx="1931100" cy="28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u="sng"/>
              <a:t>Bi-gram</a:t>
            </a:r>
            <a:endParaRPr sz="1600" u="sng"/>
          </a:p>
        </p:txBody>
      </p:sp>
      <p:sp>
        <p:nvSpPr>
          <p:cNvPr id="2510" name="Google Shape;2510;p66"/>
          <p:cNvSpPr txBox="1"/>
          <p:nvPr/>
        </p:nvSpPr>
        <p:spPr>
          <a:xfrm>
            <a:off x="5226950" y="1606025"/>
            <a:ext cx="2364300" cy="361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3700"/>
              </a:spcAft>
              <a:buNone/>
            </a:pPr>
            <a:r>
              <a:rPr lang="en" sz="1150">
                <a:solidFill>
                  <a:srgbClr val="373737"/>
                </a:solidFill>
                <a:highlight>
                  <a:srgbClr val="FFFFFF"/>
                </a:highlight>
              </a:rPr>
              <a:t>Sentence: The Three Musketeers</a:t>
            </a:r>
            <a:endParaRPr sz="1150">
              <a:solidFill>
                <a:srgbClr val="373737"/>
              </a:solidFill>
              <a:highlight>
                <a:srgbClr val="FFFFFF"/>
              </a:highlight>
            </a:endParaRPr>
          </a:p>
        </p:txBody>
      </p:sp>
      <p:graphicFrame>
        <p:nvGraphicFramePr>
          <p:cNvPr id="2511" name="Google Shape;2511;p66"/>
          <p:cNvGraphicFramePr/>
          <p:nvPr/>
        </p:nvGraphicFramePr>
        <p:xfrm>
          <a:off x="4204350" y="2125900"/>
          <a:ext cx="4409500" cy="792420"/>
        </p:xfrm>
        <a:graphic>
          <a:graphicData uri="http://schemas.openxmlformats.org/drawingml/2006/table">
            <a:tbl>
              <a:tblPr>
                <a:noFill/>
                <a:tableStyleId>{1307160A-5E8F-4EB0-9A5A-516C80DB9004}</a:tableStyleId>
              </a:tblPr>
              <a:tblGrid>
                <a:gridCol w="1102375">
                  <a:extLst>
                    <a:ext uri="{9D8B030D-6E8A-4147-A177-3AD203B41FA5}">
                      <a16:colId xmlns:a16="http://schemas.microsoft.com/office/drawing/2014/main" val="20000"/>
                    </a:ext>
                  </a:extLst>
                </a:gridCol>
                <a:gridCol w="1102375">
                  <a:extLst>
                    <a:ext uri="{9D8B030D-6E8A-4147-A177-3AD203B41FA5}">
                      <a16:colId xmlns:a16="http://schemas.microsoft.com/office/drawing/2014/main" val="20001"/>
                    </a:ext>
                  </a:extLst>
                </a:gridCol>
                <a:gridCol w="1102375">
                  <a:extLst>
                    <a:ext uri="{9D8B030D-6E8A-4147-A177-3AD203B41FA5}">
                      <a16:colId xmlns:a16="http://schemas.microsoft.com/office/drawing/2014/main" val="20002"/>
                    </a:ext>
                  </a:extLst>
                </a:gridCol>
                <a:gridCol w="1102375">
                  <a:extLst>
                    <a:ext uri="{9D8B030D-6E8A-4147-A177-3AD203B41FA5}">
                      <a16:colId xmlns:a16="http://schemas.microsoft.com/office/drawing/2014/main" val="20003"/>
                    </a:ext>
                  </a:extLst>
                </a:gridCol>
              </a:tblGrid>
              <a:tr h="369325">
                <a:tc>
                  <a:txBody>
                    <a:bodyPr/>
                    <a:lstStyle/>
                    <a:p>
                      <a:pPr marL="0" lvl="0" indent="0" algn="ctr"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r>
                        <a:rPr lang="en"/>
                        <a:t>The Three</a:t>
                      </a:r>
                      <a:endParaRPr/>
                    </a:p>
                  </a:txBody>
                  <a:tcPr marL="91425" marR="91425" marT="91425" marB="91425"/>
                </a:tc>
                <a:tc gridSpan="2">
                  <a:txBody>
                    <a:bodyPr/>
                    <a:lstStyle/>
                    <a:p>
                      <a:pPr marL="0" lvl="0" indent="0" algn="ctr" rtl="0">
                        <a:spcBef>
                          <a:spcPts val="0"/>
                        </a:spcBef>
                        <a:spcAft>
                          <a:spcPts val="0"/>
                        </a:spcAft>
                        <a:buNone/>
                      </a:pPr>
                      <a:r>
                        <a:rPr lang="en"/>
                        <a:t>Three Musketeers</a:t>
                      </a:r>
                      <a:endParaRPr/>
                    </a:p>
                  </a:txBody>
                  <a:tcPr marL="91425" marR="91425" marT="91425" marB="91425"/>
                </a:tc>
                <a:tc hMerge="1">
                  <a:txBody>
                    <a:bodyPr/>
                    <a:lstStyle/>
                    <a:p>
                      <a:endParaRPr lang="en-US"/>
                    </a:p>
                  </a:txBody>
                  <a:tcPr/>
                </a:tc>
                <a:extLst>
                  <a:ext uri="{0D108BD9-81ED-4DB2-BD59-A6C34878D82A}">
                    <a16:rowId xmlns:a16="http://schemas.microsoft.com/office/drawing/2014/main" val="10000"/>
                  </a:ext>
                </a:extLst>
              </a:tr>
              <a:tr h="240050">
                <a:tc>
                  <a:txBody>
                    <a:bodyPr/>
                    <a:lstStyle/>
                    <a:p>
                      <a:pPr marL="0" lvl="0" indent="0" algn="ctr" rtl="0">
                        <a:spcBef>
                          <a:spcPts val="0"/>
                        </a:spcBef>
                        <a:spcAft>
                          <a:spcPts val="0"/>
                        </a:spcAft>
                        <a:buNone/>
                      </a:pPr>
                      <a:r>
                        <a:rPr lang="en"/>
                        <a:t>Sentence</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gridSpan="2">
                  <a:txBody>
                    <a:bodyPr/>
                    <a:lstStyle/>
                    <a:p>
                      <a:pPr marL="0" lvl="0" indent="0" algn="ctr" rtl="0">
                        <a:spcBef>
                          <a:spcPts val="0"/>
                        </a:spcBef>
                        <a:spcAft>
                          <a:spcPts val="0"/>
                        </a:spcAft>
                        <a:buNone/>
                      </a:pPr>
                      <a:r>
                        <a:rPr lang="en"/>
                        <a:t>1</a:t>
                      </a:r>
                      <a:endParaRPr/>
                    </a:p>
                  </a:txBody>
                  <a:tcPr marL="91425" marR="91425" marT="91425" marB="91425"/>
                </a:tc>
                <a:tc hMerge="1">
                  <a:txBody>
                    <a:bodyPr/>
                    <a:lstStyle/>
                    <a:p>
                      <a:endParaRPr lang="en-US"/>
                    </a:p>
                  </a:txBody>
                  <a:tcPr/>
                </a:tc>
                <a:extLst>
                  <a:ext uri="{0D108BD9-81ED-4DB2-BD59-A6C34878D82A}">
                    <a16:rowId xmlns:a16="http://schemas.microsoft.com/office/drawing/2014/main" val="10001"/>
                  </a:ext>
                </a:extLst>
              </a:tr>
            </a:tbl>
          </a:graphicData>
        </a:graphic>
      </p:graphicFrame>
      <p:sp>
        <p:nvSpPr>
          <p:cNvPr id="2512" name="Google Shape;2512;p66"/>
          <p:cNvSpPr/>
          <p:nvPr/>
        </p:nvSpPr>
        <p:spPr>
          <a:xfrm>
            <a:off x="5367350" y="3246825"/>
            <a:ext cx="1931100" cy="28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u="sng"/>
              <a:t>Tri-gram</a:t>
            </a:r>
            <a:endParaRPr sz="1600" u="sng"/>
          </a:p>
        </p:txBody>
      </p:sp>
      <p:sp>
        <p:nvSpPr>
          <p:cNvPr id="2513" name="Google Shape;2513;p66"/>
          <p:cNvSpPr txBox="1"/>
          <p:nvPr/>
        </p:nvSpPr>
        <p:spPr>
          <a:xfrm>
            <a:off x="5226950" y="3551050"/>
            <a:ext cx="2364300" cy="361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3700"/>
              </a:spcAft>
              <a:buNone/>
            </a:pPr>
            <a:r>
              <a:rPr lang="en" sz="1150">
                <a:solidFill>
                  <a:srgbClr val="373737"/>
                </a:solidFill>
                <a:highlight>
                  <a:srgbClr val="FFFFFF"/>
                </a:highlight>
              </a:rPr>
              <a:t>Sentence: The Three Musketeers</a:t>
            </a:r>
            <a:endParaRPr sz="1150">
              <a:solidFill>
                <a:srgbClr val="373737"/>
              </a:solidFill>
              <a:highlight>
                <a:srgbClr val="FFFFFF"/>
              </a:highlight>
            </a:endParaRPr>
          </a:p>
        </p:txBody>
      </p:sp>
      <p:graphicFrame>
        <p:nvGraphicFramePr>
          <p:cNvPr id="2514" name="Google Shape;2514;p66"/>
          <p:cNvGraphicFramePr/>
          <p:nvPr/>
        </p:nvGraphicFramePr>
        <p:xfrm>
          <a:off x="4204350" y="3994725"/>
          <a:ext cx="4409500" cy="792420"/>
        </p:xfrm>
        <a:graphic>
          <a:graphicData uri="http://schemas.openxmlformats.org/drawingml/2006/table">
            <a:tbl>
              <a:tblPr>
                <a:noFill/>
                <a:tableStyleId>{1307160A-5E8F-4EB0-9A5A-516C80DB9004}</a:tableStyleId>
              </a:tblPr>
              <a:tblGrid>
                <a:gridCol w="1102375">
                  <a:extLst>
                    <a:ext uri="{9D8B030D-6E8A-4147-A177-3AD203B41FA5}">
                      <a16:colId xmlns:a16="http://schemas.microsoft.com/office/drawing/2014/main" val="20000"/>
                    </a:ext>
                  </a:extLst>
                </a:gridCol>
                <a:gridCol w="3307125">
                  <a:extLst>
                    <a:ext uri="{9D8B030D-6E8A-4147-A177-3AD203B41FA5}">
                      <a16:colId xmlns:a16="http://schemas.microsoft.com/office/drawing/2014/main" val="20001"/>
                    </a:ext>
                  </a:extLst>
                </a:gridCol>
              </a:tblGrid>
              <a:tr h="396200">
                <a:tc>
                  <a:txBody>
                    <a:bodyPr/>
                    <a:lstStyle/>
                    <a:p>
                      <a:pPr marL="0" lvl="0" indent="0" algn="ctr"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r>
                        <a:rPr lang="en"/>
                        <a:t>The Three Musketeers</a:t>
                      </a:r>
                      <a:endParaRPr/>
                    </a:p>
                  </a:txBody>
                  <a:tcPr marL="91425" marR="91425" marT="91425" marB="91425"/>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a:t>Sentence</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3391263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2518"/>
        <p:cNvGrpSpPr/>
        <p:nvPr/>
      </p:nvGrpSpPr>
      <p:grpSpPr>
        <a:xfrm>
          <a:off x="0" y="0"/>
          <a:ext cx="0" cy="0"/>
          <a:chOff x="0" y="0"/>
          <a:chExt cx="0" cy="0"/>
        </a:xfrm>
      </p:grpSpPr>
      <p:sp>
        <p:nvSpPr>
          <p:cNvPr id="2519" name="Google Shape;2519;p67"/>
          <p:cNvSpPr txBox="1">
            <a:spLocks noGrp="1"/>
          </p:cNvSpPr>
          <p:nvPr>
            <p:ph type="title"/>
          </p:nvPr>
        </p:nvSpPr>
        <p:spPr>
          <a:xfrm>
            <a:off x="729300" y="445025"/>
            <a:ext cx="768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Bernoulli/ Model</a:t>
            </a:r>
            <a:endParaRPr/>
          </a:p>
        </p:txBody>
      </p:sp>
      <p:sp>
        <p:nvSpPr>
          <p:cNvPr id="2520" name="Google Shape;2520;p67"/>
          <p:cNvSpPr txBox="1"/>
          <p:nvPr/>
        </p:nvSpPr>
        <p:spPr>
          <a:xfrm>
            <a:off x="916250" y="1246250"/>
            <a:ext cx="7240500" cy="1240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222221"/>
              </a:buClr>
              <a:buSzPts val="1400"/>
              <a:buFont typeface="Didact Gothic"/>
              <a:buChar char="-"/>
            </a:pPr>
            <a:r>
              <a:rPr lang="en">
                <a:solidFill>
                  <a:srgbClr val="222221"/>
                </a:solidFill>
                <a:latin typeface="Didact Gothic"/>
                <a:ea typeface="Didact Gothic"/>
                <a:cs typeface="Didact Gothic"/>
                <a:sym typeface="Didact Gothic"/>
              </a:rPr>
              <a:t>Logistic regression “bends” our best fit line, to match the range or set of values. </a:t>
            </a:r>
            <a:endParaRPr>
              <a:solidFill>
                <a:srgbClr val="222221"/>
              </a:solidFill>
              <a:latin typeface="Didact Gothic"/>
              <a:ea typeface="Didact Gothic"/>
              <a:cs typeface="Didact Gothic"/>
              <a:sym typeface="Didact Gothic"/>
            </a:endParaRPr>
          </a:p>
          <a:p>
            <a:pPr marL="457200" lvl="0" indent="-317500" algn="l" rtl="0">
              <a:spcBef>
                <a:spcPts val="0"/>
              </a:spcBef>
              <a:spcAft>
                <a:spcPts val="0"/>
              </a:spcAft>
              <a:buClr>
                <a:srgbClr val="222221"/>
              </a:buClr>
              <a:buSzPts val="1400"/>
              <a:buFont typeface="Didact Gothic"/>
              <a:buChar char="-"/>
            </a:pPr>
            <a:r>
              <a:rPr lang="en">
                <a:solidFill>
                  <a:srgbClr val="222221"/>
                </a:solidFill>
                <a:latin typeface="Didact Gothic"/>
                <a:ea typeface="Didact Gothic"/>
                <a:cs typeface="Didact Gothic"/>
                <a:sym typeface="Didact Gothic"/>
              </a:rPr>
              <a:t>Useful in predicting binary outcomes.</a:t>
            </a:r>
            <a:endParaRPr>
              <a:solidFill>
                <a:srgbClr val="222221"/>
              </a:solidFill>
              <a:latin typeface="Didact Gothic"/>
              <a:ea typeface="Didact Gothic"/>
              <a:cs typeface="Didact Gothic"/>
              <a:sym typeface="Didact Gothic"/>
            </a:endParaRPr>
          </a:p>
        </p:txBody>
      </p:sp>
      <p:pic>
        <p:nvPicPr>
          <p:cNvPr id="2521" name="Google Shape;2521;p67"/>
          <p:cNvPicPr preferRelativeResize="0"/>
          <p:nvPr/>
        </p:nvPicPr>
        <p:blipFill>
          <a:blip r:embed="rId3">
            <a:alphaModFix/>
          </a:blip>
          <a:stretch>
            <a:fillRect/>
          </a:stretch>
        </p:blipFill>
        <p:spPr>
          <a:xfrm>
            <a:off x="4782376" y="2373575"/>
            <a:ext cx="3901150" cy="2352250"/>
          </a:xfrm>
          <a:prstGeom prst="rect">
            <a:avLst/>
          </a:prstGeom>
          <a:noFill/>
          <a:ln>
            <a:noFill/>
          </a:ln>
        </p:spPr>
      </p:pic>
      <p:pic>
        <p:nvPicPr>
          <p:cNvPr id="2522" name="Google Shape;2522;p67"/>
          <p:cNvPicPr preferRelativeResize="0"/>
          <p:nvPr/>
        </p:nvPicPr>
        <p:blipFill>
          <a:blip r:embed="rId4">
            <a:alphaModFix/>
          </a:blip>
          <a:stretch>
            <a:fillRect/>
          </a:stretch>
        </p:blipFill>
        <p:spPr>
          <a:xfrm>
            <a:off x="390000" y="2373575"/>
            <a:ext cx="3901150" cy="2352250"/>
          </a:xfrm>
          <a:prstGeom prst="rect">
            <a:avLst/>
          </a:prstGeom>
          <a:noFill/>
          <a:ln>
            <a:noFill/>
          </a:ln>
        </p:spPr>
      </p:pic>
      <p:sp>
        <p:nvSpPr>
          <p:cNvPr id="2523" name="Google Shape;2523;p67"/>
          <p:cNvSpPr txBox="1"/>
          <p:nvPr/>
        </p:nvSpPr>
        <p:spPr>
          <a:xfrm>
            <a:off x="1442650" y="2047375"/>
            <a:ext cx="201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Didact Gothic"/>
                <a:ea typeface="Didact Gothic"/>
                <a:cs typeface="Didact Gothic"/>
                <a:sym typeface="Didact Gothic"/>
              </a:rPr>
              <a:t>Linear Regression</a:t>
            </a:r>
            <a:endParaRPr>
              <a:latin typeface="Didact Gothic"/>
              <a:ea typeface="Didact Gothic"/>
              <a:cs typeface="Didact Gothic"/>
              <a:sym typeface="Didact Gothic"/>
            </a:endParaRPr>
          </a:p>
        </p:txBody>
      </p:sp>
      <p:sp>
        <p:nvSpPr>
          <p:cNvPr id="2524" name="Google Shape;2524;p67"/>
          <p:cNvSpPr txBox="1"/>
          <p:nvPr/>
        </p:nvSpPr>
        <p:spPr>
          <a:xfrm>
            <a:off x="5733050" y="2047375"/>
            <a:ext cx="201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Didact Gothic"/>
                <a:ea typeface="Didact Gothic"/>
                <a:cs typeface="Didact Gothic"/>
                <a:sym typeface="Didact Gothic"/>
              </a:rPr>
              <a:t>Logistic Regression</a:t>
            </a:r>
            <a:endParaRPr>
              <a:latin typeface="Didact Gothic"/>
              <a:ea typeface="Didact Gothic"/>
              <a:cs typeface="Didact Gothic"/>
              <a:sym typeface="Didact Gothic"/>
            </a:endParaRPr>
          </a:p>
        </p:txBody>
      </p:sp>
    </p:spTree>
    <p:extLst>
      <p:ext uri="{BB962C8B-B14F-4D97-AF65-F5344CB8AC3E}">
        <p14:creationId xmlns:p14="http://schemas.microsoft.com/office/powerpoint/2010/main" val="17393197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872"/>
        <p:cNvGrpSpPr/>
        <p:nvPr/>
      </p:nvGrpSpPr>
      <p:grpSpPr>
        <a:xfrm>
          <a:off x="0" y="0"/>
          <a:ext cx="0" cy="0"/>
          <a:chOff x="0" y="0"/>
          <a:chExt cx="0" cy="0"/>
        </a:xfrm>
      </p:grpSpPr>
      <p:sp>
        <p:nvSpPr>
          <p:cNvPr id="2873" name="Google Shape;2873;p73"/>
          <p:cNvSpPr txBox="1">
            <a:spLocks noGrp="1"/>
          </p:cNvSpPr>
          <p:nvPr>
            <p:ph type="title"/>
          </p:nvPr>
        </p:nvSpPr>
        <p:spPr>
          <a:xfrm>
            <a:off x="648375"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MOVING FORWARD</a:t>
            </a:r>
            <a:endParaRPr/>
          </a:p>
        </p:txBody>
      </p:sp>
      <p:sp>
        <p:nvSpPr>
          <p:cNvPr id="2874" name="Google Shape;2874;p73"/>
          <p:cNvSpPr/>
          <p:nvPr/>
        </p:nvSpPr>
        <p:spPr>
          <a:xfrm>
            <a:off x="1121363" y="2819936"/>
            <a:ext cx="1587300" cy="499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3"/>
          <p:cNvSpPr/>
          <p:nvPr/>
        </p:nvSpPr>
        <p:spPr>
          <a:xfrm>
            <a:off x="3778400" y="2824641"/>
            <a:ext cx="1587300" cy="499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3"/>
          <p:cNvSpPr/>
          <p:nvPr/>
        </p:nvSpPr>
        <p:spPr>
          <a:xfrm>
            <a:off x="6440333" y="2824641"/>
            <a:ext cx="1587300" cy="499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3"/>
          <p:cNvSpPr txBox="1">
            <a:spLocks noGrp="1"/>
          </p:cNvSpPr>
          <p:nvPr>
            <p:ph type="subTitle" idx="5"/>
          </p:nvPr>
        </p:nvSpPr>
        <p:spPr>
          <a:xfrm>
            <a:off x="1160975" y="2884110"/>
            <a:ext cx="1508100" cy="417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400"/>
              <a:t>Time &amp; resources</a:t>
            </a:r>
            <a:endParaRPr sz="1400"/>
          </a:p>
        </p:txBody>
      </p:sp>
      <p:sp>
        <p:nvSpPr>
          <p:cNvPr id="2878" name="Google Shape;2878;p73"/>
          <p:cNvSpPr txBox="1">
            <a:spLocks noGrp="1"/>
          </p:cNvSpPr>
          <p:nvPr>
            <p:ph type="subTitle" idx="6"/>
          </p:nvPr>
        </p:nvSpPr>
        <p:spPr>
          <a:xfrm>
            <a:off x="738175" y="3406550"/>
            <a:ext cx="2353800" cy="68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Gather more data to train the model, using information from various platforms</a:t>
            </a:r>
            <a:endParaRPr/>
          </a:p>
        </p:txBody>
      </p:sp>
      <p:sp>
        <p:nvSpPr>
          <p:cNvPr id="2879" name="Google Shape;2879;p73"/>
          <p:cNvSpPr txBox="1">
            <a:spLocks noGrp="1"/>
          </p:cNvSpPr>
          <p:nvPr>
            <p:ph type="subTitle" idx="3"/>
          </p:nvPr>
        </p:nvSpPr>
        <p:spPr>
          <a:xfrm>
            <a:off x="6479627" y="2884110"/>
            <a:ext cx="1508700" cy="417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400"/>
              <a:t>Sentiment analysis</a:t>
            </a:r>
            <a:endParaRPr sz="1400"/>
          </a:p>
        </p:txBody>
      </p:sp>
      <p:sp>
        <p:nvSpPr>
          <p:cNvPr id="2880" name="Google Shape;2880;p73"/>
          <p:cNvSpPr txBox="1">
            <a:spLocks noGrp="1"/>
          </p:cNvSpPr>
          <p:nvPr>
            <p:ph type="subTitle" idx="4"/>
          </p:nvPr>
        </p:nvSpPr>
        <p:spPr>
          <a:xfrm>
            <a:off x="6052125" y="3406550"/>
            <a:ext cx="2353800" cy="68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Expand the model to understand the sentiments behind the posts</a:t>
            </a:r>
            <a:endParaRPr/>
          </a:p>
        </p:txBody>
      </p:sp>
      <p:sp>
        <p:nvSpPr>
          <p:cNvPr id="2881" name="Google Shape;2881;p73"/>
          <p:cNvSpPr txBox="1">
            <a:spLocks noGrp="1"/>
          </p:cNvSpPr>
          <p:nvPr>
            <p:ph type="subTitle" idx="1"/>
          </p:nvPr>
        </p:nvSpPr>
        <p:spPr>
          <a:xfrm>
            <a:off x="3818003" y="2884110"/>
            <a:ext cx="1508100" cy="41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accent3"/>
              </a:buClr>
              <a:buSzPts val="1100"/>
              <a:buFont typeface="Arial"/>
              <a:buNone/>
            </a:pPr>
            <a:r>
              <a:rPr lang="en" sz="1400"/>
              <a:t>Web lingo</a:t>
            </a:r>
            <a:endParaRPr sz="1400"/>
          </a:p>
          <a:p>
            <a:pPr marL="0" lvl="0" indent="0" algn="ctr" rtl="0">
              <a:spcBef>
                <a:spcPts val="1200"/>
              </a:spcBef>
              <a:spcAft>
                <a:spcPts val="1200"/>
              </a:spcAft>
              <a:buNone/>
            </a:pPr>
            <a:endParaRPr sz="1400"/>
          </a:p>
        </p:txBody>
      </p:sp>
      <p:sp>
        <p:nvSpPr>
          <p:cNvPr id="2882" name="Google Shape;2882;p73"/>
          <p:cNvSpPr txBox="1">
            <a:spLocks noGrp="1"/>
          </p:cNvSpPr>
          <p:nvPr>
            <p:ph type="subTitle" idx="2"/>
          </p:nvPr>
        </p:nvSpPr>
        <p:spPr>
          <a:xfrm>
            <a:off x="3395150" y="3406550"/>
            <a:ext cx="2353800" cy="68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accent3"/>
              </a:buClr>
              <a:buSzPts val="1100"/>
              <a:buFont typeface="Arial"/>
              <a:buNone/>
            </a:pPr>
            <a:r>
              <a:rPr lang="en"/>
              <a:t>Train the model to better understand acronyms and abbreviations being used</a:t>
            </a:r>
            <a:endParaRPr/>
          </a:p>
          <a:p>
            <a:pPr marL="0" lvl="0" indent="0" algn="ctr" rtl="0">
              <a:spcBef>
                <a:spcPts val="0"/>
              </a:spcBef>
              <a:spcAft>
                <a:spcPts val="0"/>
              </a:spcAft>
              <a:buNone/>
            </a:pPr>
            <a:endParaRPr/>
          </a:p>
        </p:txBody>
      </p:sp>
      <p:pic>
        <p:nvPicPr>
          <p:cNvPr id="2883" name="Google Shape;2883;p73"/>
          <p:cNvPicPr preferRelativeResize="0"/>
          <p:nvPr/>
        </p:nvPicPr>
        <p:blipFill rotWithShape="1">
          <a:blip r:embed="rId3">
            <a:alphaModFix/>
          </a:blip>
          <a:srcRect l="23755" r="9794"/>
          <a:stretch/>
        </p:blipFill>
        <p:spPr>
          <a:xfrm>
            <a:off x="1223663" y="1156700"/>
            <a:ext cx="1382700" cy="1386900"/>
          </a:xfrm>
          <a:prstGeom prst="round2SameRect">
            <a:avLst>
              <a:gd name="adj1" fmla="val 50000"/>
              <a:gd name="adj2" fmla="val 0"/>
            </a:avLst>
          </a:prstGeom>
          <a:noFill/>
          <a:ln>
            <a:noFill/>
          </a:ln>
        </p:spPr>
      </p:pic>
      <p:pic>
        <p:nvPicPr>
          <p:cNvPr id="2884" name="Google Shape;2884;p73"/>
          <p:cNvPicPr preferRelativeResize="0"/>
          <p:nvPr/>
        </p:nvPicPr>
        <p:blipFill rotWithShape="1">
          <a:blip r:embed="rId4">
            <a:alphaModFix/>
          </a:blip>
          <a:srcRect l="1674" r="31875"/>
          <a:stretch/>
        </p:blipFill>
        <p:spPr>
          <a:xfrm>
            <a:off x="3880700" y="1156712"/>
            <a:ext cx="1382700" cy="1386900"/>
          </a:xfrm>
          <a:prstGeom prst="round2SameRect">
            <a:avLst>
              <a:gd name="adj1" fmla="val 50000"/>
              <a:gd name="adj2" fmla="val 0"/>
            </a:avLst>
          </a:prstGeom>
          <a:noFill/>
          <a:ln>
            <a:noFill/>
          </a:ln>
        </p:spPr>
      </p:pic>
      <p:pic>
        <p:nvPicPr>
          <p:cNvPr id="2885" name="Google Shape;2885;p73"/>
          <p:cNvPicPr preferRelativeResize="0"/>
          <p:nvPr/>
        </p:nvPicPr>
        <p:blipFill rotWithShape="1">
          <a:blip r:embed="rId5">
            <a:alphaModFix/>
          </a:blip>
          <a:srcRect l="16778" r="16771"/>
          <a:stretch/>
        </p:blipFill>
        <p:spPr>
          <a:xfrm>
            <a:off x="6542633" y="1156712"/>
            <a:ext cx="1382700" cy="1386900"/>
          </a:xfrm>
          <a:prstGeom prst="round2SameRect">
            <a:avLst>
              <a:gd name="adj1" fmla="val 50000"/>
              <a:gd name="adj2" fmla="val 0"/>
            </a:avLst>
          </a:prstGeom>
          <a:noFill/>
          <a:ln>
            <a:noFill/>
          </a:ln>
        </p:spPr>
      </p:pic>
      <p:pic>
        <p:nvPicPr>
          <p:cNvPr id="2886" name="Google Shape;2886;p73"/>
          <p:cNvPicPr preferRelativeResize="0"/>
          <p:nvPr/>
        </p:nvPicPr>
        <p:blipFill>
          <a:blip r:embed="rId6">
            <a:alphaModFix/>
          </a:blip>
          <a:stretch>
            <a:fillRect/>
          </a:stretch>
        </p:blipFill>
        <p:spPr>
          <a:xfrm>
            <a:off x="1321434" y="4280033"/>
            <a:ext cx="499200" cy="499200"/>
          </a:xfrm>
          <a:prstGeom prst="rect">
            <a:avLst/>
          </a:prstGeom>
          <a:noFill/>
          <a:ln>
            <a:noFill/>
          </a:ln>
        </p:spPr>
      </p:pic>
      <p:pic>
        <p:nvPicPr>
          <p:cNvPr id="2887" name="Google Shape;2887;p73"/>
          <p:cNvPicPr preferRelativeResize="0"/>
          <p:nvPr/>
        </p:nvPicPr>
        <p:blipFill rotWithShape="1">
          <a:blip r:embed="rId7">
            <a:alphaModFix/>
          </a:blip>
          <a:srcRect l="35462" t="23776" r="34926" b="23865"/>
          <a:stretch/>
        </p:blipFill>
        <p:spPr>
          <a:xfrm>
            <a:off x="1977059" y="4280033"/>
            <a:ext cx="499200" cy="496512"/>
          </a:xfrm>
          <a:prstGeom prst="rect">
            <a:avLst/>
          </a:prstGeom>
          <a:noFill/>
          <a:ln>
            <a:noFill/>
          </a:ln>
        </p:spPr>
      </p:pic>
      <p:pic>
        <p:nvPicPr>
          <p:cNvPr id="2888" name="Google Shape;2888;p73"/>
          <p:cNvPicPr preferRelativeResize="0"/>
          <p:nvPr/>
        </p:nvPicPr>
        <p:blipFill>
          <a:blip r:embed="rId8">
            <a:alphaModFix/>
          </a:blip>
          <a:stretch>
            <a:fillRect/>
          </a:stretch>
        </p:blipFill>
        <p:spPr>
          <a:xfrm>
            <a:off x="2632684" y="4278683"/>
            <a:ext cx="499200" cy="499200"/>
          </a:xfrm>
          <a:prstGeom prst="rect">
            <a:avLst/>
          </a:prstGeom>
          <a:noFill/>
          <a:ln>
            <a:noFill/>
          </a:ln>
        </p:spPr>
      </p:pic>
      <p:pic>
        <p:nvPicPr>
          <p:cNvPr id="2889" name="Google Shape;2889;p73"/>
          <p:cNvPicPr preferRelativeResize="0"/>
          <p:nvPr/>
        </p:nvPicPr>
        <p:blipFill>
          <a:blip r:embed="rId9">
            <a:alphaModFix/>
          </a:blip>
          <a:stretch>
            <a:fillRect/>
          </a:stretch>
        </p:blipFill>
        <p:spPr>
          <a:xfrm>
            <a:off x="698284" y="4305788"/>
            <a:ext cx="466725" cy="4476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893"/>
        <p:cNvGrpSpPr/>
        <p:nvPr/>
      </p:nvGrpSpPr>
      <p:grpSpPr>
        <a:xfrm>
          <a:off x="0" y="0"/>
          <a:ext cx="0" cy="0"/>
          <a:chOff x="0" y="0"/>
          <a:chExt cx="0" cy="0"/>
        </a:xfrm>
      </p:grpSpPr>
      <p:sp>
        <p:nvSpPr>
          <p:cNvPr id="2894" name="Google Shape;2894;p74"/>
          <p:cNvSpPr txBox="1">
            <a:spLocks noGrp="1"/>
          </p:cNvSpPr>
          <p:nvPr>
            <p:ph type="body" idx="1"/>
          </p:nvPr>
        </p:nvSpPr>
        <p:spPr>
          <a:xfrm>
            <a:off x="5110450" y="1146050"/>
            <a:ext cx="3751800" cy="2492400"/>
          </a:xfrm>
          <a:prstGeom prst="rect">
            <a:avLst/>
          </a:prstGeom>
        </p:spPr>
        <p:txBody>
          <a:bodyPr spcFirstLastPara="1" wrap="square" lIns="91425" tIns="91425" rIns="91425" bIns="91425" anchor="t" anchorCtr="0">
            <a:noAutofit/>
          </a:bodyPr>
          <a:lstStyle/>
          <a:p>
            <a:pPr marL="457200" lvl="0" indent="-292100" algn="l" rtl="0">
              <a:spcBef>
                <a:spcPts val="0"/>
              </a:spcBef>
              <a:spcAft>
                <a:spcPts val="0"/>
              </a:spcAft>
              <a:buSzPts val="1000"/>
              <a:buChar char="-"/>
            </a:pPr>
            <a:r>
              <a:rPr lang="en"/>
              <a:t>Skill related features that we can focus on based on courses offered at General Assembly</a:t>
            </a:r>
            <a:endParaRPr/>
          </a:p>
        </p:txBody>
      </p:sp>
      <p:pic>
        <p:nvPicPr>
          <p:cNvPr id="2895" name="Google Shape;2895;p74"/>
          <p:cNvPicPr preferRelativeResize="0"/>
          <p:nvPr/>
        </p:nvPicPr>
        <p:blipFill>
          <a:blip r:embed="rId3">
            <a:alphaModFix/>
          </a:blip>
          <a:stretch>
            <a:fillRect/>
          </a:stretch>
        </p:blipFill>
        <p:spPr>
          <a:xfrm>
            <a:off x="256949" y="435049"/>
            <a:ext cx="6170825" cy="4273400"/>
          </a:xfrm>
          <a:prstGeom prst="rect">
            <a:avLst/>
          </a:prstGeom>
          <a:noFill/>
          <a:ln>
            <a:noFill/>
          </a:ln>
        </p:spPr>
      </p:pic>
      <p:sp>
        <p:nvSpPr>
          <p:cNvPr id="2896" name="Google Shape;2896;p74"/>
          <p:cNvSpPr/>
          <p:nvPr/>
        </p:nvSpPr>
        <p:spPr>
          <a:xfrm>
            <a:off x="1211525" y="1735630"/>
            <a:ext cx="705000" cy="2313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4"/>
          <p:cNvSpPr/>
          <p:nvPr/>
        </p:nvSpPr>
        <p:spPr>
          <a:xfrm>
            <a:off x="1211525" y="3077530"/>
            <a:ext cx="705000" cy="2313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4"/>
          <p:cNvSpPr/>
          <p:nvPr/>
        </p:nvSpPr>
        <p:spPr>
          <a:xfrm>
            <a:off x="1211525" y="3758605"/>
            <a:ext cx="705000" cy="2313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4"/>
          <p:cNvSpPr/>
          <p:nvPr/>
        </p:nvSpPr>
        <p:spPr>
          <a:xfrm>
            <a:off x="1211525" y="1049180"/>
            <a:ext cx="705000" cy="2313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903"/>
        <p:cNvGrpSpPr/>
        <p:nvPr/>
      </p:nvGrpSpPr>
      <p:grpSpPr>
        <a:xfrm>
          <a:off x="0" y="0"/>
          <a:ext cx="0" cy="0"/>
          <a:chOff x="0" y="0"/>
          <a:chExt cx="0" cy="0"/>
        </a:xfrm>
      </p:grpSpPr>
      <p:sp>
        <p:nvSpPr>
          <p:cNvPr id="2904" name="Google Shape;2904;p75"/>
          <p:cNvSpPr txBox="1">
            <a:spLocks noGrp="1"/>
          </p:cNvSpPr>
          <p:nvPr>
            <p:ph type="body" idx="1"/>
          </p:nvPr>
        </p:nvSpPr>
        <p:spPr>
          <a:xfrm>
            <a:off x="5252450" y="1146050"/>
            <a:ext cx="3505500" cy="2492400"/>
          </a:xfrm>
          <a:prstGeom prst="rect">
            <a:avLst/>
          </a:prstGeom>
        </p:spPr>
        <p:txBody>
          <a:bodyPr spcFirstLastPara="1" wrap="square" lIns="91425" tIns="91425" rIns="91425" bIns="91425" anchor="t" anchorCtr="0">
            <a:noAutofit/>
          </a:bodyPr>
          <a:lstStyle/>
          <a:p>
            <a:pPr marL="457200" lvl="0" indent="-292100" algn="l" rtl="0">
              <a:spcBef>
                <a:spcPts val="0"/>
              </a:spcBef>
              <a:spcAft>
                <a:spcPts val="0"/>
              </a:spcAft>
              <a:buSzPts val="1000"/>
              <a:buChar char="-"/>
            </a:pPr>
            <a:r>
              <a:rPr lang="en"/>
              <a:t>Competitors are mentioned more frequently on Reddit</a:t>
            </a:r>
            <a:endParaRPr/>
          </a:p>
          <a:p>
            <a:pPr marL="457200" lvl="0" indent="-292100" algn="l" rtl="0">
              <a:spcBef>
                <a:spcPts val="0"/>
              </a:spcBef>
              <a:spcAft>
                <a:spcPts val="0"/>
              </a:spcAft>
              <a:buSzPts val="1000"/>
              <a:buChar char="-"/>
            </a:pPr>
            <a:r>
              <a:rPr lang="en"/>
              <a:t>Creates opportunity for GA to market towards these users</a:t>
            </a:r>
            <a:endParaRPr/>
          </a:p>
        </p:txBody>
      </p:sp>
      <p:pic>
        <p:nvPicPr>
          <p:cNvPr id="2905" name="Google Shape;2905;p75"/>
          <p:cNvPicPr preferRelativeResize="0"/>
          <p:nvPr/>
        </p:nvPicPr>
        <p:blipFill>
          <a:blip r:embed="rId3">
            <a:alphaModFix/>
          </a:blip>
          <a:stretch>
            <a:fillRect/>
          </a:stretch>
        </p:blipFill>
        <p:spPr>
          <a:xfrm>
            <a:off x="256949" y="435049"/>
            <a:ext cx="6170825" cy="4273400"/>
          </a:xfrm>
          <a:prstGeom prst="rect">
            <a:avLst/>
          </a:prstGeom>
          <a:noFill/>
          <a:ln>
            <a:noFill/>
          </a:ln>
        </p:spPr>
      </p:pic>
      <p:sp>
        <p:nvSpPr>
          <p:cNvPr id="2906" name="Google Shape;2906;p75"/>
          <p:cNvSpPr/>
          <p:nvPr/>
        </p:nvSpPr>
        <p:spPr>
          <a:xfrm>
            <a:off x="1211525" y="1392405"/>
            <a:ext cx="705000" cy="2313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5"/>
          <p:cNvSpPr/>
          <p:nvPr/>
        </p:nvSpPr>
        <p:spPr>
          <a:xfrm>
            <a:off x="1211525" y="2060091"/>
            <a:ext cx="705000" cy="2313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5"/>
          <p:cNvSpPr/>
          <p:nvPr/>
        </p:nvSpPr>
        <p:spPr>
          <a:xfrm>
            <a:off x="1211525" y="3418066"/>
            <a:ext cx="705000" cy="2313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5"/>
          <p:cNvSpPr/>
          <p:nvPr/>
        </p:nvSpPr>
        <p:spPr>
          <a:xfrm>
            <a:off x="1211525" y="4099116"/>
            <a:ext cx="705000" cy="2313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5"/>
          <p:cNvSpPr/>
          <p:nvPr/>
        </p:nvSpPr>
        <p:spPr>
          <a:xfrm>
            <a:off x="1211525" y="2405229"/>
            <a:ext cx="705000" cy="2313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11" name="Google Shape;2911;p75"/>
          <p:cNvPicPr preferRelativeResize="0"/>
          <p:nvPr/>
        </p:nvPicPr>
        <p:blipFill>
          <a:blip r:embed="rId4">
            <a:alphaModFix/>
          </a:blip>
          <a:stretch>
            <a:fillRect/>
          </a:stretch>
        </p:blipFill>
        <p:spPr>
          <a:xfrm>
            <a:off x="5460950" y="2740200"/>
            <a:ext cx="750900" cy="750900"/>
          </a:xfrm>
          <a:prstGeom prst="rect">
            <a:avLst/>
          </a:prstGeom>
          <a:noFill/>
          <a:ln>
            <a:noFill/>
          </a:ln>
        </p:spPr>
      </p:pic>
      <p:pic>
        <p:nvPicPr>
          <p:cNvPr id="2912" name="Google Shape;2912;p75"/>
          <p:cNvPicPr preferRelativeResize="0"/>
          <p:nvPr/>
        </p:nvPicPr>
        <p:blipFill>
          <a:blip r:embed="rId5">
            <a:alphaModFix/>
          </a:blip>
          <a:stretch>
            <a:fillRect/>
          </a:stretch>
        </p:blipFill>
        <p:spPr>
          <a:xfrm>
            <a:off x="8007050" y="2740200"/>
            <a:ext cx="750900" cy="750900"/>
          </a:xfrm>
          <a:prstGeom prst="rect">
            <a:avLst/>
          </a:prstGeom>
          <a:noFill/>
          <a:ln>
            <a:noFill/>
          </a:ln>
        </p:spPr>
      </p:pic>
      <p:pic>
        <p:nvPicPr>
          <p:cNvPr id="2913" name="Google Shape;2913;p75"/>
          <p:cNvPicPr preferRelativeResize="0"/>
          <p:nvPr/>
        </p:nvPicPr>
        <p:blipFill>
          <a:blip r:embed="rId6">
            <a:alphaModFix/>
          </a:blip>
          <a:stretch>
            <a:fillRect/>
          </a:stretch>
        </p:blipFill>
        <p:spPr>
          <a:xfrm>
            <a:off x="6734000" y="2740196"/>
            <a:ext cx="750900" cy="7509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917"/>
        <p:cNvGrpSpPr/>
        <p:nvPr/>
      </p:nvGrpSpPr>
      <p:grpSpPr>
        <a:xfrm>
          <a:off x="0" y="0"/>
          <a:ext cx="0" cy="0"/>
          <a:chOff x="0" y="0"/>
          <a:chExt cx="0" cy="0"/>
        </a:xfrm>
      </p:grpSpPr>
      <p:sp>
        <p:nvSpPr>
          <p:cNvPr id="2918" name="Google Shape;2918;p7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Sample predictions</a:t>
            </a:r>
            <a:endParaRPr/>
          </a:p>
        </p:txBody>
      </p:sp>
      <p:pic>
        <p:nvPicPr>
          <p:cNvPr id="2919" name="Google Shape;2919;p76"/>
          <p:cNvPicPr preferRelativeResize="0"/>
          <p:nvPr/>
        </p:nvPicPr>
        <p:blipFill>
          <a:blip r:embed="rId3">
            <a:alphaModFix/>
          </a:blip>
          <a:stretch>
            <a:fillRect/>
          </a:stretch>
        </p:blipFill>
        <p:spPr>
          <a:xfrm>
            <a:off x="1308150" y="1148075"/>
            <a:ext cx="6527712" cy="38209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923"/>
        <p:cNvGrpSpPr/>
        <p:nvPr/>
      </p:nvGrpSpPr>
      <p:grpSpPr>
        <a:xfrm>
          <a:off x="0" y="0"/>
          <a:ext cx="0" cy="0"/>
          <a:chOff x="0" y="0"/>
          <a:chExt cx="0" cy="0"/>
        </a:xfrm>
      </p:grpSpPr>
      <p:sp>
        <p:nvSpPr>
          <p:cNvPr id="2924" name="Google Shape;2924;p77"/>
          <p:cNvSpPr/>
          <p:nvPr/>
        </p:nvSpPr>
        <p:spPr>
          <a:xfrm>
            <a:off x="6459352" y="2716025"/>
            <a:ext cx="1587300" cy="4221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7"/>
          <p:cNvSpPr/>
          <p:nvPr/>
        </p:nvSpPr>
        <p:spPr>
          <a:xfrm>
            <a:off x="3774388" y="2716025"/>
            <a:ext cx="1587300" cy="4221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Recommendations</a:t>
            </a:r>
            <a:endParaRPr/>
          </a:p>
        </p:txBody>
      </p:sp>
      <p:sp>
        <p:nvSpPr>
          <p:cNvPr id="2927" name="Google Shape;2927;p77"/>
          <p:cNvSpPr/>
          <p:nvPr/>
        </p:nvSpPr>
        <p:spPr>
          <a:xfrm>
            <a:off x="1089350" y="2716025"/>
            <a:ext cx="1587300" cy="4221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7"/>
          <p:cNvSpPr txBox="1">
            <a:spLocks noGrp="1"/>
          </p:cNvSpPr>
          <p:nvPr>
            <p:ph type="subTitle" idx="5"/>
          </p:nvPr>
        </p:nvSpPr>
        <p:spPr>
          <a:xfrm>
            <a:off x="1156700" y="2716025"/>
            <a:ext cx="1452600" cy="4221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keywords</a:t>
            </a:r>
            <a:endParaRPr/>
          </a:p>
        </p:txBody>
      </p:sp>
      <p:sp>
        <p:nvSpPr>
          <p:cNvPr id="2929" name="Google Shape;2929;p77"/>
          <p:cNvSpPr txBox="1">
            <a:spLocks noGrp="1"/>
          </p:cNvSpPr>
          <p:nvPr>
            <p:ph type="subTitle" idx="1"/>
          </p:nvPr>
        </p:nvSpPr>
        <p:spPr>
          <a:xfrm>
            <a:off x="3845700" y="2716025"/>
            <a:ext cx="1452600" cy="4221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Clr>
                <a:schemeClr val="accent3"/>
              </a:buClr>
              <a:buSzPts val="1100"/>
              <a:buFont typeface="Arial"/>
              <a:buNone/>
            </a:pPr>
            <a:r>
              <a:rPr lang="en"/>
              <a:t>Automation</a:t>
            </a:r>
            <a:endParaRPr/>
          </a:p>
        </p:txBody>
      </p:sp>
      <p:sp>
        <p:nvSpPr>
          <p:cNvPr id="2930" name="Google Shape;2930;p77"/>
          <p:cNvSpPr txBox="1">
            <a:spLocks noGrp="1"/>
          </p:cNvSpPr>
          <p:nvPr>
            <p:ph type="subTitle" idx="2"/>
          </p:nvPr>
        </p:nvSpPr>
        <p:spPr>
          <a:xfrm>
            <a:off x="3401549" y="3340300"/>
            <a:ext cx="2340900" cy="85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accent3"/>
              </a:buClr>
              <a:buSzPts val="1100"/>
              <a:buFont typeface="Arial"/>
              <a:buNone/>
            </a:pPr>
            <a:r>
              <a:rPr lang="en"/>
              <a:t>Deployment of the model to automatically scan our social media interactions.</a:t>
            </a:r>
            <a:endParaRPr/>
          </a:p>
          <a:p>
            <a:pPr marL="0" lvl="0" indent="0" algn="ctr" rtl="0">
              <a:spcBef>
                <a:spcPts val="0"/>
              </a:spcBef>
              <a:spcAft>
                <a:spcPts val="0"/>
              </a:spcAft>
              <a:buNone/>
            </a:pPr>
            <a:endParaRPr/>
          </a:p>
        </p:txBody>
      </p:sp>
      <p:sp>
        <p:nvSpPr>
          <p:cNvPr id="2931" name="Google Shape;2931;p77"/>
          <p:cNvSpPr txBox="1">
            <a:spLocks noGrp="1"/>
          </p:cNvSpPr>
          <p:nvPr>
            <p:ph type="subTitle" idx="3"/>
          </p:nvPr>
        </p:nvSpPr>
        <p:spPr>
          <a:xfrm>
            <a:off x="6526702" y="2716025"/>
            <a:ext cx="1452600" cy="4221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marketing</a:t>
            </a:r>
            <a:endParaRPr/>
          </a:p>
        </p:txBody>
      </p:sp>
      <p:sp>
        <p:nvSpPr>
          <p:cNvPr id="2932" name="Google Shape;2932;p77"/>
          <p:cNvSpPr txBox="1">
            <a:spLocks noGrp="1"/>
          </p:cNvSpPr>
          <p:nvPr>
            <p:ph type="subTitle" idx="4"/>
          </p:nvPr>
        </p:nvSpPr>
        <p:spPr>
          <a:xfrm>
            <a:off x="6082551" y="3340300"/>
            <a:ext cx="2340900" cy="85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Boost marketing across channels to increase visibility compared with our competitors.</a:t>
            </a:r>
            <a:endParaRPr/>
          </a:p>
        </p:txBody>
      </p:sp>
      <p:sp>
        <p:nvSpPr>
          <p:cNvPr id="2933" name="Google Shape;2933;p77"/>
          <p:cNvSpPr txBox="1">
            <a:spLocks noGrp="1"/>
          </p:cNvSpPr>
          <p:nvPr>
            <p:ph type="subTitle" idx="6"/>
          </p:nvPr>
        </p:nvSpPr>
        <p:spPr>
          <a:xfrm>
            <a:off x="710450" y="3340300"/>
            <a:ext cx="2345100" cy="124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Features produced by our model will allow the team to better identify suitable posts to engage with.</a:t>
            </a:r>
            <a:endParaRPr/>
          </a:p>
        </p:txBody>
      </p:sp>
      <p:grpSp>
        <p:nvGrpSpPr>
          <p:cNvPr id="2934" name="Google Shape;2934;p77"/>
          <p:cNvGrpSpPr/>
          <p:nvPr/>
        </p:nvGrpSpPr>
        <p:grpSpPr>
          <a:xfrm>
            <a:off x="4309848" y="1699766"/>
            <a:ext cx="521895" cy="620093"/>
            <a:chOff x="-48233048" y="3569728"/>
            <a:chExt cx="252050" cy="299475"/>
          </a:xfrm>
        </p:grpSpPr>
        <p:sp>
          <p:nvSpPr>
            <p:cNvPr id="2935" name="Google Shape;2935;p77"/>
            <p:cNvSpPr/>
            <p:nvPr/>
          </p:nvSpPr>
          <p:spPr>
            <a:xfrm>
              <a:off x="-48233048" y="3569728"/>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8" name="Google Shape;2938;p77"/>
          <p:cNvGrpSpPr/>
          <p:nvPr/>
        </p:nvGrpSpPr>
        <p:grpSpPr>
          <a:xfrm>
            <a:off x="1573984" y="1842225"/>
            <a:ext cx="620097" cy="471995"/>
            <a:chOff x="-47523400" y="3973950"/>
            <a:chExt cx="300100" cy="228425"/>
          </a:xfrm>
        </p:grpSpPr>
        <p:sp>
          <p:nvSpPr>
            <p:cNvPr id="2939" name="Google Shape;2939;p7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4" name="Google Shape;2944;p77"/>
          <p:cNvGrpSpPr/>
          <p:nvPr/>
        </p:nvGrpSpPr>
        <p:grpSpPr>
          <a:xfrm>
            <a:off x="6942902" y="1699837"/>
            <a:ext cx="620095" cy="620095"/>
            <a:chOff x="6800668" y="1660454"/>
            <a:chExt cx="699014" cy="699014"/>
          </a:xfrm>
        </p:grpSpPr>
        <p:sp>
          <p:nvSpPr>
            <p:cNvPr id="2945" name="Google Shape;2945;p77"/>
            <p:cNvSpPr/>
            <p:nvPr/>
          </p:nvSpPr>
          <p:spPr>
            <a:xfrm>
              <a:off x="7168536" y="1660454"/>
              <a:ext cx="331146" cy="434132"/>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7"/>
            <p:cNvSpPr/>
            <p:nvPr/>
          </p:nvSpPr>
          <p:spPr>
            <a:xfrm>
              <a:off x="6800668" y="1660454"/>
              <a:ext cx="434132" cy="331146"/>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7"/>
            <p:cNvSpPr/>
            <p:nvPr/>
          </p:nvSpPr>
          <p:spPr>
            <a:xfrm>
              <a:off x="6800668" y="1923467"/>
              <a:ext cx="331146" cy="436001"/>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7"/>
            <p:cNvSpPr/>
            <p:nvPr/>
          </p:nvSpPr>
          <p:spPr>
            <a:xfrm>
              <a:off x="7065550" y="2028322"/>
              <a:ext cx="434132" cy="331146"/>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6"/>
        <p:cNvGrpSpPr/>
        <p:nvPr/>
      </p:nvGrpSpPr>
      <p:grpSpPr>
        <a:xfrm>
          <a:off x="0" y="0"/>
          <a:ext cx="0" cy="0"/>
          <a:chOff x="0" y="0"/>
          <a:chExt cx="0" cy="0"/>
        </a:xfrm>
      </p:grpSpPr>
      <p:sp>
        <p:nvSpPr>
          <p:cNvPr id="1337" name="Google Shape;1337;p33"/>
          <p:cNvSpPr/>
          <p:nvPr/>
        </p:nvSpPr>
        <p:spPr>
          <a:xfrm>
            <a:off x="1351750" y="389000"/>
            <a:ext cx="6225000" cy="4137600"/>
          </a:xfrm>
          <a:prstGeom prst="roundRect">
            <a:avLst>
              <a:gd name="adj" fmla="val 5881"/>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3"/>
          <p:cNvSpPr/>
          <p:nvPr/>
        </p:nvSpPr>
        <p:spPr>
          <a:xfrm>
            <a:off x="1544350" y="568700"/>
            <a:ext cx="5839800" cy="3778200"/>
          </a:xfrm>
          <a:prstGeom prst="roundRect">
            <a:avLst>
              <a:gd name="adj" fmla="val 353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1200"/>
              </a:spcAft>
              <a:buClr>
                <a:schemeClr val="accent3"/>
              </a:buClr>
              <a:buSzPts val="1100"/>
              <a:buFont typeface="Arial"/>
              <a:buNone/>
            </a:pPr>
            <a:endParaRPr/>
          </a:p>
        </p:txBody>
      </p:sp>
      <p:sp>
        <p:nvSpPr>
          <p:cNvPr id="1339" name="Google Shape;1339;p33"/>
          <p:cNvSpPr txBox="1">
            <a:spLocks noGrp="1"/>
          </p:cNvSpPr>
          <p:nvPr>
            <p:ph type="title"/>
          </p:nvPr>
        </p:nvSpPr>
        <p:spPr>
          <a:xfrm>
            <a:off x="1732150" y="844575"/>
            <a:ext cx="37047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BACKGROUND</a:t>
            </a:r>
            <a:endParaRPr/>
          </a:p>
        </p:txBody>
      </p:sp>
      <p:sp>
        <p:nvSpPr>
          <p:cNvPr id="1340" name="Google Shape;1340;p33"/>
          <p:cNvSpPr txBox="1">
            <a:spLocks noGrp="1"/>
          </p:cNvSpPr>
          <p:nvPr>
            <p:ph type="subTitle" idx="1"/>
          </p:nvPr>
        </p:nvSpPr>
        <p:spPr>
          <a:xfrm>
            <a:off x="4806225" y="1422675"/>
            <a:ext cx="2405400" cy="259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solidFill>
                  <a:srgbClr val="77457D"/>
                </a:solidFill>
              </a:rPr>
              <a:t>Better identify the online presence </a:t>
            </a:r>
            <a:r>
              <a:rPr lang="en" sz="1400"/>
              <a:t>of a</a:t>
            </a:r>
            <a:r>
              <a:rPr lang="en" sz="1400" b="1">
                <a:solidFill>
                  <a:srgbClr val="77457D"/>
                </a:solidFill>
              </a:rPr>
              <a:t> </a:t>
            </a:r>
            <a:r>
              <a:rPr lang="en" sz="1400" b="1">
                <a:solidFill>
                  <a:schemeClr val="lt1"/>
                </a:solidFill>
              </a:rPr>
              <a:t>bootcamp seeker</a:t>
            </a:r>
            <a:r>
              <a:rPr lang="en" sz="1400"/>
              <a:t> as opposed to that of a computer science major to aid in targeted advertising.</a:t>
            </a:r>
            <a:br>
              <a:rPr lang="en" sz="1400"/>
            </a:br>
            <a:endParaRPr sz="1400"/>
          </a:p>
          <a:p>
            <a:pPr marL="0" lvl="0" indent="0" algn="l" rtl="0">
              <a:spcBef>
                <a:spcPts val="1200"/>
              </a:spcBef>
              <a:spcAft>
                <a:spcPts val="0"/>
              </a:spcAft>
              <a:buNone/>
            </a:pPr>
            <a:r>
              <a:rPr lang="en" sz="1400"/>
              <a:t>Considering the two topics have quite a bit in common, efforts to further segregate the two could yield </a:t>
            </a:r>
            <a:r>
              <a:rPr lang="en" sz="1400" b="1">
                <a:solidFill>
                  <a:schemeClr val="lt1"/>
                </a:solidFill>
              </a:rPr>
              <a:t>better advertising ROI</a:t>
            </a:r>
            <a:r>
              <a:rPr lang="en" sz="1400"/>
              <a:t>.</a:t>
            </a:r>
            <a:endParaRPr sz="1400"/>
          </a:p>
          <a:p>
            <a:pPr marL="0" lvl="0" indent="0" algn="l" rtl="0">
              <a:spcBef>
                <a:spcPts val="1200"/>
              </a:spcBef>
              <a:spcAft>
                <a:spcPts val="1200"/>
              </a:spcAft>
              <a:buNone/>
            </a:pPr>
            <a:endParaRPr sz="1400"/>
          </a:p>
        </p:txBody>
      </p:sp>
      <p:sp>
        <p:nvSpPr>
          <p:cNvPr id="1341" name="Google Shape;1341;p33"/>
          <p:cNvSpPr/>
          <p:nvPr/>
        </p:nvSpPr>
        <p:spPr>
          <a:xfrm>
            <a:off x="6819725" y="675875"/>
            <a:ext cx="94500" cy="945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3"/>
          <p:cNvSpPr/>
          <p:nvPr/>
        </p:nvSpPr>
        <p:spPr>
          <a:xfrm>
            <a:off x="6968425" y="675875"/>
            <a:ext cx="94500" cy="94500"/>
          </a:xfrm>
          <a:prstGeom prst="ellipse">
            <a:avLst/>
          </a:prstGeom>
          <a:solidFill>
            <a:srgbClr val="FFD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3"/>
          <p:cNvSpPr/>
          <p:nvPr/>
        </p:nvSpPr>
        <p:spPr>
          <a:xfrm>
            <a:off x="7117125" y="675875"/>
            <a:ext cx="94500" cy="9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3"/>
          <p:cNvSpPr/>
          <p:nvPr/>
        </p:nvSpPr>
        <p:spPr>
          <a:xfrm>
            <a:off x="1094550" y="4629825"/>
            <a:ext cx="6954900" cy="1893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45" name="Google Shape;1345;p33"/>
          <p:cNvPicPr preferRelativeResize="0"/>
          <p:nvPr/>
        </p:nvPicPr>
        <p:blipFill>
          <a:blip r:embed="rId3">
            <a:alphaModFix/>
          </a:blip>
          <a:stretch>
            <a:fillRect/>
          </a:stretch>
        </p:blipFill>
        <p:spPr>
          <a:xfrm>
            <a:off x="1809750" y="1938706"/>
            <a:ext cx="2545400" cy="1414100"/>
          </a:xfrm>
          <a:prstGeom prst="rect">
            <a:avLst/>
          </a:prstGeom>
          <a:noFill/>
          <a:ln>
            <a:noFill/>
          </a:ln>
        </p:spPr>
      </p:pic>
      <p:pic>
        <p:nvPicPr>
          <p:cNvPr id="1346" name="Google Shape;1346;p33"/>
          <p:cNvPicPr preferRelativeResize="0"/>
          <p:nvPr/>
        </p:nvPicPr>
        <p:blipFill>
          <a:blip r:embed="rId4">
            <a:alphaModFix/>
          </a:blip>
          <a:stretch>
            <a:fillRect/>
          </a:stretch>
        </p:blipFill>
        <p:spPr>
          <a:xfrm>
            <a:off x="4538275" y="1553775"/>
            <a:ext cx="189300" cy="189300"/>
          </a:xfrm>
          <a:prstGeom prst="rect">
            <a:avLst/>
          </a:prstGeom>
          <a:noFill/>
          <a:ln>
            <a:noFill/>
          </a:ln>
        </p:spPr>
      </p:pic>
      <p:pic>
        <p:nvPicPr>
          <p:cNvPr id="1347" name="Google Shape;1347;p33"/>
          <p:cNvPicPr preferRelativeResize="0"/>
          <p:nvPr/>
        </p:nvPicPr>
        <p:blipFill>
          <a:blip r:embed="rId4">
            <a:alphaModFix/>
          </a:blip>
          <a:stretch>
            <a:fillRect/>
          </a:stretch>
        </p:blipFill>
        <p:spPr>
          <a:xfrm>
            <a:off x="4538275" y="3007800"/>
            <a:ext cx="189300" cy="189300"/>
          </a:xfrm>
          <a:prstGeom prst="rect">
            <a:avLst/>
          </a:prstGeom>
          <a:noFill/>
          <a:ln>
            <a:noFill/>
          </a:ln>
        </p:spPr>
      </p:pic>
      <p:sp>
        <p:nvSpPr>
          <p:cNvPr id="1348" name="Google Shape;1348;p33"/>
          <p:cNvSpPr txBox="1"/>
          <p:nvPr/>
        </p:nvSpPr>
        <p:spPr>
          <a:xfrm>
            <a:off x="2710725" y="3055425"/>
            <a:ext cx="164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200"/>
              </a:spcAft>
              <a:buClr>
                <a:schemeClr val="accent3"/>
              </a:buClr>
              <a:buSzPts val="1100"/>
              <a:buFont typeface="Arial"/>
              <a:buNone/>
            </a:pPr>
            <a:r>
              <a:rPr lang="en" b="1">
                <a:solidFill>
                  <a:schemeClr val="accent3"/>
                </a:solidFill>
                <a:latin typeface="Didact Gothic"/>
                <a:ea typeface="Didact Gothic"/>
                <a:cs typeface="Didact Gothic"/>
                <a:sym typeface="Didact Gothic"/>
              </a:rPr>
              <a:t>MARKETING TEAM</a:t>
            </a:r>
            <a:endParaRPr>
              <a:solidFill>
                <a:schemeClr val="accent3"/>
              </a:solidFill>
              <a:latin typeface="Didact Gothic"/>
              <a:ea typeface="Didact Gothic"/>
              <a:cs typeface="Didact Gothic"/>
              <a:sym typeface="Didact Gothic"/>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952"/>
        <p:cNvGrpSpPr/>
        <p:nvPr/>
      </p:nvGrpSpPr>
      <p:grpSpPr>
        <a:xfrm>
          <a:off x="0" y="0"/>
          <a:ext cx="0" cy="0"/>
          <a:chOff x="0" y="0"/>
          <a:chExt cx="0" cy="0"/>
        </a:xfrm>
      </p:grpSpPr>
      <p:sp>
        <p:nvSpPr>
          <p:cNvPr id="2953" name="Google Shape;2953;p7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
        <p:nvSpPr>
          <p:cNvPr id="2954" name="Google Shape;2954;p78"/>
          <p:cNvSpPr txBox="1">
            <a:spLocks noGrp="1"/>
          </p:cNvSpPr>
          <p:nvPr>
            <p:ph type="subTitle" idx="1"/>
          </p:nvPr>
        </p:nvSpPr>
        <p:spPr>
          <a:xfrm>
            <a:off x="1624600" y="1322825"/>
            <a:ext cx="4254000" cy="612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Increasing visibility and response</a:t>
            </a:r>
            <a:endParaRPr/>
          </a:p>
        </p:txBody>
      </p:sp>
      <p:sp>
        <p:nvSpPr>
          <p:cNvPr id="2955" name="Google Shape;2955;p78"/>
          <p:cNvSpPr txBox="1">
            <a:spLocks noGrp="1"/>
          </p:cNvSpPr>
          <p:nvPr>
            <p:ph type="subTitle" idx="2"/>
          </p:nvPr>
        </p:nvSpPr>
        <p:spPr>
          <a:xfrm>
            <a:off x="1624600" y="1859225"/>
            <a:ext cx="4392000" cy="10719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GA needs to stand out from our competitors and speed is also essential in being able to act before our competitors.</a:t>
            </a:r>
            <a:endParaRPr/>
          </a:p>
        </p:txBody>
      </p:sp>
      <p:sp>
        <p:nvSpPr>
          <p:cNvPr id="2956" name="Google Shape;2956;p78"/>
          <p:cNvSpPr txBox="1">
            <a:spLocks noGrp="1"/>
          </p:cNvSpPr>
          <p:nvPr>
            <p:ph type="subTitle" idx="3"/>
          </p:nvPr>
        </p:nvSpPr>
        <p:spPr>
          <a:xfrm>
            <a:off x="1624600" y="2929675"/>
            <a:ext cx="4392000" cy="612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Segmenting and targeting the right audience</a:t>
            </a:r>
            <a:endParaRPr/>
          </a:p>
        </p:txBody>
      </p:sp>
      <p:sp>
        <p:nvSpPr>
          <p:cNvPr id="2957" name="Google Shape;2957;p78"/>
          <p:cNvSpPr txBox="1">
            <a:spLocks noGrp="1"/>
          </p:cNvSpPr>
          <p:nvPr>
            <p:ph type="subTitle" idx="4"/>
          </p:nvPr>
        </p:nvSpPr>
        <p:spPr>
          <a:xfrm>
            <a:off x="1624600" y="3466075"/>
            <a:ext cx="4392000" cy="12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accent3"/>
              </a:buClr>
              <a:buSzPts val="1100"/>
              <a:buFont typeface="Arial"/>
              <a:buNone/>
            </a:pPr>
            <a:r>
              <a:rPr lang="en"/>
              <a:t>Maximise our marketing ROI and increase our conversion rate.</a:t>
            </a:r>
            <a:endParaRPr/>
          </a:p>
          <a:p>
            <a:pPr marL="0" lvl="0" indent="0" algn="l" rtl="0">
              <a:spcBef>
                <a:spcPts val="1200"/>
              </a:spcBef>
              <a:spcAft>
                <a:spcPts val="1200"/>
              </a:spcAft>
              <a:buNone/>
            </a:pPr>
            <a:endParaRPr/>
          </a:p>
        </p:txBody>
      </p:sp>
      <p:sp>
        <p:nvSpPr>
          <p:cNvPr id="2958" name="Google Shape;2958;p78"/>
          <p:cNvSpPr/>
          <p:nvPr/>
        </p:nvSpPr>
        <p:spPr>
          <a:xfrm rot="5400000">
            <a:off x="373814" y="949025"/>
            <a:ext cx="609600" cy="1357200"/>
          </a:xfrm>
          <a:prstGeom prst="round2SameRect">
            <a:avLst>
              <a:gd name="adj1" fmla="val 49646"/>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8"/>
          <p:cNvSpPr txBox="1">
            <a:spLocks noGrp="1"/>
          </p:cNvSpPr>
          <p:nvPr>
            <p:ph type="title" idx="4294967295"/>
          </p:nvPr>
        </p:nvSpPr>
        <p:spPr>
          <a:xfrm>
            <a:off x="803250" y="1415987"/>
            <a:ext cx="470700" cy="4233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accent6"/>
                </a:solidFill>
              </a:rPr>
              <a:t>01.</a:t>
            </a:r>
            <a:endParaRPr sz="1800">
              <a:solidFill>
                <a:schemeClr val="accent6"/>
              </a:solidFill>
            </a:endParaRPr>
          </a:p>
        </p:txBody>
      </p:sp>
      <p:sp>
        <p:nvSpPr>
          <p:cNvPr id="2960" name="Google Shape;2960;p78"/>
          <p:cNvSpPr/>
          <p:nvPr/>
        </p:nvSpPr>
        <p:spPr>
          <a:xfrm rot="5400000">
            <a:off x="373814" y="2557375"/>
            <a:ext cx="609600" cy="1357200"/>
          </a:xfrm>
          <a:prstGeom prst="round2SameRect">
            <a:avLst>
              <a:gd name="adj1" fmla="val 49646"/>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8"/>
          <p:cNvSpPr txBox="1">
            <a:spLocks noGrp="1"/>
          </p:cNvSpPr>
          <p:nvPr>
            <p:ph type="title" idx="4294967295"/>
          </p:nvPr>
        </p:nvSpPr>
        <p:spPr>
          <a:xfrm>
            <a:off x="803250" y="3024337"/>
            <a:ext cx="470700" cy="4233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accent6"/>
                </a:solidFill>
              </a:rPr>
              <a:t>02.</a:t>
            </a:r>
            <a:endParaRPr sz="1800">
              <a:solidFill>
                <a:schemeClr val="accent6"/>
              </a:solidFill>
            </a:endParaRPr>
          </a:p>
        </p:txBody>
      </p:sp>
      <p:grpSp>
        <p:nvGrpSpPr>
          <p:cNvPr id="2962" name="Google Shape;2962;p78"/>
          <p:cNvGrpSpPr/>
          <p:nvPr/>
        </p:nvGrpSpPr>
        <p:grpSpPr>
          <a:xfrm>
            <a:off x="6016591" y="1568373"/>
            <a:ext cx="2404313" cy="2284233"/>
            <a:chOff x="6016591" y="1568373"/>
            <a:chExt cx="2404313" cy="2284233"/>
          </a:xfrm>
        </p:grpSpPr>
        <p:sp>
          <p:nvSpPr>
            <p:cNvPr id="2963" name="Google Shape;2963;p78"/>
            <p:cNvSpPr/>
            <p:nvPr/>
          </p:nvSpPr>
          <p:spPr>
            <a:xfrm>
              <a:off x="6601569" y="1847311"/>
              <a:ext cx="1208631" cy="709451"/>
            </a:xfrm>
            <a:custGeom>
              <a:avLst/>
              <a:gdLst/>
              <a:ahLst/>
              <a:cxnLst/>
              <a:rect l="l" t="t" r="r" b="b"/>
              <a:pathLst>
                <a:path w="28188" h="16546" extrusionOk="0">
                  <a:moveTo>
                    <a:pt x="8273" y="1"/>
                  </a:moveTo>
                  <a:cubicBezTo>
                    <a:pt x="3703" y="1"/>
                    <a:pt x="0" y="3703"/>
                    <a:pt x="0" y="8273"/>
                  </a:cubicBezTo>
                  <a:cubicBezTo>
                    <a:pt x="0" y="12843"/>
                    <a:pt x="3703" y="16546"/>
                    <a:pt x="8273" y="16546"/>
                  </a:cubicBezTo>
                  <a:lnTo>
                    <a:pt x="19915" y="16546"/>
                  </a:lnTo>
                  <a:cubicBezTo>
                    <a:pt x="24485" y="16546"/>
                    <a:pt x="28187" y="12843"/>
                    <a:pt x="28187" y="8273"/>
                  </a:cubicBezTo>
                  <a:cubicBezTo>
                    <a:pt x="28187" y="3703"/>
                    <a:pt x="24485" y="1"/>
                    <a:pt x="199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8"/>
            <p:cNvSpPr/>
            <p:nvPr/>
          </p:nvSpPr>
          <p:spPr>
            <a:xfrm>
              <a:off x="6917662" y="2080436"/>
              <a:ext cx="83011" cy="84426"/>
            </a:xfrm>
            <a:custGeom>
              <a:avLst/>
              <a:gdLst/>
              <a:ahLst/>
              <a:cxnLst/>
              <a:rect l="l" t="t" r="r" b="b"/>
              <a:pathLst>
                <a:path w="1936" h="1969" extrusionOk="0">
                  <a:moveTo>
                    <a:pt x="968" y="1"/>
                  </a:moveTo>
                  <a:cubicBezTo>
                    <a:pt x="434" y="1"/>
                    <a:pt x="0" y="468"/>
                    <a:pt x="0" y="1002"/>
                  </a:cubicBezTo>
                  <a:cubicBezTo>
                    <a:pt x="0" y="1535"/>
                    <a:pt x="434" y="1969"/>
                    <a:pt x="968" y="1969"/>
                  </a:cubicBezTo>
                  <a:cubicBezTo>
                    <a:pt x="1501" y="1969"/>
                    <a:pt x="1935" y="1535"/>
                    <a:pt x="1935" y="1002"/>
                  </a:cubicBezTo>
                  <a:cubicBezTo>
                    <a:pt x="1935" y="468"/>
                    <a:pt x="1501" y="1"/>
                    <a:pt x="9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8"/>
            <p:cNvSpPr/>
            <p:nvPr/>
          </p:nvSpPr>
          <p:spPr>
            <a:xfrm>
              <a:off x="7409681" y="2080436"/>
              <a:ext cx="84426" cy="84426"/>
            </a:xfrm>
            <a:custGeom>
              <a:avLst/>
              <a:gdLst/>
              <a:ahLst/>
              <a:cxnLst/>
              <a:rect l="l" t="t" r="r" b="b"/>
              <a:pathLst>
                <a:path w="1969" h="1969" extrusionOk="0">
                  <a:moveTo>
                    <a:pt x="1001" y="1"/>
                  </a:moveTo>
                  <a:cubicBezTo>
                    <a:pt x="467" y="1"/>
                    <a:pt x="0" y="468"/>
                    <a:pt x="0" y="1002"/>
                  </a:cubicBezTo>
                  <a:cubicBezTo>
                    <a:pt x="0" y="1535"/>
                    <a:pt x="467" y="1969"/>
                    <a:pt x="1001" y="1969"/>
                  </a:cubicBezTo>
                  <a:cubicBezTo>
                    <a:pt x="1535" y="1969"/>
                    <a:pt x="1968" y="1535"/>
                    <a:pt x="1968" y="1002"/>
                  </a:cubicBezTo>
                  <a:cubicBezTo>
                    <a:pt x="1968" y="468"/>
                    <a:pt x="1535" y="1"/>
                    <a:pt x="10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8"/>
            <p:cNvSpPr/>
            <p:nvPr/>
          </p:nvSpPr>
          <p:spPr>
            <a:xfrm>
              <a:off x="6701688" y="2615375"/>
              <a:ext cx="1026959" cy="1194310"/>
            </a:xfrm>
            <a:custGeom>
              <a:avLst/>
              <a:gdLst/>
              <a:ahLst/>
              <a:cxnLst/>
              <a:rect l="l" t="t" r="r" b="b"/>
              <a:pathLst>
                <a:path w="23951" h="27854" extrusionOk="0">
                  <a:moveTo>
                    <a:pt x="2602" y="0"/>
                  </a:moveTo>
                  <a:cubicBezTo>
                    <a:pt x="1168" y="0"/>
                    <a:pt x="0" y="1168"/>
                    <a:pt x="0" y="2636"/>
                  </a:cubicBezTo>
                  <a:lnTo>
                    <a:pt x="0" y="15845"/>
                  </a:lnTo>
                  <a:cubicBezTo>
                    <a:pt x="0" y="22483"/>
                    <a:pt x="5338" y="27854"/>
                    <a:pt x="11976" y="27854"/>
                  </a:cubicBezTo>
                  <a:cubicBezTo>
                    <a:pt x="18580" y="27854"/>
                    <a:pt x="23951" y="22483"/>
                    <a:pt x="23951" y="15845"/>
                  </a:cubicBezTo>
                  <a:lnTo>
                    <a:pt x="23951" y="2636"/>
                  </a:lnTo>
                  <a:cubicBezTo>
                    <a:pt x="23951" y="1168"/>
                    <a:pt x="22750" y="0"/>
                    <a:pt x="213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8"/>
            <p:cNvSpPr/>
            <p:nvPr/>
          </p:nvSpPr>
          <p:spPr>
            <a:xfrm>
              <a:off x="7009205" y="2448024"/>
              <a:ext cx="401934" cy="267513"/>
            </a:xfrm>
            <a:custGeom>
              <a:avLst/>
              <a:gdLst/>
              <a:ahLst/>
              <a:cxnLst/>
              <a:rect l="l" t="t" r="r" b="b"/>
              <a:pathLst>
                <a:path w="9374" h="6239" extrusionOk="0">
                  <a:moveTo>
                    <a:pt x="0" y="1"/>
                  </a:moveTo>
                  <a:lnTo>
                    <a:pt x="0" y="6238"/>
                  </a:lnTo>
                  <a:lnTo>
                    <a:pt x="9374" y="6238"/>
                  </a:lnTo>
                  <a:lnTo>
                    <a:pt x="9374" y="1"/>
                  </a:lnTo>
                  <a:close/>
                </a:path>
              </a:pathLst>
            </a:custGeom>
            <a:solidFill>
              <a:srgbClr val="B5C7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8"/>
            <p:cNvSpPr/>
            <p:nvPr/>
          </p:nvSpPr>
          <p:spPr>
            <a:xfrm>
              <a:off x="6016591" y="2982278"/>
              <a:ext cx="423415" cy="380624"/>
            </a:xfrm>
            <a:custGeom>
              <a:avLst/>
              <a:gdLst/>
              <a:ahLst/>
              <a:cxnLst/>
              <a:rect l="l" t="t" r="r" b="b"/>
              <a:pathLst>
                <a:path w="9875" h="8877" extrusionOk="0">
                  <a:moveTo>
                    <a:pt x="5222" y="1"/>
                  </a:moveTo>
                  <a:cubicBezTo>
                    <a:pt x="4258" y="1"/>
                    <a:pt x="3285" y="289"/>
                    <a:pt x="2469" y="850"/>
                  </a:cubicBezTo>
                  <a:cubicBezTo>
                    <a:pt x="1868" y="1284"/>
                    <a:pt x="1335" y="1818"/>
                    <a:pt x="901" y="2418"/>
                  </a:cubicBezTo>
                  <a:cubicBezTo>
                    <a:pt x="701" y="2685"/>
                    <a:pt x="534" y="2952"/>
                    <a:pt x="401" y="3219"/>
                  </a:cubicBezTo>
                  <a:cubicBezTo>
                    <a:pt x="167" y="3686"/>
                    <a:pt x="0" y="4053"/>
                    <a:pt x="100" y="4586"/>
                  </a:cubicBezTo>
                  <a:cubicBezTo>
                    <a:pt x="171" y="5055"/>
                    <a:pt x="570" y="5260"/>
                    <a:pt x="974" y="5260"/>
                  </a:cubicBezTo>
                  <a:cubicBezTo>
                    <a:pt x="1146" y="5260"/>
                    <a:pt x="1319" y="5223"/>
                    <a:pt x="1468" y="5153"/>
                  </a:cubicBezTo>
                  <a:cubicBezTo>
                    <a:pt x="1835" y="4987"/>
                    <a:pt x="2002" y="4620"/>
                    <a:pt x="2235" y="4286"/>
                  </a:cubicBezTo>
                  <a:cubicBezTo>
                    <a:pt x="2269" y="4219"/>
                    <a:pt x="2335" y="4153"/>
                    <a:pt x="2369" y="4119"/>
                  </a:cubicBezTo>
                  <a:lnTo>
                    <a:pt x="2369" y="4119"/>
                  </a:lnTo>
                  <a:cubicBezTo>
                    <a:pt x="2345" y="4143"/>
                    <a:pt x="2330" y="4154"/>
                    <a:pt x="2324" y="4154"/>
                  </a:cubicBezTo>
                  <a:cubicBezTo>
                    <a:pt x="2315" y="4154"/>
                    <a:pt x="2337" y="4117"/>
                    <a:pt x="2402" y="4053"/>
                  </a:cubicBezTo>
                  <a:cubicBezTo>
                    <a:pt x="2469" y="3952"/>
                    <a:pt x="2569" y="3852"/>
                    <a:pt x="2636" y="3752"/>
                  </a:cubicBezTo>
                  <a:cubicBezTo>
                    <a:pt x="2669" y="3702"/>
                    <a:pt x="2694" y="3677"/>
                    <a:pt x="2702" y="3673"/>
                  </a:cubicBezTo>
                  <a:lnTo>
                    <a:pt x="2702" y="3673"/>
                  </a:lnTo>
                  <a:cubicBezTo>
                    <a:pt x="2691" y="3688"/>
                    <a:pt x="2680" y="3703"/>
                    <a:pt x="2669" y="3719"/>
                  </a:cubicBezTo>
                  <a:cubicBezTo>
                    <a:pt x="2699" y="3689"/>
                    <a:pt x="2709" y="3672"/>
                    <a:pt x="2704" y="3672"/>
                  </a:cubicBezTo>
                  <a:lnTo>
                    <a:pt x="2704" y="3672"/>
                  </a:lnTo>
                  <a:cubicBezTo>
                    <a:pt x="2704" y="3672"/>
                    <a:pt x="2703" y="3673"/>
                    <a:pt x="2702" y="3673"/>
                  </a:cubicBezTo>
                  <a:lnTo>
                    <a:pt x="2702" y="3673"/>
                  </a:lnTo>
                  <a:cubicBezTo>
                    <a:pt x="2862" y="3459"/>
                    <a:pt x="3051" y="3272"/>
                    <a:pt x="3269" y="3085"/>
                  </a:cubicBezTo>
                  <a:cubicBezTo>
                    <a:pt x="3269" y="3052"/>
                    <a:pt x="3469" y="2885"/>
                    <a:pt x="3503" y="2885"/>
                  </a:cubicBezTo>
                  <a:cubicBezTo>
                    <a:pt x="3603" y="2818"/>
                    <a:pt x="3703" y="2752"/>
                    <a:pt x="3803" y="2685"/>
                  </a:cubicBezTo>
                  <a:cubicBezTo>
                    <a:pt x="4237" y="2418"/>
                    <a:pt x="4637" y="2318"/>
                    <a:pt x="5071" y="2318"/>
                  </a:cubicBezTo>
                  <a:lnTo>
                    <a:pt x="5404" y="2318"/>
                  </a:lnTo>
                  <a:cubicBezTo>
                    <a:pt x="5438" y="2351"/>
                    <a:pt x="5638" y="2385"/>
                    <a:pt x="5704" y="2385"/>
                  </a:cubicBezTo>
                  <a:cubicBezTo>
                    <a:pt x="5738" y="2418"/>
                    <a:pt x="5771" y="2418"/>
                    <a:pt x="5838" y="2451"/>
                  </a:cubicBezTo>
                  <a:lnTo>
                    <a:pt x="5905" y="2451"/>
                  </a:lnTo>
                  <a:cubicBezTo>
                    <a:pt x="5938" y="2485"/>
                    <a:pt x="6138" y="2618"/>
                    <a:pt x="6138" y="2618"/>
                  </a:cubicBezTo>
                  <a:cubicBezTo>
                    <a:pt x="6205" y="2685"/>
                    <a:pt x="6271" y="2752"/>
                    <a:pt x="6338" y="2818"/>
                  </a:cubicBezTo>
                  <a:lnTo>
                    <a:pt x="6372" y="2852"/>
                  </a:lnTo>
                  <a:lnTo>
                    <a:pt x="6438" y="2952"/>
                  </a:lnTo>
                  <a:cubicBezTo>
                    <a:pt x="6505" y="3052"/>
                    <a:pt x="6538" y="3118"/>
                    <a:pt x="6572" y="3219"/>
                  </a:cubicBezTo>
                  <a:cubicBezTo>
                    <a:pt x="6572" y="3252"/>
                    <a:pt x="6672" y="3419"/>
                    <a:pt x="6672" y="3485"/>
                  </a:cubicBezTo>
                  <a:cubicBezTo>
                    <a:pt x="6705" y="3552"/>
                    <a:pt x="6705" y="3652"/>
                    <a:pt x="6738" y="3752"/>
                  </a:cubicBezTo>
                  <a:cubicBezTo>
                    <a:pt x="6738" y="3786"/>
                    <a:pt x="6738" y="3986"/>
                    <a:pt x="6738" y="4019"/>
                  </a:cubicBezTo>
                  <a:cubicBezTo>
                    <a:pt x="6738" y="4119"/>
                    <a:pt x="6738" y="4219"/>
                    <a:pt x="6738" y="4286"/>
                  </a:cubicBezTo>
                  <a:cubicBezTo>
                    <a:pt x="6738" y="4319"/>
                    <a:pt x="6705" y="4520"/>
                    <a:pt x="6705" y="4553"/>
                  </a:cubicBezTo>
                  <a:cubicBezTo>
                    <a:pt x="6672" y="4653"/>
                    <a:pt x="6638" y="4786"/>
                    <a:pt x="6572" y="4853"/>
                  </a:cubicBezTo>
                  <a:cubicBezTo>
                    <a:pt x="6572" y="4920"/>
                    <a:pt x="6472" y="5087"/>
                    <a:pt x="6472" y="5120"/>
                  </a:cubicBezTo>
                  <a:cubicBezTo>
                    <a:pt x="6405" y="5220"/>
                    <a:pt x="6338" y="5320"/>
                    <a:pt x="6271" y="5387"/>
                  </a:cubicBezTo>
                  <a:cubicBezTo>
                    <a:pt x="6271" y="5387"/>
                    <a:pt x="6138" y="5587"/>
                    <a:pt x="6105" y="5620"/>
                  </a:cubicBezTo>
                  <a:cubicBezTo>
                    <a:pt x="6005" y="5754"/>
                    <a:pt x="5905" y="5854"/>
                    <a:pt x="5804" y="5921"/>
                  </a:cubicBezTo>
                  <a:cubicBezTo>
                    <a:pt x="5771" y="5954"/>
                    <a:pt x="5638" y="6054"/>
                    <a:pt x="5571" y="6121"/>
                  </a:cubicBezTo>
                  <a:cubicBezTo>
                    <a:pt x="5371" y="6254"/>
                    <a:pt x="5137" y="6388"/>
                    <a:pt x="4937" y="6521"/>
                  </a:cubicBezTo>
                  <a:cubicBezTo>
                    <a:pt x="4537" y="6721"/>
                    <a:pt x="4303" y="7188"/>
                    <a:pt x="4303" y="7622"/>
                  </a:cubicBezTo>
                  <a:cubicBezTo>
                    <a:pt x="4270" y="8089"/>
                    <a:pt x="4537" y="8456"/>
                    <a:pt x="4937" y="8689"/>
                  </a:cubicBezTo>
                  <a:cubicBezTo>
                    <a:pt x="5115" y="8818"/>
                    <a:pt x="5323" y="8877"/>
                    <a:pt x="5536" y="8877"/>
                  </a:cubicBezTo>
                  <a:cubicBezTo>
                    <a:pt x="5764" y="8877"/>
                    <a:pt x="5998" y="8810"/>
                    <a:pt x="6205" y="8689"/>
                  </a:cubicBezTo>
                  <a:cubicBezTo>
                    <a:pt x="8340" y="7522"/>
                    <a:pt x="9874" y="4987"/>
                    <a:pt x="8907" y="2551"/>
                  </a:cubicBezTo>
                  <a:cubicBezTo>
                    <a:pt x="8440" y="1351"/>
                    <a:pt x="7439" y="350"/>
                    <a:pt x="6105" y="83"/>
                  </a:cubicBezTo>
                  <a:cubicBezTo>
                    <a:pt x="5814" y="28"/>
                    <a:pt x="5519" y="1"/>
                    <a:pt x="5222" y="1"/>
                  </a:cubicBezTo>
                  <a:close/>
                </a:path>
              </a:pathLst>
            </a:custGeom>
            <a:solidFill>
              <a:srgbClr val="B5C7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8"/>
            <p:cNvSpPr/>
            <p:nvPr/>
          </p:nvSpPr>
          <p:spPr>
            <a:xfrm>
              <a:off x="6306915" y="2852059"/>
              <a:ext cx="240328" cy="252120"/>
            </a:xfrm>
            <a:custGeom>
              <a:avLst/>
              <a:gdLst/>
              <a:ahLst/>
              <a:cxnLst/>
              <a:rect l="l" t="t" r="r" b="b"/>
              <a:pathLst>
                <a:path w="5605" h="5880" extrusionOk="0">
                  <a:moveTo>
                    <a:pt x="3811" y="0"/>
                  </a:moveTo>
                  <a:cubicBezTo>
                    <a:pt x="3330" y="0"/>
                    <a:pt x="2855" y="222"/>
                    <a:pt x="2569" y="618"/>
                  </a:cubicBezTo>
                  <a:lnTo>
                    <a:pt x="2536" y="618"/>
                  </a:lnTo>
                  <a:lnTo>
                    <a:pt x="501" y="3420"/>
                  </a:lnTo>
                  <a:cubicBezTo>
                    <a:pt x="1" y="4121"/>
                    <a:pt x="168" y="5088"/>
                    <a:pt x="868" y="5555"/>
                  </a:cubicBezTo>
                  <a:lnTo>
                    <a:pt x="901" y="5588"/>
                  </a:lnTo>
                  <a:cubicBezTo>
                    <a:pt x="1165" y="5786"/>
                    <a:pt x="1474" y="5879"/>
                    <a:pt x="1784" y="5879"/>
                  </a:cubicBezTo>
                  <a:cubicBezTo>
                    <a:pt x="2259" y="5879"/>
                    <a:pt x="2733" y="5659"/>
                    <a:pt x="3036" y="5255"/>
                  </a:cubicBezTo>
                  <a:lnTo>
                    <a:pt x="5071" y="2419"/>
                  </a:lnTo>
                  <a:cubicBezTo>
                    <a:pt x="5605" y="1686"/>
                    <a:pt x="5371" y="652"/>
                    <a:pt x="4571" y="218"/>
                  </a:cubicBezTo>
                  <a:lnTo>
                    <a:pt x="4537" y="185"/>
                  </a:lnTo>
                  <a:cubicBezTo>
                    <a:pt x="4310" y="60"/>
                    <a:pt x="4060" y="0"/>
                    <a:pt x="3811" y="0"/>
                  </a:cubicBezTo>
                  <a:close/>
                </a:path>
              </a:pathLst>
            </a:custGeom>
            <a:solidFill>
              <a:srgbClr val="B5C7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8"/>
            <p:cNvSpPr/>
            <p:nvPr/>
          </p:nvSpPr>
          <p:spPr>
            <a:xfrm>
              <a:off x="6477138" y="2732903"/>
              <a:ext cx="312577" cy="161005"/>
            </a:xfrm>
            <a:custGeom>
              <a:avLst/>
              <a:gdLst/>
              <a:ahLst/>
              <a:cxnLst/>
              <a:rect l="l" t="t" r="r" b="b"/>
              <a:pathLst>
                <a:path w="7290" h="3755" extrusionOk="0">
                  <a:moveTo>
                    <a:pt x="5661" y="0"/>
                  </a:moveTo>
                  <a:cubicBezTo>
                    <a:pt x="5566" y="0"/>
                    <a:pt x="5469" y="9"/>
                    <a:pt x="5371" y="28"/>
                  </a:cubicBezTo>
                  <a:lnTo>
                    <a:pt x="1435" y="695"/>
                  </a:lnTo>
                  <a:cubicBezTo>
                    <a:pt x="534" y="862"/>
                    <a:pt x="0" y="1796"/>
                    <a:pt x="267" y="2663"/>
                  </a:cubicBezTo>
                  <a:cubicBezTo>
                    <a:pt x="473" y="3338"/>
                    <a:pt x="1065" y="3755"/>
                    <a:pt x="1726" y="3755"/>
                  </a:cubicBezTo>
                  <a:cubicBezTo>
                    <a:pt x="1817" y="3755"/>
                    <a:pt x="1909" y="3747"/>
                    <a:pt x="2002" y="3731"/>
                  </a:cubicBezTo>
                  <a:lnTo>
                    <a:pt x="5905" y="3030"/>
                  </a:lnTo>
                  <a:cubicBezTo>
                    <a:pt x="6572" y="2897"/>
                    <a:pt x="7039" y="2396"/>
                    <a:pt x="7139" y="1729"/>
                  </a:cubicBezTo>
                  <a:cubicBezTo>
                    <a:pt x="7290" y="824"/>
                    <a:pt x="6566" y="0"/>
                    <a:pt x="5661" y="0"/>
                  </a:cubicBezTo>
                  <a:close/>
                </a:path>
              </a:pathLst>
            </a:custGeom>
            <a:solidFill>
              <a:srgbClr val="B5C7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8"/>
            <p:cNvSpPr/>
            <p:nvPr/>
          </p:nvSpPr>
          <p:spPr>
            <a:xfrm>
              <a:off x="7997489" y="2982278"/>
              <a:ext cx="423415" cy="380624"/>
            </a:xfrm>
            <a:custGeom>
              <a:avLst/>
              <a:gdLst/>
              <a:ahLst/>
              <a:cxnLst/>
              <a:rect l="l" t="t" r="r" b="b"/>
              <a:pathLst>
                <a:path w="9875" h="8877" extrusionOk="0">
                  <a:moveTo>
                    <a:pt x="4653" y="1"/>
                  </a:moveTo>
                  <a:cubicBezTo>
                    <a:pt x="4356" y="1"/>
                    <a:pt x="4061" y="28"/>
                    <a:pt x="3770" y="83"/>
                  </a:cubicBezTo>
                  <a:cubicBezTo>
                    <a:pt x="2436" y="350"/>
                    <a:pt x="1435" y="1351"/>
                    <a:pt x="968" y="2551"/>
                  </a:cubicBezTo>
                  <a:lnTo>
                    <a:pt x="935" y="2551"/>
                  </a:lnTo>
                  <a:cubicBezTo>
                    <a:pt x="1" y="4987"/>
                    <a:pt x="1535" y="7522"/>
                    <a:pt x="3670" y="8689"/>
                  </a:cubicBezTo>
                  <a:cubicBezTo>
                    <a:pt x="3860" y="8810"/>
                    <a:pt x="4094" y="8877"/>
                    <a:pt x="4327" y="8877"/>
                  </a:cubicBezTo>
                  <a:cubicBezTo>
                    <a:pt x="4544" y="8877"/>
                    <a:pt x="4760" y="8818"/>
                    <a:pt x="4938" y="8689"/>
                  </a:cubicBezTo>
                  <a:cubicBezTo>
                    <a:pt x="5338" y="8456"/>
                    <a:pt x="5605" y="8089"/>
                    <a:pt x="5572" y="7622"/>
                  </a:cubicBezTo>
                  <a:cubicBezTo>
                    <a:pt x="5572" y="7188"/>
                    <a:pt x="5338" y="6721"/>
                    <a:pt x="4938" y="6521"/>
                  </a:cubicBezTo>
                  <a:cubicBezTo>
                    <a:pt x="4704" y="6388"/>
                    <a:pt x="4504" y="6254"/>
                    <a:pt x="4304" y="6121"/>
                  </a:cubicBezTo>
                  <a:cubicBezTo>
                    <a:pt x="4237" y="6054"/>
                    <a:pt x="4104" y="5954"/>
                    <a:pt x="4071" y="5921"/>
                  </a:cubicBezTo>
                  <a:cubicBezTo>
                    <a:pt x="3970" y="5854"/>
                    <a:pt x="3870" y="5754"/>
                    <a:pt x="3770" y="5620"/>
                  </a:cubicBezTo>
                  <a:cubicBezTo>
                    <a:pt x="3737" y="5587"/>
                    <a:pt x="3570" y="5387"/>
                    <a:pt x="3570" y="5387"/>
                  </a:cubicBezTo>
                  <a:cubicBezTo>
                    <a:pt x="3537" y="5320"/>
                    <a:pt x="3470" y="5220"/>
                    <a:pt x="3403" y="5120"/>
                  </a:cubicBezTo>
                  <a:cubicBezTo>
                    <a:pt x="3403" y="5087"/>
                    <a:pt x="3303" y="4920"/>
                    <a:pt x="3270" y="4853"/>
                  </a:cubicBezTo>
                  <a:cubicBezTo>
                    <a:pt x="3237" y="4786"/>
                    <a:pt x="3203" y="4653"/>
                    <a:pt x="3170" y="4553"/>
                  </a:cubicBezTo>
                  <a:cubicBezTo>
                    <a:pt x="3170" y="4520"/>
                    <a:pt x="3137" y="4319"/>
                    <a:pt x="3137" y="4286"/>
                  </a:cubicBezTo>
                  <a:cubicBezTo>
                    <a:pt x="3137" y="4219"/>
                    <a:pt x="3103" y="4119"/>
                    <a:pt x="3103" y="4019"/>
                  </a:cubicBezTo>
                  <a:cubicBezTo>
                    <a:pt x="3103" y="3986"/>
                    <a:pt x="3137" y="3786"/>
                    <a:pt x="3137" y="3752"/>
                  </a:cubicBezTo>
                  <a:cubicBezTo>
                    <a:pt x="3137" y="3652"/>
                    <a:pt x="3170" y="3552"/>
                    <a:pt x="3203" y="3485"/>
                  </a:cubicBezTo>
                  <a:cubicBezTo>
                    <a:pt x="3203" y="3419"/>
                    <a:pt x="3270" y="3252"/>
                    <a:pt x="3270" y="3219"/>
                  </a:cubicBezTo>
                  <a:cubicBezTo>
                    <a:pt x="3337" y="3118"/>
                    <a:pt x="3370" y="3052"/>
                    <a:pt x="3403" y="2952"/>
                  </a:cubicBezTo>
                  <a:lnTo>
                    <a:pt x="3503" y="2852"/>
                  </a:lnTo>
                  <a:lnTo>
                    <a:pt x="3503" y="2818"/>
                  </a:lnTo>
                  <a:cubicBezTo>
                    <a:pt x="3604" y="2752"/>
                    <a:pt x="3670" y="2685"/>
                    <a:pt x="3737" y="2618"/>
                  </a:cubicBezTo>
                  <a:cubicBezTo>
                    <a:pt x="3737" y="2618"/>
                    <a:pt x="3937" y="2485"/>
                    <a:pt x="3970" y="2451"/>
                  </a:cubicBezTo>
                  <a:lnTo>
                    <a:pt x="4037" y="2451"/>
                  </a:lnTo>
                  <a:cubicBezTo>
                    <a:pt x="4071" y="2418"/>
                    <a:pt x="4137" y="2418"/>
                    <a:pt x="4171" y="2385"/>
                  </a:cubicBezTo>
                  <a:cubicBezTo>
                    <a:pt x="4204" y="2385"/>
                    <a:pt x="4437" y="2351"/>
                    <a:pt x="4471" y="2318"/>
                  </a:cubicBezTo>
                  <a:lnTo>
                    <a:pt x="4804" y="2318"/>
                  </a:lnTo>
                  <a:cubicBezTo>
                    <a:pt x="5205" y="2318"/>
                    <a:pt x="5638" y="2418"/>
                    <a:pt x="6039" y="2685"/>
                  </a:cubicBezTo>
                  <a:cubicBezTo>
                    <a:pt x="6172" y="2752"/>
                    <a:pt x="6272" y="2818"/>
                    <a:pt x="6372" y="2885"/>
                  </a:cubicBezTo>
                  <a:cubicBezTo>
                    <a:pt x="6372" y="2885"/>
                    <a:pt x="6572" y="3052"/>
                    <a:pt x="6606" y="3085"/>
                  </a:cubicBezTo>
                  <a:cubicBezTo>
                    <a:pt x="6839" y="3285"/>
                    <a:pt x="7006" y="3485"/>
                    <a:pt x="7206" y="3719"/>
                  </a:cubicBezTo>
                  <a:cubicBezTo>
                    <a:pt x="7216" y="3728"/>
                    <a:pt x="7227" y="3740"/>
                    <a:pt x="7239" y="3752"/>
                  </a:cubicBezTo>
                  <a:cubicBezTo>
                    <a:pt x="7306" y="3852"/>
                    <a:pt x="7406" y="3952"/>
                    <a:pt x="7473" y="4053"/>
                  </a:cubicBezTo>
                  <a:cubicBezTo>
                    <a:pt x="7516" y="4117"/>
                    <a:pt x="7545" y="4154"/>
                    <a:pt x="7543" y="4154"/>
                  </a:cubicBezTo>
                  <a:cubicBezTo>
                    <a:pt x="7541" y="4154"/>
                    <a:pt x="7530" y="4143"/>
                    <a:pt x="7506" y="4119"/>
                  </a:cubicBezTo>
                  <a:lnTo>
                    <a:pt x="7506" y="4119"/>
                  </a:lnTo>
                  <a:cubicBezTo>
                    <a:pt x="7540" y="4153"/>
                    <a:pt x="7573" y="4219"/>
                    <a:pt x="7640" y="4286"/>
                  </a:cubicBezTo>
                  <a:cubicBezTo>
                    <a:pt x="7840" y="4620"/>
                    <a:pt x="8007" y="4987"/>
                    <a:pt x="8374" y="5153"/>
                  </a:cubicBezTo>
                  <a:cubicBezTo>
                    <a:pt x="8523" y="5223"/>
                    <a:pt x="8699" y="5260"/>
                    <a:pt x="8874" y="5260"/>
                  </a:cubicBezTo>
                  <a:cubicBezTo>
                    <a:pt x="9289" y="5260"/>
                    <a:pt x="9704" y="5055"/>
                    <a:pt x="9775" y="4586"/>
                  </a:cubicBezTo>
                  <a:cubicBezTo>
                    <a:pt x="9875" y="4053"/>
                    <a:pt x="9675" y="3686"/>
                    <a:pt x="9474" y="3219"/>
                  </a:cubicBezTo>
                  <a:cubicBezTo>
                    <a:pt x="9308" y="2952"/>
                    <a:pt x="9174" y="2685"/>
                    <a:pt x="8974" y="2418"/>
                  </a:cubicBezTo>
                  <a:cubicBezTo>
                    <a:pt x="8540" y="1818"/>
                    <a:pt x="8007" y="1284"/>
                    <a:pt x="7373" y="850"/>
                  </a:cubicBezTo>
                  <a:cubicBezTo>
                    <a:pt x="6582" y="289"/>
                    <a:pt x="5616" y="1"/>
                    <a:pt x="4653" y="1"/>
                  </a:cubicBezTo>
                  <a:close/>
                </a:path>
              </a:pathLst>
            </a:custGeom>
            <a:solidFill>
              <a:srgbClr val="B5C7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8"/>
            <p:cNvSpPr/>
            <p:nvPr/>
          </p:nvSpPr>
          <p:spPr>
            <a:xfrm>
              <a:off x="7890252" y="2852059"/>
              <a:ext cx="240328" cy="252120"/>
            </a:xfrm>
            <a:custGeom>
              <a:avLst/>
              <a:gdLst/>
              <a:ahLst/>
              <a:cxnLst/>
              <a:rect l="l" t="t" r="r" b="b"/>
              <a:pathLst>
                <a:path w="5605" h="5880" extrusionOk="0">
                  <a:moveTo>
                    <a:pt x="1794" y="0"/>
                  </a:moveTo>
                  <a:cubicBezTo>
                    <a:pt x="1545" y="0"/>
                    <a:pt x="1295" y="60"/>
                    <a:pt x="1068" y="185"/>
                  </a:cubicBezTo>
                  <a:lnTo>
                    <a:pt x="1034" y="218"/>
                  </a:lnTo>
                  <a:cubicBezTo>
                    <a:pt x="234" y="652"/>
                    <a:pt x="0" y="1686"/>
                    <a:pt x="534" y="2419"/>
                  </a:cubicBezTo>
                  <a:lnTo>
                    <a:pt x="2569" y="5255"/>
                  </a:lnTo>
                  <a:cubicBezTo>
                    <a:pt x="2872" y="5659"/>
                    <a:pt x="3334" y="5879"/>
                    <a:pt x="3807" y="5879"/>
                  </a:cubicBezTo>
                  <a:cubicBezTo>
                    <a:pt x="4115" y="5879"/>
                    <a:pt x="4427" y="5786"/>
                    <a:pt x="4704" y="5588"/>
                  </a:cubicBezTo>
                  <a:lnTo>
                    <a:pt x="4737" y="5555"/>
                  </a:lnTo>
                  <a:cubicBezTo>
                    <a:pt x="5437" y="5088"/>
                    <a:pt x="5604" y="4121"/>
                    <a:pt x="5104" y="3420"/>
                  </a:cubicBezTo>
                  <a:lnTo>
                    <a:pt x="3036" y="618"/>
                  </a:lnTo>
                  <a:cubicBezTo>
                    <a:pt x="2750" y="222"/>
                    <a:pt x="2275" y="0"/>
                    <a:pt x="1794" y="0"/>
                  </a:cubicBezTo>
                  <a:close/>
                </a:path>
              </a:pathLst>
            </a:custGeom>
            <a:solidFill>
              <a:srgbClr val="B5C7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8"/>
            <p:cNvSpPr/>
            <p:nvPr/>
          </p:nvSpPr>
          <p:spPr>
            <a:xfrm>
              <a:off x="7647780" y="2732903"/>
              <a:ext cx="312577" cy="161005"/>
            </a:xfrm>
            <a:custGeom>
              <a:avLst/>
              <a:gdLst/>
              <a:ahLst/>
              <a:cxnLst/>
              <a:rect l="l" t="t" r="r" b="b"/>
              <a:pathLst>
                <a:path w="7290" h="3755" extrusionOk="0">
                  <a:moveTo>
                    <a:pt x="1629" y="0"/>
                  </a:moveTo>
                  <a:cubicBezTo>
                    <a:pt x="724" y="0"/>
                    <a:pt x="0" y="824"/>
                    <a:pt x="151" y="1729"/>
                  </a:cubicBezTo>
                  <a:cubicBezTo>
                    <a:pt x="218" y="2396"/>
                    <a:pt x="718" y="2897"/>
                    <a:pt x="1385" y="3030"/>
                  </a:cubicBezTo>
                  <a:lnTo>
                    <a:pt x="5288" y="3731"/>
                  </a:lnTo>
                  <a:cubicBezTo>
                    <a:pt x="5381" y="3747"/>
                    <a:pt x="5473" y="3755"/>
                    <a:pt x="5564" y="3755"/>
                  </a:cubicBezTo>
                  <a:cubicBezTo>
                    <a:pt x="6225" y="3755"/>
                    <a:pt x="6818" y="3338"/>
                    <a:pt x="7023" y="2663"/>
                  </a:cubicBezTo>
                  <a:cubicBezTo>
                    <a:pt x="7290" y="1796"/>
                    <a:pt x="6723" y="862"/>
                    <a:pt x="5822" y="695"/>
                  </a:cubicBezTo>
                  <a:lnTo>
                    <a:pt x="1919" y="28"/>
                  </a:lnTo>
                  <a:cubicBezTo>
                    <a:pt x="1821" y="9"/>
                    <a:pt x="1724" y="0"/>
                    <a:pt x="1629" y="0"/>
                  </a:cubicBezTo>
                  <a:close/>
                </a:path>
              </a:pathLst>
            </a:custGeom>
            <a:solidFill>
              <a:srgbClr val="B5C7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8"/>
            <p:cNvSpPr/>
            <p:nvPr/>
          </p:nvSpPr>
          <p:spPr>
            <a:xfrm>
              <a:off x="6641617" y="2359354"/>
              <a:ext cx="1131366" cy="5746"/>
            </a:xfrm>
            <a:custGeom>
              <a:avLst/>
              <a:gdLst/>
              <a:ahLst/>
              <a:cxnLst/>
              <a:rect l="l" t="t" r="r" b="b"/>
              <a:pathLst>
                <a:path w="26386" h="134" extrusionOk="0">
                  <a:moveTo>
                    <a:pt x="67" y="1"/>
                  </a:moveTo>
                  <a:cubicBezTo>
                    <a:pt x="0" y="1"/>
                    <a:pt x="0" y="134"/>
                    <a:pt x="67" y="134"/>
                  </a:cubicBezTo>
                  <a:lnTo>
                    <a:pt x="26319" y="134"/>
                  </a:lnTo>
                  <a:cubicBezTo>
                    <a:pt x="26353" y="134"/>
                    <a:pt x="26353" y="101"/>
                    <a:pt x="26353" y="101"/>
                  </a:cubicBezTo>
                  <a:cubicBezTo>
                    <a:pt x="26386" y="67"/>
                    <a:pt x="26353" y="34"/>
                    <a:pt x="26353" y="1"/>
                  </a:cubicBezTo>
                  <a:lnTo>
                    <a:pt x="26353" y="34"/>
                  </a:lnTo>
                  <a:cubicBezTo>
                    <a:pt x="26353" y="34"/>
                    <a:pt x="26319" y="1"/>
                    <a:pt x="26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8"/>
            <p:cNvSpPr/>
            <p:nvPr/>
          </p:nvSpPr>
          <p:spPr>
            <a:xfrm>
              <a:off x="6774623" y="2762702"/>
              <a:ext cx="879675" cy="1011223"/>
            </a:xfrm>
            <a:custGeom>
              <a:avLst/>
              <a:gdLst/>
              <a:ahLst/>
              <a:cxnLst/>
              <a:rect l="l" t="t" r="r" b="b"/>
              <a:pathLst>
                <a:path w="20516" h="23584" fill="none" extrusionOk="0">
                  <a:moveTo>
                    <a:pt x="34" y="868"/>
                  </a:moveTo>
                  <a:cubicBezTo>
                    <a:pt x="1" y="3303"/>
                    <a:pt x="1" y="5771"/>
                    <a:pt x="1" y="8206"/>
                  </a:cubicBezTo>
                  <a:cubicBezTo>
                    <a:pt x="1" y="10441"/>
                    <a:pt x="1" y="12743"/>
                    <a:pt x="501" y="14911"/>
                  </a:cubicBezTo>
                  <a:cubicBezTo>
                    <a:pt x="1035" y="17113"/>
                    <a:pt x="2135" y="19247"/>
                    <a:pt x="3970" y="20548"/>
                  </a:cubicBezTo>
                  <a:cubicBezTo>
                    <a:pt x="5104" y="21349"/>
                    <a:pt x="6472" y="21816"/>
                    <a:pt x="7840" y="22116"/>
                  </a:cubicBezTo>
                  <a:cubicBezTo>
                    <a:pt x="14644" y="23584"/>
                    <a:pt x="19748" y="19548"/>
                    <a:pt x="20182" y="12709"/>
                  </a:cubicBezTo>
                  <a:cubicBezTo>
                    <a:pt x="20415" y="8506"/>
                    <a:pt x="20515" y="4270"/>
                    <a:pt x="20449" y="0"/>
                  </a:cubicBezTo>
                </a:path>
              </a:pathLst>
            </a:custGeom>
            <a:noFill/>
            <a:ln w="7500" cap="rnd"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8"/>
            <p:cNvSpPr/>
            <p:nvPr/>
          </p:nvSpPr>
          <p:spPr>
            <a:xfrm>
              <a:off x="7923568" y="2836495"/>
              <a:ext cx="39276" cy="47551"/>
            </a:xfrm>
            <a:custGeom>
              <a:avLst/>
              <a:gdLst/>
              <a:ahLst/>
              <a:cxnLst/>
              <a:rect l="l" t="t" r="r" b="b"/>
              <a:pathLst>
                <a:path w="916" h="1109" extrusionOk="0">
                  <a:moveTo>
                    <a:pt x="828" y="1"/>
                  </a:moveTo>
                  <a:cubicBezTo>
                    <a:pt x="814" y="1"/>
                    <a:pt x="800" y="5"/>
                    <a:pt x="791" y="14"/>
                  </a:cubicBezTo>
                  <a:cubicBezTo>
                    <a:pt x="691" y="181"/>
                    <a:pt x="557" y="347"/>
                    <a:pt x="424" y="514"/>
                  </a:cubicBezTo>
                  <a:cubicBezTo>
                    <a:pt x="291" y="681"/>
                    <a:pt x="157" y="848"/>
                    <a:pt x="24" y="1015"/>
                  </a:cubicBezTo>
                  <a:cubicBezTo>
                    <a:pt x="0" y="1062"/>
                    <a:pt x="43" y="1109"/>
                    <a:pt x="82" y="1109"/>
                  </a:cubicBezTo>
                  <a:cubicBezTo>
                    <a:pt x="99" y="1109"/>
                    <a:pt x="114" y="1101"/>
                    <a:pt x="124" y="1081"/>
                  </a:cubicBezTo>
                  <a:cubicBezTo>
                    <a:pt x="257" y="914"/>
                    <a:pt x="391" y="748"/>
                    <a:pt x="491" y="581"/>
                  </a:cubicBezTo>
                  <a:lnTo>
                    <a:pt x="891" y="81"/>
                  </a:lnTo>
                  <a:cubicBezTo>
                    <a:pt x="915" y="32"/>
                    <a:pt x="868" y="1"/>
                    <a:pt x="8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8"/>
            <p:cNvSpPr/>
            <p:nvPr/>
          </p:nvSpPr>
          <p:spPr>
            <a:xfrm>
              <a:off x="6486100" y="2843655"/>
              <a:ext cx="53597" cy="58099"/>
            </a:xfrm>
            <a:custGeom>
              <a:avLst/>
              <a:gdLst/>
              <a:ahLst/>
              <a:cxnLst/>
              <a:rect l="l" t="t" r="r" b="b"/>
              <a:pathLst>
                <a:path w="1250" h="1355" extrusionOk="0">
                  <a:moveTo>
                    <a:pt x="60" y="1"/>
                  </a:moveTo>
                  <a:cubicBezTo>
                    <a:pt x="30" y="1"/>
                    <a:pt x="0" y="32"/>
                    <a:pt x="25" y="80"/>
                  </a:cubicBezTo>
                  <a:cubicBezTo>
                    <a:pt x="258" y="581"/>
                    <a:pt x="625" y="1048"/>
                    <a:pt x="1126" y="1348"/>
                  </a:cubicBezTo>
                  <a:cubicBezTo>
                    <a:pt x="1135" y="1353"/>
                    <a:pt x="1144" y="1355"/>
                    <a:pt x="1153" y="1355"/>
                  </a:cubicBezTo>
                  <a:cubicBezTo>
                    <a:pt x="1208" y="1355"/>
                    <a:pt x="1250" y="1277"/>
                    <a:pt x="1192" y="1248"/>
                  </a:cubicBezTo>
                  <a:cubicBezTo>
                    <a:pt x="959" y="1081"/>
                    <a:pt x="759" y="914"/>
                    <a:pt x="559" y="714"/>
                  </a:cubicBezTo>
                  <a:cubicBezTo>
                    <a:pt x="392" y="481"/>
                    <a:pt x="225" y="280"/>
                    <a:pt x="92" y="14"/>
                  </a:cubicBezTo>
                  <a:cubicBezTo>
                    <a:pt x="83" y="5"/>
                    <a:pt x="71" y="1"/>
                    <a:pt x="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8"/>
            <p:cNvSpPr/>
            <p:nvPr/>
          </p:nvSpPr>
          <p:spPr>
            <a:xfrm>
              <a:off x="7725774" y="2745894"/>
              <a:ext cx="8618" cy="103378"/>
            </a:xfrm>
            <a:custGeom>
              <a:avLst/>
              <a:gdLst/>
              <a:ahLst/>
              <a:cxnLst/>
              <a:rect l="l" t="t" r="r" b="b"/>
              <a:pathLst>
                <a:path w="201" h="2411" extrusionOk="0">
                  <a:moveTo>
                    <a:pt x="100" y="0"/>
                  </a:moveTo>
                  <a:cubicBezTo>
                    <a:pt x="84" y="0"/>
                    <a:pt x="67" y="9"/>
                    <a:pt x="67" y="25"/>
                  </a:cubicBezTo>
                  <a:cubicBezTo>
                    <a:pt x="33" y="426"/>
                    <a:pt x="33" y="826"/>
                    <a:pt x="33" y="1226"/>
                  </a:cubicBezTo>
                  <a:cubicBezTo>
                    <a:pt x="33" y="1426"/>
                    <a:pt x="0" y="1593"/>
                    <a:pt x="0" y="1793"/>
                  </a:cubicBezTo>
                  <a:lnTo>
                    <a:pt x="0" y="2093"/>
                  </a:lnTo>
                  <a:cubicBezTo>
                    <a:pt x="0" y="2194"/>
                    <a:pt x="0" y="2294"/>
                    <a:pt x="33" y="2360"/>
                  </a:cubicBezTo>
                  <a:cubicBezTo>
                    <a:pt x="50" y="2394"/>
                    <a:pt x="75" y="2410"/>
                    <a:pt x="100" y="2410"/>
                  </a:cubicBezTo>
                  <a:cubicBezTo>
                    <a:pt x="125" y="2410"/>
                    <a:pt x="150" y="2394"/>
                    <a:pt x="167" y="2360"/>
                  </a:cubicBezTo>
                  <a:cubicBezTo>
                    <a:pt x="200" y="2294"/>
                    <a:pt x="200" y="2160"/>
                    <a:pt x="200" y="2093"/>
                  </a:cubicBezTo>
                  <a:lnTo>
                    <a:pt x="200" y="1793"/>
                  </a:lnTo>
                  <a:cubicBezTo>
                    <a:pt x="200" y="1593"/>
                    <a:pt x="200" y="1426"/>
                    <a:pt x="167" y="1226"/>
                  </a:cubicBezTo>
                  <a:cubicBezTo>
                    <a:pt x="167" y="826"/>
                    <a:pt x="167" y="426"/>
                    <a:pt x="134" y="25"/>
                  </a:cubicBezTo>
                  <a:cubicBezTo>
                    <a:pt x="134" y="9"/>
                    <a:pt x="117" y="0"/>
                    <a:pt x="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8"/>
            <p:cNvSpPr/>
            <p:nvPr/>
          </p:nvSpPr>
          <p:spPr>
            <a:xfrm>
              <a:off x="6328396" y="3002988"/>
              <a:ext cx="74392" cy="95660"/>
            </a:xfrm>
            <a:custGeom>
              <a:avLst/>
              <a:gdLst/>
              <a:ahLst/>
              <a:cxnLst/>
              <a:rect l="l" t="t" r="r" b="b"/>
              <a:pathLst>
                <a:path w="1735" h="2231" extrusionOk="0">
                  <a:moveTo>
                    <a:pt x="67" y="0"/>
                  </a:moveTo>
                  <a:cubicBezTo>
                    <a:pt x="34" y="0"/>
                    <a:pt x="0" y="34"/>
                    <a:pt x="34" y="67"/>
                  </a:cubicBezTo>
                  <a:cubicBezTo>
                    <a:pt x="434" y="267"/>
                    <a:pt x="801" y="601"/>
                    <a:pt x="1068" y="968"/>
                  </a:cubicBezTo>
                  <a:cubicBezTo>
                    <a:pt x="1201" y="1134"/>
                    <a:pt x="1301" y="1335"/>
                    <a:pt x="1401" y="1535"/>
                  </a:cubicBezTo>
                  <a:cubicBezTo>
                    <a:pt x="1435" y="1635"/>
                    <a:pt x="1468" y="1768"/>
                    <a:pt x="1501" y="1868"/>
                  </a:cubicBezTo>
                  <a:cubicBezTo>
                    <a:pt x="1535" y="1968"/>
                    <a:pt x="1568" y="2102"/>
                    <a:pt x="1601" y="2202"/>
                  </a:cubicBezTo>
                  <a:cubicBezTo>
                    <a:pt x="1612" y="2223"/>
                    <a:pt x="1628" y="2230"/>
                    <a:pt x="1647" y="2230"/>
                  </a:cubicBezTo>
                  <a:cubicBezTo>
                    <a:pt x="1687" y="2230"/>
                    <a:pt x="1735" y="2192"/>
                    <a:pt x="1735" y="2168"/>
                  </a:cubicBezTo>
                  <a:cubicBezTo>
                    <a:pt x="1735" y="2035"/>
                    <a:pt x="1701" y="1902"/>
                    <a:pt x="1668" y="1802"/>
                  </a:cubicBezTo>
                  <a:cubicBezTo>
                    <a:pt x="1635" y="1701"/>
                    <a:pt x="1601" y="1601"/>
                    <a:pt x="1535" y="1501"/>
                  </a:cubicBezTo>
                  <a:cubicBezTo>
                    <a:pt x="1435" y="1268"/>
                    <a:pt x="1334" y="1068"/>
                    <a:pt x="1168" y="868"/>
                  </a:cubicBezTo>
                  <a:cubicBezTo>
                    <a:pt x="867" y="467"/>
                    <a:pt x="501" y="20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8"/>
            <p:cNvSpPr/>
            <p:nvPr/>
          </p:nvSpPr>
          <p:spPr>
            <a:xfrm>
              <a:off x="8065750" y="2994112"/>
              <a:ext cx="73020" cy="78251"/>
            </a:xfrm>
            <a:custGeom>
              <a:avLst/>
              <a:gdLst/>
              <a:ahLst/>
              <a:cxnLst/>
              <a:rect l="l" t="t" r="r" b="b"/>
              <a:pathLst>
                <a:path w="1703" h="1825" extrusionOk="0">
                  <a:moveTo>
                    <a:pt x="1637" y="0"/>
                  </a:moveTo>
                  <a:cubicBezTo>
                    <a:pt x="1629" y="0"/>
                    <a:pt x="1621" y="2"/>
                    <a:pt x="1611" y="7"/>
                  </a:cubicBezTo>
                  <a:cubicBezTo>
                    <a:pt x="944" y="441"/>
                    <a:pt x="410" y="1041"/>
                    <a:pt x="43" y="1708"/>
                  </a:cubicBezTo>
                  <a:cubicBezTo>
                    <a:pt x="0" y="1774"/>
                    <a:pt x="42" y="1825"/>
                    <a:pt x="94" y="1825"/>
                  </a:cubicBezTo>
                  <a:cubicBezTo>
                    <a:pt x="122" y="1825"/>
                    <a:pt x="154" y="1810"/>
                    <a:pt x="177" y="1775"/>
                  </a:cubicBezTo>
                  <a:cubicBezTo>
                    <a:pt x="344" y="1475"/>
                    <a:pt x="577" y="1141"/>
                    <a:pt x="811" y="874"/>
                  </a:cubicBezTo>
                  <a:cubicBezTo>
                    <a:pt x="1078" y="574"/>
                    <a:pt x="1344" y="341"/>
                    <a:pt x="1645" y="107"/>
                  </a:cubicBezTo>
                  <a:cubicBezTo>
                    <a:pt x="1702" y="79"/>
                    <a:pt x="1685" y="0"/>
                    <a:pt x="16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8"/>
            <p:cNvSpPr/>
            <p:nvPr/>
          </p:nvSpPr>
          <p:spPr>
            <a:xfrm>
              <a:off x="7002045" y="2612503"/>
              <a:ext cx="419128" cy="14364"/>
            </a:xfrm>
            <a:custGeom>
              <a:avLst/>
              <a:gdLst/>
              <a:ahLst/>
              <a:cxnLst/>
              <a:rect l="l" t="t" r="r" b="b"/>
              <a:pathLst>
                <a:path w="9775" h="335" extrusionOk="0">
                  <a:moveTo>
                    <a:pt x="34" y="1"/>
                  </a:moveTo>
                  <a:cubicBezTo>
                    <a:pt x="0" y="1"/>
                    <a:pt x="0" y="67"/>
                    <a:pt x="34" y="67"/>
                  </a:cubicBezTo>
                  <a:cubicBezTo>
                    <a:pt x="634" y="168"/>
                    <a:pt x="1268" y="168"/>
                    <a:pt x="1902" y="201"/>
                  </a:cubicBezTo>
                  <a:cubicBezTo>
                    <a:pt x="2502" y="234"/>
                    <a:pt x="3136" y="268"/>
                    <a:pt x="3770" y="268"/>
                  </a:cubicBezTo>
                  <a:cubicBezTo>
                    <a:pt x="5037" y="301"/>
                    <a:pt x="6272" y="334"/>
                    <a:pt x="7539" y="334"/>
                  </a:cubicBezTo>
                  <a:lnTo>
                    <a:pt x="8607" y="334"/>
                  </a:lnTo>
                  <a:cubicBezTo>
                    <a:pt x="8940" y="334"/>
                    <a:pt x="9340" y="334"/>
                    <a:pt x="9674" y="301"/>
                  </a:cubicBezTo>
                  <a:cubicBezTo>
                    <a:pt x="9741" y="268"/>
                    <a:pt x="9774" y="168"/>
                    <a:pt x="9674" y="168"/>
                  </a:cubicBezTo>
                  <a:cubicBezTo>
                    <a:pt x="9586" y="158"/>
                    <a:pt x="9495" y="154"/>
                    <a:pt x="9403" y="154"/>
                  </a:cubicBezTo>
                  <a:cubicBezTo>
                    <a:pt x="9181" y="154"/>
                    <a:pt x="8952" y="177"/>
                    <a:pt x="8740" y="201"/>
                  </a:cubicBezTo>
                  <a:lnTo>
                    <a:pt x="5905" y="201"/>
                  </a:lnTo>
                  <a:cubicBezTo>
                    <a:pt x="4637" y="201"/>
                    <a:pt x="3403" y="134"/>
                    <a:pt x="2135" y="101"/>
                  </a:cubicBezTo>
                  <a:cubicBezTo>
                    <a:pt x="1435" y="67"/>
                    <a:pt x="734" y="1"/>
                    <a:pt x="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8"/>
            <p:cNvSpPr/>
            <p:nvPr/>
          </p:nvSpPr>
          <p:spPr>
            <a:xfrm>
              <a:off x="6999172" y="2549601"/>
              <a:ext cx="423415" cy="8618"/>
            </a:xfrm>
            <a:custGeom>
              <a:avLst/>
              <a:gdLst/>
              <a:ahLst/>
              <a:cxnLst/>
              <a:rect l="l" t="t" r="r" b="b"/>
              <a:pathLst>
                <a:path w="9875" h="201" extrusionOk="0">
                  <a:moveTo>
                    <a:pt x="6005" y="0"/>
                  </a:moveTo>
                  <a:cubicBezTo>
                    <a:pt x="4737" y="0"/>
                    <a:pt x="3470" y="0"/>
                    <a:pt x="2202" y="33"/>
                  </a:cubicBezTo>
                  <a:cubicBezTo>
                    <a:pt x="1502" y="67"/>
                    <a:pt x="768" y="67"/>
                    <a:pt x="67" y="133"/>
                  </a:cubicBezTo>
                  <a:cubicBezTo>
                    <a:pt x="1" y="133"/>
                    <a:pt x="1" y="200"/>
                    <a:pt x="67" y="200"/>
                  </a:cubicBezTo>
                  <a:cubicBezTo>
                    <a:pt x="1335" y="200"/>
                    <a:pt x="2603" y="133"/>
                    <a:pt x="3837" y="133"/>
                  </a:cubicBezTo>
                  <a:cubicBezTo>
                    <a:pt x="4471" y="117"/>
                    <a:pt x="5104" y="108"/>
                    <a:pt x="5738" y="108"/>
                  </a:cubicBezTo>
                  <a:cubicBezTo>
                    <a:pt x="6372" y="108"/>
                    <a:pt x="7006" y="117"/>
                    <a:pt x="7639" y="133"/>
                  </a:cubicBezTo>
                  <a:lnTo>
                    <a:pt x="8707" y="133"/>
                  </a:lnTo>
                  <a:cubicBezTo>
                    <a:pt x="9000" y="133"/>
                    <a:pt x="9294" y="176"/>
                    <a:pt x="9570" y="176"/>
                  </a:cubicBezTo>
                  <a:cubicBezTo>
                    <a:pt x="9640" y="176"/>
                    <a:pt x="9708" y="174"/>
                    <a:pt x="9774" y="167"/>
                  </a:cubicBezTo>
                  <a:cubicBezTo>
                    <a:pt x="9874" y="133"/>
                    <a:pt x="9874" y="33"/>
                    <a:pt x="9808" y="33"/>
                  </a:cubicBezTo>
                  <a:cubicBezTo>
                    <a:pt x="9474" y="0"/>
                    <a:pt x="9141" y="0"/>
                    <a:pt x="88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8"/>
            <p:cNvSpPr/>
            <p:nvPr/>
          </p:nvSpPr>
          <p:spPr>
            <a:xfrm>
              <a:off x="6694527" y="2733374"/>
              <a:ext cx="7203" cy="137723"/>
            </a:xfrm>
            <a:custGeom>
              <a:avLst/>
              <a:gdLst/>
              <a:ahLst/>
              <a:cxnLst/>
              <a:rect l="l" t="t" r="r" b="b"/>
              <a:pathLst>
                <a:path w="168" h="3212" extrusionOk="0">
                  <a:moveTo>
                    <a:pt x="84" y="0"/>
                  </a:moveTo>
                  <a:cubicBezTo>
                    <a:pt x="59" y="0"/>
                    <a:pt x="34" y="17"/>
                    <a:pt x="34" y="50"/>
                  </a:cubicBezTo>
                  <a:cubicBezTo>
                    <a:pt x="1" y="284"/>
                    <a:pt x="1" y="551"/>
                    <a:pt x="1" y="818"/>
                  </a:cubicBezTo>
                  <a:lnTo>
                    <a:pt x="1" y="1618"/>
                  </a:lnTo>
                  <a:lnTo>
                    <a:pt x="1" y="2419"/>
                  </a:lnTo>
                  <a:cubicBezTo>
                    <a:pt x="1" y="2652"/>
                    <a:pt x="1" y="2953"/>
                    <a:pt x="34" y="3186"/>
                  </a:cubicBezTo>
                  <a:cubicBezTo>
                    <a:pt x="34" y="3203"/>
                    <a:pt x="51" y="3211"/>
                    <a:pt x="67" y="3211"/>
                  </a:cubicBezTo>
                  <a:cubicBezTo>
                    <a:pt x="84" y="3211"/>
                    <a:pt x="101" y="3203"/>
                    <a:pt x="101" y="3186"/>
                  </a:cubicBezTo>
                  <a:cubicBezTo>
                    <a:pt x="167" y="2953"/>
                    <a:pt x="134" y="2686"/>
                    <a:pt x="134" y="2452"/>
                  </a:cubicBezTo>
                  <a:cubicBezTo>
                    <a:pt x="134" y="2185"/>
                    <a:pt x="134" y="1885"/>
                    <a:pt x="134" y="1618"/>
                  </a:cubicBezTo>
                  <a:cubicBezTo>
                    <a:pt x="134" y="1351"/>
                    <a:pt x="134" y="1118"/>
                    <a:pt x="134" y="851"/>
                  </a:cubicBezTo>
                  <a:cubicBezTo>
                    <a:pt x="134" y="584"/>
                    <a:pt x="167" y="317"/>
                    <a:pt x="134" y="50"/>
                  </a:cubicBezTo>
                  <a:cubicBezTo>
                    <a:pt x="134" y="17"/>
                    <a:pt x="109" y="0"/>
                    <a:pt x="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8"/>
            <p:cNvSpPr/>
            <p:nvPr/>
          </p:nvSpPr>
          <p:spPr>
            <a:xfrm>
              <a:off x="6891892" y="2827790"/>
              <a:ext cx="155945" cy="121258"/>
            </a:xfrm>
            <a:custGeom>
              <a:avLst/>
              <a:gdLst/>
              <a:ahLst/>
              <a:cxnLst/>
              <a:rect l="l" t="t" r="r" b="b"/>
              <a:pathLst>
                <a:path w="3637" h="2828" extrusionOk="0">
                  <a:moveTo>
                    <a:pt x="134" y="150"/>
                  </a:moveTo>
                  <a:cubicBezTo>
                    <a:pt x="234" y="150"/>
                    <a:pt x="334" y="183"/>
                    <a:pt x="435" y="183"/>
                  </a:cubicBezTo>
                  <a:lnTo>
                    <a:pt x="3503" y="183"/>
                  </a:lnTo>
                  <a:cubicBezTo>
                    <a:pt x="3470" y="350"/>
                    <a:pt x="3470" y="517"/>
                    <a:pt x="3437" y="684"/>
                  </a:cubicBezTo>
                  <a:cubicBezTo>
                    <a:pt x="3437" y="917"/>
                    <a:pt x="3437" y="1117"/>
                    <a:pt x="3437" y="1351"/>
                  </a:cubicBezTo>
                  <a:cubicBezTo>
                    <a:pt x="3437" y="1751"/>
                    <a:pt x="3437" y="2185"/>
                    <a:pt x="3437" y="2585"/>
                  </a:cubicBezTo>
                  <a:cubicBezTo>
                    <a:pt x="3203" y="2552"/>
                    <a:pt x="2970" y="2552"/>
                    <a:pt x="2703" y="2552"/>
                  </a:cubicBezTo>
                  <a:cubicBezTo>
                    <a:pt x="2436" y="2552"/>
                    <a:pt x="2136" y="2518"/>
                    <a:pt x="1836" y="2518"/>
                  </a:cubicBezTo>
                  <a:lnTo>
                    <a:pt x="168" y="2518"/>
                  </a:lnTo>
                  <a:cubicBezTo>
                    <a:pt x="168" y="2152"/>
                    <a:pt x="168" y="1785"/>
                    <a:pt x="168" y="1418"/>
                  </a:cubicBezTo>
                  <a:cubicBezTo>
                    <a:pt x="168" y="984"/>
                    <a:pt x="134" y="584"/>
                    <a:pt x="134" y="150"/>
                  </a:cubicBezTo>
                  <a:close/>
                  <a:moveTo>
                    <a:pt x="101" y="0"/>
                  </a:moveTo>
                  <a:cubicBezTo>
                    <a:pt x="84" y="0"/>
                    <a:pt x="68" y="17"/>
                    <a:pt x="68" y="50"/>
                  </a:cubicBezTo>
                  <a:lnTo>
                    <a:pt x="68" y="83"/>
                  </a:lnTo>
                  <a:lnTo>
                    <a:pt x="34" y="83"/>
                  </a:lnTo>
                  <a:cubicBezTo>
                    <a:pt x="1" y="83"/>
                    <a:pt x="1" y="117"/>
                    <a:pt x="34" y="117"/>
                  </a:cubicBezTo>
                  <a:lnTo>
                    <a:pt x="68" y="117"/>
                  </a:lnTo>
                  <a:cubicBezTo>
                    <a:pt x="34" y="550"/>
                    <a:pt x="34" y="984"/>
                    <a:pt x="34" y="1384"/>
                  </a:cubicBezTo>
                  <a:cubicBezTo>
                    <a:pt x="34" y="1785"/>
                    <a:pt x="1" y="2185"/>
                    <a:pt x="34" y="2552"/>
                  </a:cubicBezTo>
                  <a:cubicBezTo>
                    <a:pt x="1" y="2619"/>
                    <a:pt x="1" y="2652"/>
                    <a:pt x="34" y="2685"/>
                  </a:cubicBezTo>
                  <a:lnTo>
                    <a:pt x="34" y="2752"/>
                  </a:lnTo>
                  <a:cubicBezTo>
                    <a:pt x="34" y="2802"/>
                    <a:pt x="68" y="2827"/>
                    <a:pt x="101" y="2827"/>
                  </a:cubicBezTo>
                  <a:cubicBezTo>
                    <a:pt x="134" y="2827"/>
                    <a:pt x="168" y="2802"/>
                    <a:pt x="168" y="2752"/>
                  </a:cubicBezTo>
                  <a:lnTo>
                    <a:pt x="168" y="2719"/>
                  </a:lnTo>
                  <a:cubicBezTo>
                    <a:pt x="451" y="2735"/>
                    <a:pt x="726" y="2744"/>
                    <a:pt x="1002" y="2744"/>
                  </a:cubicBezTo>
                  <a:cubicBezTo>
                    <a:pt x="1277" y="2744"/>
                    <a:pt x="1552" y="2735"/>
                    <a:pt x="1836" y="2719"/>
                  </a:cubicBezTo>
                  <a:lnTo>
                    <a:pt x="2703" y="2719"/>
                  </a:lnTo>
                  <a:cubicBezTo>
                    <a:pt x="2970" y="2719"/>
                    <a:pt x="3203" y="2719"/>
                    <a:pt x="3470" y="2685"/>
                  </a:cubicBezTo>
                  <a:cubicBezTo>
                    <a:pt x="3482" y="2697"/>
                    <a:pt x="3508" y="2705"/>
                    <a:pt x="3535" y="2705"/>
                  </a:cubicBezTo>
                  <a:cubicBezTo>
                    <a:pt x="3583" y="2705"/>
                    <a:pt x="3637" y="2682"/>
                    <a:pt x="3637" y="2619"/>
                  </a:cubicBezTo>
                  <a:cubicBezTo>
                    <a:pt x="3637" y="2196"/>
                    <a:pt x="3637" y="1774"/>
                    <a:pt x="3637" y="1351"/>
                  </a:cubicBezTo>
                  <a:cubicBezTo>
                    <a:pt x="3637" y="1117"/>
                    <a:pt x="3637" y="917"/>
                    <a:pt x="3603" y="684"/>
                  </a:cubicBezTo>
                  <a:cubicBezTo>
                    <a:pt x="3603" y="484"/>
                    <a:pt x="3570" y="250"/>
                    <a:pt x="3570" y="50"/>
                  </a:cubicBezTo>
                  <a:cubicBezTo>
                    <a:pt x="3570" y="17"/>
                    <a:pt x="3537" y="17"/>
                    <a:pt x="3503" y="17"/>
                  </a:cubicBezTo>
                  <a:lnTo>
                    <a:pt x="468" y="17"/>
                  </a:lnTo>
                  <a:cubicBezTo>
                    <a:pt x="368" y="17"/>
                    <a:pt x="234" y="50"/>
                    <a:pt x="134" y="50"/>
                  </a:cubicBezTo>
                  <a:cubicBezTo>
                    <a:pt x="134" y="17"/>
                    <a:pt x="118" y="0"/>
                    <a:pt x="1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8"/>
            <p:cNvSpPr/>
            <p:nvPr/>
          </p:nvSpPr>
          <p:spPr>
            <a:xfrm>
              <a:off x="7119315" y="2827790"/>
              <a:ext cx="155945" cy="121258"/>
            </a:xfrm>
            <a:custGeom>
              <a:avLst/>
              <a:gdLst/>
              <a:ahLst/>
              <a:cxnLst/>
              <a:rect l="l" t="t" r="r" b="b"/>
              <a:pathLst>
                <a:path w="3637" h="2828" extrusionOk="0">
                  <a:moveTo>
                    <a:pt x="167" y="150"/>
                  </a:moveTo>
                  <a:cubicBezTo>
                    <a:pt x="268" y="150"/>
                    <a:pt x="368" y="183"/>
                    <a:pt x="468" y="183"/>
                  </a:cubicBezTo>
                  <a:lnTo>
                    <a:pt x="3503" y="183"/>
                  </a:lnTo>
                  <a:cubicBezTo>
                    <a:pt x="3503" y="350"/>
                    <a:pt x="3470" y="517"/>
                    <a:pt x="3470" y="684"/>
                  </a:cubicBezTo>
                  <a:cubicBezTo>
                    <a:pt x="3470" y="917"/>
                    <a:pt x="3470" y="1117"/>
                    <a:pt x="3470" y="1351"/>
                  </a:cubicBezTo>
                  <a:cubicBezTo>
                    <a:pt x="3470" y="1751"/>
                    <a:pt x="3436" y="2185"/>
                    <a:pt x="3470" y="2585"/>
                  </a:cubicBezTo>
                  <a:cubicBezTo>
                    <a:pt x="3236" y="2552"/>
                    <a:pt x="2969" y="2552"/>
                    <a:pt x="2736" y="2552"/>
                  </a:cubicBezTo>
                  <a:cubicBezTo>
                    <a:pt x="2436" y="2552"/>
                    <a:pt x="2136" y="2518"/>
                    <a:pt x="1835" y="2518"/>
                  </a:cubicBezTo>
                  <a:lnTo>
                    <a:pt x="201" y="2518"/>
                  </a:lnTo>
                  <a:cubicBezTo>
                    <a:pt x="201" y="2152"/>
                    <a:pt x="201" y="1785"/>
                    <a:pt x="167" y="1418"/>
                  </a:cubicBezTo>
                  <a:cubicBezTo>
                    <a:pt x="167" y="984"/>
                    <a:pt x="167" y="584"/>
                    <a:pt x="167" y="150"/>
                  </a:cubicBezTo>
                  <a:close/>
                  <a:moveTo>
                    <a:pt x="117" y="0"/>
                  </a:moveTo>
                  <a:cubicBezTo>
                    <a:pt x="92" y="0"/>
                    <a:pt x="67" y="17"/>
                    <a:pt x="67" y="50"/>
                  </a:cubicBezTo>
                  <a:lnTo>
                    <a:pt x="67" y="83"/>
                  </a:lnTo>
                  <a:lnTo>
                    <a:pt x="34" y="83"/>
                  </a:lnTo>
                  <a:cubicBezTo>
                    <a:pt x="1" y="83"/>
                    <a:pt x="1" y="117"/>
                    <a:pt x="34" y="117"/>
                  </a:cubicBezTo>
                  <a:lnTo>
                    <a:pt x="67" y="117"/>
                  </a:lnTo>
                  <a:cubicBezTo>
                    <a:pt x="67" y="550"/>
                    <a:pt x="34" y="984"/>
                    <a:pt x="34" y="1384"/>
                  </a:cubicBezTo>
                  <a:cubicBezTo>
                    <a:pt x="34" y="1785"/>
                    <a:pt x="34" y="2185"/>
                    <a:pt x="34" y="2552"/>
                  </a:cubicBezTo>
                  <a:cubicBezTo>
                    <a:pt x="1" y="2619"/>
                    <a:pt x="1" y="2652"/>
                    <a:pt x="34" y="2685"/>
                  </a:cubicBezTo>
                  <a:lnTo>
                    <a:pt x="34" y="2752"/>
                  </a:lnTo>
                  <a:cubicBezTo>
                    <a:pt x="34" y="2802"/>
                    <a:pt x="67" y="2827"/>
                    <a:pt x="101" y="2827"/>
                  </a:cubicBezTo>
                  <a:cubicBezTo>
                    <a:pt x="134" y="2827"/>
                    <a:pt x="167" y="2802"/>
                    <a:pt x="167" y="2752"/>
                  </a:cubicBezTo>
                  <a:lnTo>
                    <a:pt x="167" y="2719"/>
                  </a:lnTo>
                  <a:cubicBezTo>
                    <a:pt x="451" y="2735"/>
                    <a:pt x="735" y="2744"/>
                    <a:pt x="1018" y="2744"/>
                  </a:cubicBezTo>
                  <a:cubicBezTo>
                    <a:pt x="1302" y="2744"/>
                    <a:pt x="1585" y="2735"/>
                    <a:pt x="1869" y="2719"/>
                  </a:cubicBezTo>
                  <a:lnTo>
                    <a:pt x="2703" y="2719"/>
                  </a:lnTo>
                  <a:cubicBezTo>
                    <a:pt x="2969" y="2719"/>
                    <a:pt x="3236" y="2719"/>
                    <a:pt x="3470" y="2685"/>
                  </a:cubicBezTo>
                  <a:cubicBezTo>
                    <a:pt x="3494" y="2697"/>
                    <a:pt x="3523" y="2705"/>
                    <a:pt x="3550" y="2705"/>
                  </a:cubicBezTo>
                  <a:cubicBezTo>
                    <a:pt x="3596" y="2705"/>
                    <a:pt x="3637" y="2682"/>
                    <a:pt x="3637" y="2619"/>
                  </a:cubicBezTo>
                  <a:cubicBezTo>
                    <a:pt x="3637" y="2196"/>
                    <a:pt x="3637" y="1774"/>
                    <a:pt x="3637" y="1351"/>
                  </a:cubicBezTo>
                  <a:cubicBezTo>
                    <a:pt x="3637" y="1117"/>
                    <a:pt x="3637" y="917"/>
                    <a:pt x="3637" y="684"/>
                  </a:cubicBezTo>
                  <a:cubicBezTo>
                    <a:pt x="3637" y="484"/>
                    <a:pt x="3603" y="250"/>
                    <a:pt x="3570" y="50"/>
                  </a:cubicBezTo>
                  <a:cubicBezTo>
                    <a:pt x="3570" y="17"/>
                    <a:pt x="3537" y="17"/>
                    <a:pt x="3537" y="17"/>
                  </a:cubicBezTo>
                  <a:lnTo>
                    <a:pt x="501" y="17"/>
                  </a:lnTo>
                  <a:cubicBezTo>
                    <a:pt x="368" y="17"/>
                    <a:pt x="268" y="50"/>
                    <a:pt x="167" y="50"/>
                  </a:cubicBezTo>
                  <a:cubicBezTo>
                    <a:pt x="167" y="17"/>
                    <a:pt x="142" y="0"/>
                    <a:pt x="1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8"/>
            <p:cNvSpPr/>
            <p:nvPr/>
          </p:nvSpPr>
          <p:spPr>
            <a:xfrm>
              <a:off x="7348152" y="2827790"/>
              <a:ext cx="155945" cy="121258"/>
            </a:xfrm>
            <a:custGeom>
              <a:avLst/>
              <a:gdLst/>
              <a:ahLst/>
              <a:cxnLst/>
              <a:rect l="l" t="t" r="r" b="b"/>
              <a:pathLst>
                <a:path w="3637" h="2828" extrusionOk="0">
                  <a:moveTo>
                    <a:pt x="134" y="150"/>
                  </a:moveTo>
                  <a:cubicBezTo>
                    <a:pt x="234" y="150"/>
                    <a:pt x="334" y="183"/>
                    <a:pt x="434" y="183"/>
                  </a:cubicBezTo>
                  <a:lnTo>
                    <a:pt x="3503" y="183"/>
                  </a:lnTo>
                  <a:cubicBezTo>
                    <a:pt x="3470" y="350"/>
                    <a:pt x="3470" y="517"/>
                    <a:pt x="3437" y="684"/>
                  </a:cubicBezTo>
                  <a:cubicBezTo>
                    <a:pt x="3437" y="917"/>
                    <a:pt x="3437" y="1117"/>
                    <a:pt x="3437" y="1351"/>
                  </a:cubicBezTo>
                  <a:cubicBezTo>
                    <a:pt x="3437" y="1751"/>
                    <a:pt x="3437" y="2185"/>
                    <a:pt x="3437" y="2585"/>
                  </a:cubicBezTo>
                  <a:cubicBezTo>
                    <a:pt x="3203" y="2552"/>
                    <a:pt x="2970" y="2552"/>
                    <a:pt x="2703" y="2552"/>
                  </a:cubicBezTo>
                  <a:cubicBezTo>
                    <a:pt x="2436" y="2552"/>
                    <a:pt x="2136" y="2518"/>
                    <a:pt x="1835" y="2518"/>
                  </a:cubicBezTo>
                  <a:lnTo>
                    <a:pt x="168" y="2518"/>
                  </a:lnTo>
                  <a:cubicBezTo>
                    <a:pt x="168" y="2152"/>
                    <a:pt x="168" y="1785"/>
                    <a:pt x="168" y="1418"/>
                  </a:cubicBezTo>
                  <a:cubicBezTo>
                    <a:pt x="168" y="984"/>
                    <a:pt x="134" y="584"/>
                    <a:pt x="134" y="150"/>
                  </a:cubicBezTo>
                  <a:close/>
                  <a:moveTo>
                    <a:pt x="101" y="0"/>
                  </a:moveTo>
                  <a:cubicBezTo>
                    <a:pt x="84" y="0"/>
                    <a:pt x="68" y="17"/>
                    <a:pt x="68" y="50"/>
                  </a:cubicBezTo>
                  <a:lnTo>
                    <a:pt x="68" y="83"/>
                  </a:lnTo>
                  <a:lnTo>
                    <a:pt x="34" y="83"/>
                  </a:lnTo>
                  <a:cubicBezTo>
                    <a:pt x="1" y="83"/>
                    <a:pt x="1" y="117"/>
                    <a:pt x="34" y="117"/>
                  </a:cubicBezTo>
                  <a:lnTo>
                    <a:pt x="68" y="117"/>
                  </a:lnTo>
                  <a:cubicBezTo>
                    <a:pt x="34" y="550"/>
                    <a:pt x="34" y="984"/>
                    <a:pt x="34" y="1384"/>
                  </a:cubicBezTo>
                  <a:cubicBezTo>
                    <a:pt x="34" y="1785"/>
                    <a:pt x="1" y="2185"/>
                    <a:pt x="34" y="2552"/>
                  </a:cubicBezTo>
                  <a:cubicBezTo>
                    <a:pt x="1" y="2619"/>
                    <a:pt x="1" y="2652"/>
                    <a:pt x="34" y="2685"/>
                  </a:cubicBezTo>
                  <a:lnTo>
                    <a:pt x="34" y="2752"/>
                  </a:lnTo>
                  <a:cubicBezTo>
                    <a:pt x="34" y="2802"/>
                    <a:pt x="68" y="2827"/>
                    <a:pt x="101" y="2827"/>
                  </a:cubicBezTo>
                  <a:cubicBezTo>
                    <a:pt x="134" y="2827"/>
                    <a:pt x="168" y="2802"/>
                    <a:pt x="168" y="2752"/>
                  </a:cubicBezTo>
                  <a:lnTo>
                    <a:pt x="168" y="2719"/>
                  </a:lnTo>
                  <a:cubicBezTo>
                    <a:pt x="451" y="2735"/>
                    <a:pt x="726" y="2744"/>
                    <a:pt x="1002" y="2744"/>
                  </a:cubicBezTo>
                  <a:cubicBezTo>
                    <a:pt x="1277" y="2744"/>
                    <a:pt x="1552" y="2735"/>
                    <a:pt x="1835" y="2719"/>
                  </a:cubicBezTo>
                  <a:lnTo>
                    <a:pt x="2703" y="2719"/>
                  </a:lnTo>
                  <a:cubicBezTo>
                    <a:pt x="2970" y="2719"/>
                    <a:pt x="3203" y="2719"/>
                    <a:pt x="3470" y="2685"/>
                  </a:cubicBezTo>
                  <a:cubicBezTo>
                    <a:pt x="3482" y="2697"/>
                    <a:pt x="3508" y="2705"/>
                    <a:pt x="3535" y="2705"/>
                  </a:cubicBezTo>
                  <a:cubicBezTo>
                    <a:pt x="3583" y="2705"/>
                    <a:pt x="3637" y="2682"/>
                    <a:pt x="3637" y="2619"/>
                  </a:cubicBezTo>
                  <a:cubicBezTo>
                    <a:pt x="3637" y="2196"/>
                    <a:pt x="3637" y="1774"/>
                    <a:pt x="3637" y="1351"/>
                  </a:cubicBezTo>
                  <a:cubicBezTo>
                    <a:pt x="3637" y="1117"/>
                    <a:pt x="3637" y="917"/>
                    <a:pt x="3603" y="684"/>
                  </a:cubicBezTo>
                  <a:cubicBezTo>
                    <a:pt x="3603" y="484"/>
                    <a:pt x="3570" y="250"/>
                    <a:pt x="3570" y="50"/>
                  </a:cubicBezTo>
                  <a:cubicBezTo>
                    <a:pt x="3570" y="17"/>
                    <a:pt x="3537" y="17"/>
                    <a:pt x="3503" y="17"/>
                  </a:cubicBezTo>
                  <a:lnTo>
                    <a:pt x="468" y="17"/>
                  </a:lnTo>
                  <a:cubicBezTo>
                    <a:pt x="368" y="17"/>
                    <a:pt x="234" y="50"/>
                    <a:pt x="134" y="50"/>
                  </a:cubicBezTo>
                  <a:cubicBezTo>
                    <a:pt x="134" y="17"/>
                    <a:pt x="118" y="0"/>
                    <a:pt x="1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8"/>
            <p:cNvSpPr/>
            <p:nvPr/>
          </p:nvSpPr>
          <p:spPr>
            <a:xfrm>
              <a:off x="6891892" y="2980434"/>
              <a:ext cx="155945" cy="121643"/>
            </a:xfrm>
            <a:custGeom>
              <a:avLst/>
              <a:gdLst/>
              <a:ahLst/>
              <a:cxnLst/>
              <a:rect l="l" t="t" r="r" b="b"/>
              <a:pathLst>
                <a:path w="3637" h="2837" extrusionOk="0">
                  <a:moveTo>
                    <a:pt x="134" y="159"/>
                  </a:moveTo>
                  <a:cubicBezTo>
                    <a:pt x="234" y="159"/>
                    <a:pt x="334" y="193"/>
                    <a:pt x="435" y="193"/>
                  </a:cubicBezTo>
                  <a:lnTo>
                    <a:pt x="3503" y="193"/>
                  </a:lnTo>
                  <a:cubicBezTo>
                    <a:pt x="3470" y="359"/>
                    <a:pt x="3470" y="526"/>
                    <a:pt x="3437" y="693"/>
                  </a:cubicBezTo>
                  <a:cubicBezTo>
                    <a:pt x="3437" y="927"/>
                    <a:pt x="3437" y="1127"/>
                    <a:pt x="3437" y="1360"/>
                  </a:cubicBezTo>
                  <a:cubicBezTo>
                    <a:pt x="3437" y="1760"/>
                    <a:pt x="3437" y="2194"/>
                    <a:pt x="3437" y="2594"/>
                  </a:cubicBezTo>
                  <a:cubicBezTo>
                    <a:pt x="3203" y="2561"/>
                    <a:pt x="2970" y="2561"/>
                    <a:pt x="2703" y="2561"/>
                  </a:cubicBezTo>
                  <a:lnTo>
                    <a:pt x="1836" y="2528"/>
                  </a:lnTo>
                  <a:lnTo>
                    <a:pt x="168" y="2528"/>
                  </a:lnTo>
                  <a:cubicBezTo>
                    <a:pt x="168" y="2161"/>
                    <a:pt x="168" y="1794"/>
                    <a:pt x="168" y="1427"/>
                  </a:cubicBezTo>
                  <a:cubicBezTo>
                    <a:pt x="168" y="993"/>
                    <a:pt x="134" y="593"/>
                    <a:pt x="134" y="159"/>
                  </a:cubicBezTo>
                  <a:close/>
                  <a:moveTo>
                    <a:pt x="101" y="1"/>
                  </a:moveTo>
                  <a:cubicBezTo>
                    <a:pt x="84" y="1"/>
                    <a:pt x="68" y="9"/>
                    <a:pt x="68" y="26"/>
                  </a:cubicBezTo>
                  <a:lnTo>
                    <a:pt x="68" y="59"/>
                  </a:lnTo>
                  <a:lnTo>
                    <a:pt x="34" y="59"/>
                  </a:lnTo>
                  <a:cubicBezTo>
                    <a:pt x="1" y="59"/>
                    <a:pt x="1" y="126"/>
                    <a:pt x="34" y="126"/>
                  </a:cubicBezTo>
                  <a:lnTo>
                    <a:pt x="68" y="126"/>
                  </a:lnTo>
                  <a:cubicBezTo>
                    <a:pt x="34" y="560"/>
                    <a:pt x="34" y="993"/>
                    <a:pt x="34" y="1394"/>
                  </a:cubicBezTo>
                  <a:cubicBezTo>
                    <a:pt x="34" y="1794"/>
                    <a:pt x="1" y="2194"/>
                    <a:pt x="34" y="2561"/>
                  </a:cubicBezTo>
                  <a:cubicBezTo>
                    <a:pt x="1" y="2594"/>
                    <a:pt x="1" y="2661"/>
                    <a:pt x="34" y="2694"/>
                  </a:cubicBezTo>
                  <a:lnTo>
                    <a:pt x="34" y="2761"/>
                  </a:lnTo>
                  <a:cubicBezTo>
                    <a:pt x="34" y="2811"/>
                    <a:pt x="68" y="2836"/>
                    <a:pt x="101" y="2836"/>
                  </a:cubicBezTo>
                  <a:cubicBezTo>
                    <a:pt x="134" y="2836"/>
                    <a:pt x="168" y="2811"/>
                    <a:pt x="168" y="2761"/>
                  </a:cubicBezTo>
                  <a:lnTo>
                    <a:pt x="168" y="2728"/>
                  </a:lnTo>
                  <a:cubicBezTo>
                    <a:pt x="451" y="2745"/>
                    <a:pt x="726" y="2753"/>
                    <a:pt x="1002" y="2753"/>
                  </a:cubicBezTo>
                  <a:cubicBezTo>
                    <a:pt x="1277" y="2753"/>
                    <a:pt x="1552" y="2745"/>
                    <a:pt x="1836" y="2728"/>
                  </a:cubicBezTo>
                  <a:lnTo>
                    <a:pt x="2703" y="2728"/>
                  </a:lnTo>
                  <a:cubicBezTo>
                    <a:pt x="2970" y="2728"/>
                    <a:pt x="3203" y="2728"/>
                    <a:pt x="3470" y="2694"/>
                  </a:cubicBezTo>
                  <a:cubicBezTo>
                    <a:pt x="3482" y="2707"/>
                    <a:pt x="3508" y="2714"/>
                    <a:pt x="3535" y="2714"/>
                  </a:cubicBezTo>
                  <a:cubicBezTo>
                    <a:pt x="3583" y="2714"/>
                    <a:pt x="3637" y="2691"/>
                    <a:pt x="3637" y="2628"/>
                  </a:cubicBezTo>
                  <a:cubicBezTo>
                    <a:pt x="3637" y="2205"/>
                    <a:pt x="3637" y="1783"/>
                    <a:pt x="3637" y="1360"/>
                  </a:cubicBezTo>
                  <a:cubicBezTo>
                    <a:pt x="3637" y="1127"/>
                    <a:pt x="3637" y="927"/>
                    <a:pt x="3603" y="693"/>
                  </a:cubicBezTo>
                  <a:cubicBezTo>
                    <a:pt x="3603" y="493"/>
                    <a:pt x="3570" y="259"/>
                    <a:pt x="3570" y="59"/>
                  </a:cubicBezTo>
                  <a:cubicBezTo>
                    <a:pt x="3570" y="26"/>
                    <a:pt x="3537" y="26"/>
                    <a:pt x="3503" y="26"/>
                  </a:cubicBezTo>
                  <a:lnTo>
                    <a:pt x="468" y="26"/>
                  </a:lnTo>
                  <a:cubicBezTo>
                    <a:pt x="368" y="26"/>
                    <a:pt x="234" y="59"/>
                    <a:pt x="134" y="59"/>
                  </a:cubicBezTo>
                  <a:lnTo>
                    <a:pt x="134" y="26"/>
                  </a:lnTo>
                  <a:cubicBezTo>
                    <a:pt x="134" y="9"/>
                    <a:pt x="118" y="1"/>
                    <a:pt x="1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8"/>
            <p:cNvSpPr/>
            <p:nvPr/>
          </p:nvSpPr>
          <p:spPr>
            <a:xfrm>
              <a:off x="7119315" y="2980434"/>
              <a:ext cx="155945" cy="121643"/>
            </a:xfrm>
            <a:custGeom>
              <a:avLst/>
              <a:gdLst/>
              <a:ahLst/>
              <a:cxnLst/>
              <a:rect l="l" t="t" r="r" b="b"/>
              <a:pathLst>
                <a:path w="3637" h="2837" extrusionOk="0">
                  <a:moveTo>
                    <a:pt x="167" y="159"/>
                  </a:moveTo>
                  <a:cubicBezTo>
                    <a:pt x="268" y="159"/>
                    <a:pt x="368" y="193"/>
                    <a:pt x="468" y="193"/>
                  </a:cubicBezTo>
                  <a:lnTo>
                    <a:pt x="3503" y="193"/>
                  </a:lnTo>
                  <a:cubicBezTo>
                    <a:pt x="3503" y="359"/>
                    <a:pt x="3470" y="526"/>
                    <a:pt x="3470" y="693"/>
                  </a:cubicBezTo>
                  <a:cubicBezTo>
                    <a:pt x="3470" y="927"/>
                    <a:pt x="3470" y="1127"/>
                    <a:pt x="3470" y="1360"/>
                  </a:cubicBezTo>
                  <a:cubicBezTo>
                    <a:pt x="3470" y="1760"/>
                    <a:pt x="3436" y="2194"/>
                    <a:pt x="3470" y="2594"/>
                  </a:cubicBezTo>
                  <a:cubicBezTo>
                    <a:pt x="3236" y="2561"/>
                    <a:pt x="2969" y="2561"/>
                    <a:pt x="2736" y="2561"/>
                  </a:cubicBezTo>
                  <a:lnTo>
                    <a:pt x="1835" y="2528"/>
                  </a:lnTo>
                  <a:lnTo>
                    <a:pt x="201" y="2528"/>
                  </a:lnTo>
                  <a:cubicBezTo>
                    <a:pt x="201" y="2161"/>
                    <a:pt x="201" y="1794"/>
                    <a:pt x="167" y="1427"/>
                  </a:cubicBezTo>
                  <a:cubicBezTo>
                    <a:pt x="167" y="993"/>
                    <a:pt x="167" y="593"/>
                    <a:pt x="167" y="159"/>
                  </a:cubicBezTo>
                  <a:close/>
                  <a:moveTo>
                    <a:pt x="117" y="1"/>
                  </a:moveTo>
                  <a:cubicBezTo>
                    <a:pt x="92" y="1"/>
                    <a:pt x="67" y="9"/>
                    <a:pt x="67" y="26"/>
                  </a:cubicBezTo>
                  <a:lnTo>
                    <a:pt x="67" y="59"/>
                  </a:lnTo>
                  <a:lnTo>
                    <a:pt x="34" y="59"/>
                  </a:lnTo>
                  <a:cubicBezTo>
                    <a:pt x="1" y="59"/>
                    <a:pt x="1" y="126"/>
                    <a:pt x="34" y="126"/>
                  </a:cubicBezTo>
                  <a:lnTo>
                    <a:pt x="67" y="126"/>
                  </a:lnTo>
                  <a:cubicBezTo>
                    <a:pt x="67" y="560"/>
                    <a:pt x="34" y="993"/>
                    <a:pt x="34" y="1394"/>
                  </a:cubicBezTo>
                  <a:cubicBezTo>
                    <a:pt x="34" y="1794"/>
                    <a:pt x="34" y="2194"/>
                    <a:pt x="34" y="2561"/>
                  </a:cubicBezTo>
                  <a:cubicBezTo>
                    <a:pt x="1" y="2594"/>
                    <a:pt x="1" y="2661"/>
                    <a:pt x="34" y="2694"/>
                  </a:cubicBezTo>
                  <a:lnTo>
                    <a:pt x="34" y="2761"/>
                  </a:lnTo>
                  <a:cubicBezTo>
                    <a:pt x="34" y="2811"/>
                    <a:pt x="67" y="2836"/>
                    <a:pt x="101" y="2836"/>
                  </a:cubicBezTo>
                  <a:cubicBezTo>
                    <a:pt x="134" y="2836"/>
                    <a:pt x="167" y="2811"/>
                    <a:pt x="167" y="2761"/>
                  </a:cubicBezTo>
                  <a:lnTo>
                    <a:pt x="167" y="2728"/>
                  </a:lnTo>
                  <a:cubicBezTo>
                    <a:pt x="451" y="2745"/>
                    <a:pt x="735" y="2753"/>
                    <a:pt x="1018" y="2753"/>
                  </a:cubicBezTo>
                  <a:cubicBezTo>
                    <a:pt x="1302" y="2753"/>
                    <a:pt x="1585" y="2745"/>
                    <a:pt x="1869" y="2728"/>
                  </a:cubicBezTo>
                  <a:lnTo>
                    <a:pt x="2703" y="2728"/>
                  </a:lnTo>
                  <a:cubicBezTo>
                    <a:pt x="2969" y="2728"/>
                    <a:pt x="3236" y="2728"/>
                    <a:pt x="3470" y="2694"/>
                  </a:cubicBezTo>
                  <a:cubicBezTo>
                    <a:pt x="3494" y="2707"/>
                    <a:pt x="3523" y="2714"/>
                    <a:pt x="3550" y="2714"/>
                  </a:cubicBezTo>
                  <a:cubicBezTo>
                    <a:pt x="3596" y="2714"/>
                    <a:pt x="3637" y="2691"/>
                    <a:pt x="3637" y="2628"/>
                  </a:cubicBezTo>
                  <a:cubicBezTo>
                    <a:pt x="3637" y="2205"/>
                    <a:pt x="3637" y="1783"/>
                    <a:pt x="3637" y="1360"/>
                  </a:cubicBezTo>
                  <a:cubicBezTo>
                    <a:pt x="3637" y="1127"/>
                    <a:pt x="3637" y="927"/>
                    <a:pt x="3637" y="693"/>
                  </a:cubicBezTo>
                  <a:cubicBezTo>
                    <a:pt x="3637" y="493"/>
                    <a:pt x="3603" y="259"/>
                    <a:pt x="3570" y="59"/>
                  </a:cubicBezTo>
                  <a:cubicBezTo>
                    <a:pt x="3570" y="26"/>
                    <a:pt x="3537" y="26"/>
                    <a:pt x="3537" y="26"/>
                  </a:cubicBezTo>
                  <a:lnTo>
                    <a:pt x="501" y="26"/>
                  </a:lnTo>
                  <a:cubicBezTo>
                    <a:pt x="368" y="26"/>
                    <a:pt x="268" y="59"/>
                    <a:pt x="167" y="59"/>
                  </a:cubicBezTo>
                  <a:lnTo>
                    <a:pt x="167" y="26"/>
                  </a:lnTo>
                  <a:cubicBezTo>
                    <a:pt x="167" y="9"/>
                    <a:pt x="142" y="1"/>
                    <a:pt x="1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8"/>
            <p:cNvSpPr/>
            <p:nvPr/>
          </p:nvSpPr>
          <p:spPr>
            <a:xfrm>
              <a:off x="7348152" y="2980434"/>
              <a:ext cx="155945" cy="121643"/>
            </a:xfrm>
            <a:custGeom>
              <a:avLst/>
              <a:gdLst/>
              <a:ahLst/>
              <a:cxnLst/>
              <a:rect l="l" t="t" r="r" b="b"/>
              <a:pathLst>
                <a:path w="3637" h="2837" extrusionOk="0">
                  <a:moveTo>
                    <a:pt x="134" y="159"/>
                  </a:moveTo>
                  <a:cubicBezTo>
                    <a:pt x="234" y="159"/>
                    <a:pt x="334" y="193"/>
                    <a:pt x="434" y="193"/>
                  </a:cubicBezTo>
                  <a:lnTo>
                    <a:pt x="3503" y="193"/>
                  </a:lnTo>
                  <a:cubicBezTo>
                    <a:pt x="3470" y="359"/>
                    <a:pt x="3470" y="526"/>
                    <a:pt x="3437" y="693"/>
                  </a:cubicBezTo>
                  <a:cubicBezTo>
                    <a:pt x="3437" y="927"/>
                    <a:pt x="3437" y="1127"/>
                    <a:pt x="3437" y="1360"/>
                  </a:cubicBezTo>
                  <a:cubicBezTo>
                    <a:pt x="3437" y="1760"/>
                    <a:pt x="3437" y="2194"/>
                    <a:pt x="3437" y="2594"/>
                  </a:cubicBezTo>
                  <a:cubicBezTo>
                    <a:pt x="3203" y="2561"/>
                    <a:pt x="2970" y="2561"/>
                    <a:pt x="2703" y="2561"/>
                  </a:cubicBezTo>
                  <a:lnTo>
                    <a:pt x="1835" y="2528"/>
                  </a:lnTo>
                  <a:lnTo>
                    <a:pt x="168" y="2528"/>
                  </a:lnTo>
                  <a:cubicBezTo>
                    <a:pt x="168" y="2161"/>
                    <a:pt x="168" y="1794"/>
                    <a:pt x="168" y="1427"/>
                  </a:cubicBezTo>
                  <a:cubicBezTo>
                    <a:pt x="168" y="993"/>
                    <a:pt x="134" y="593"/>
                    <a:pt x="134" y="159"/>
                  </a:cubicBezTo>
                  <a:close/>
                  <a:moveTo>
                    <a:pt x="101" y="1"/>
                  </a:moveTo>
                  <a:cubicBezTo>
                    <a:pt x="84" y="1"/>
                    <a:pt x="68" y="9"/>
                    <a:pt x="68" y="26"/>
                  </a:cubicBezTo>
                  <a:lnTo>
                    <a:pt x="68" y="59"/>
                  </a:lnTo>
                  <a:lnTo>
                    <a:pt x="34" y="59"/>
                  </a:lnTo>
                  <a:cubicBezTo>
                    <a:pt x="1" y="59"/>
                    <a:pt x="1" y="126"/>
                    <a:pt x="34" y="126"/>
                  </a:cubicBezTo>
                  <a:lnTo>
                    <a:pt x="68" y="126"/>
                  </a:lnTo>
                  <a:cubicBezTo>
                    <a:pt x="34" y="560"/>
                    <a:pt x="34" y="993"/>
                    <a:pt x="34" y="1394"/>
                  </a:cubicBezTo>
                  <a:cubicBezTo>
                    <a:pt x="34" y="1794"/>
                    <a:pt x="1" y="2194"/>
                    <a:pt x="34" y="2561"/>
                  </a:cubicBezTo>
                  <a:cubicBezTo>
                    <a:pt x="1" y="2594"/>
                    <a:pt x="1" y="2661"/>
                    <a:pt x="34" y="2694"/>
                  </a:cubicBezTo>
                  <a:lnTo>
                    <a:pt x="34" y="2761"/>
                  </a:lnTo>
                  <a:cubicBezTo>
                    <a:pt x="34" y="2811"/>
                    <a:pt x="68" y="2836"/>
                    <a:pt x="101" y="2836"/>
                  </a:cubicBezTo>
                  <a:cubicBezTo>
                    <a:pt x="134" y="2836"/>
                    <a:pt x="168" y="2811"/>
                    <a:pt x="168" y="2761"/>
                  </a:cubicBezTo>
                  <a:lnTo>
                    <a:pt x="168" y="2728"/>
                  </a:lnTo>
                  <a:cubicBezTo>
                    <a:pt x="451" y="2745"/>
                    <a:pt x="726" y="2753"/>
                    <a:pt x="1002" y="2753"/>
                  </a:cubicBezTo>
                  <a:cubicBezTo>
                    <a:pt x="1277" y="2753"/>
                    <a:pt x="1552" y="2745"/>
                    <a:pt x="1835" y="2728"/>
                  </a:cubicBezTo>
                  <a:lnTo>
                    <a:pt x="2703" y="2728"/>
                  </a:lnTo>
                  <a:cubicBezTo>
                    <a:pt x="2970" y="2728"/>
                    <a:pt x="3203" y="2728"/>
                    <a:pt x="3470" y="2694"/>
                  </a:cubicBezTo>
                  <a:cubicBezTo>
                    <a:pt x="3482" y="2707"/>
                    <a:pt x="3508" y="2714"/>
                    <a:pt x="3535" y="2714"/>
                  </a:cubicBezTo>
                  <a:cubicBezTo>
                    <a:pt x="3583" y="2714"/>
                    <a:pt x="3637" y="2691"/>
                    <a:pt x="3637" y="2628"/>
                  </a:cubicBezTo>
                  <a:cubicBezTo>
                    <a:pt x="3637" y="2205"/>
                    <a:pt x="3637" y="1783"/>
                    <a:pt x="3637" y="1360"/>
                  </a:cubicBezTo>
                  <a:cubicBezTo>
                    <a:pt x="3637" y="1127"/>
                    <a:pt x="3637" y="927"/>
                    <a:pt x="3603" y="693"/>
                  </a:cubicBezTo>
                  <a:cubicBezTo>
                    <a:pt x="3603" y="493"/>
                    <a:pt x="3570" y="259"/>
                    <a:pt x="3570" y="59"/>
                  </a:cubicBezTo>
                  <a:cubicBezTo>
                    <a:pt x="3570" y="26"/>
                    <a:pt x="3537" y="26"/>
                    <a:pt x="3503" y="26"/>
                  </a:cubicBezTo>
                  <a:lnTo>
                    <a:pt x="468" y="26"/>
                  </a:lnTo>
                  <a:cubicBezTo>
                    <a:pt x="368" y="26"/>
                    <a:pt x="234" y="59"/>
                    <a:pt x="134" y="59"/>
                  </a:cubicBezTo>
                  <a:lnTo>
                    <a:pt x="134" y="26"/>
                  </a:lnTo>
                  <a:cubicBezTo>
                    <a:pt x="134" y="9"/>
                    <a:pt x="118" y="1"/>
                    <a:pt x="1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8"/>
            <p:cNvSpPr/>
            <p:nvPr/>
          </p:nvSpPr>
          <p:spPr>
            <a:xfrm>
              <a:off x="6437091" y="3536470"/>
              <a:ext cx="1649154" cy="316136"/>
            </a:xfrm>
            <a:custGeom>
              <a:avLst/>
              <a:gdLst/>
              <a:ahLst/>
              <a:cxnLst/>
              <a:rect l="l" t="t" r="r" b="b"/>
              <a:pathLst>
                <a:path w="38462" h="7373" extrusionOk="0">
                  <a:moveTo>
                    <a:pt x="0" y="1"/>
                  </a:moveTo>
                  <a:lnTo>
                    <a:pt x="0" y="7372"/>
                  </a:lnTo>
                  <a:lnTo>
                    <a:pt x="38461" y="7372"/>
                  </a:lnTo>
                  <a:lnTo>
                    <a:pt x="3846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8"/>
            <p:cNvSpPr/>
            <p:nvPr/>
          </p:nvSpPr>
          <p:spPr>
            <a:xfrm>
              <a:off x="6836109" y="3612277"/>
              <a:ext cx="739508" cy="83011"/>
            </a:xfrm>
            <a:custGeom>
              <a:avLst/>
              <a:gdLst/>
              <a:ahLst/>
              <a:cxnLst/>
              <a:rect l="l" t="t" r="r" b="b"/>
              <a:pathLst>
                <a:path w="17247" h="1936" extrusionOk="0">
                  <a:moveTo>
                    <a:pt x="968" y="0"/>
                  </a:moveTo>
                  <a:cubicBezTo>
                    <a:pt x="435" y="0"/>
                    <a:pt x="1" y="434"/>
                    <a:pt x="1" y="968"/>
                  </a:cubicBezTo>
                  <a:cubicBezTo>
                    <a:pt x="1" y="1502"/>
                    <a:pt x="435" y="1935"/>
                    <a:pt x="968" y="1935"/>
                  </a:cubicBezTo>
                  <a:lnTo>
                    <a:pt x="16279" y="1935"/>
                  </a:lnTo>
                  <a:cubicBezTo>
                    <a:pt x="16813" y="1935"/>
                    <a:pt x="17247" y="1502"/>
                    <a:pt x="17247" y="968"/>
                  </a:cubicBezTo>
                  <a:cubicBezTo>
                    <a:pt x="17247" y="434"/>
                    <a:pt x="16846" y="0"/>
                    <a:pt x="16279" y="0"/>
                  </a:cubicBezTo>
                  <a:close/>
                </a:path>
              </a:pathLst>
            </a:custGeom>
            <a:solidFill>
              <a:srgbClr val="B5C7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8"/>
            <p:cNvSpPr/>
            <p:nvPr/>
          </p:nvSpPr>
          <p:spPr>
            <a:xfrm>
              <a:off x="7794421" y="1741489"/>
              <a:ext cx="240328" cy="217432"/>
            </a:xfrm>
            <a:custGeom>
              <a:avLst/>
              <a:gdLst/>
              <a:ahLst/>
              <a:cxnLst/>
              <a:rect l="l" t="t" r="r" b="b"/>
              <a:pathLst>
                <a:path w="5605" h="5071" fill="none" extrusionOk="0">
                  <a:moveTo>
                    <a:pt x="0" y="5071"/>
                  </a:moveTo>
                  <a:lnTo>
                    <a:pt x="5604" y="0"/>
                  </a:lnTo>
                </a:path>
              </a:pathLst>
            </a:custGeom>
            <a:noFill/>
            <a:ln w="500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8"/>
            <p:cNvSpPr/>
            <p:nvPr/>
          </p:nvSpPr>
          <p:spPr>
            <a:xfrm>
              <a:off x="8013225" y="1678159"/>
              <a:ext cx="94459" cy="94845"/>
            </a:xfrm>
            <a:custGeom>
              <a:avLst/>
              <a:gdLst/>
              <a:ahLst/>
              <a:cxnLst/>
              <a:rect l="l" t="t" r="r" b="b"/>
              <a:pathLst>
                <a:path w="2203" h="2212" extrusionOk="0">
                  <a:moveTo>
                    <a:pt x="1205" y="1"/>
                  </a:moveTo>
                  <a:cubicBezTo>
                    <a:pt x="1172" y="1"/>
                    <a:pt x="1137" y="4"/>
                    <a:pt x="1102" y="10"/>
                  </a:cubicBezTo>
                  <a:cubicBezTo>
                    <a:pt x="902" y="10"/>
                    <a:pt x="701" y="43"/>
                    <a:pt x="568" y="143"/>
                  </a:cubicBezTo>
                  <a:cubicBezTo>
                    <a:pt x="568" y="143"/>
                    <a:pt x="568" y="143"/>
                    <a:pt x="535" y="176"/>
                  </a:cubicBezTo>
                  <a:cubicBezTo>
                    <a:pt x="501" y="210"/>
                    <a:pt x="435" y="243"/>
                    <a:pt x="368" y="310"/>
                  </a:cubicBezTo>
                  <a:lnTo>
                    <a:pt x="334" y="310"/>
                  </a:lnTo>
                  <a:cubicBezTo>
                    <a:pt x="301" y="376"/>
                    <a:pt x="234" y="443"/>
                    <a:pt x="168" y="543"/>
                  </a:cubicBezTo>
                  <a:cubicBezTo>
                    <a:pt x="134" y="610"/>
                    <a:pt x="101" y="710"/>
                    <a:pt x="68" y="777"/>
                  </a:cubicBezTo>
                  <a:cubicBezTo>
                    <a:pt x="68" y="810"/>
                    <a:pt x="68" y="843"/>
                    <a:pt x="34" y="843"/>
                  </a:cubicBezTo>
                  <a:cubicBezTo>
                    <a:pt x="34" y="977"/>
                    <a:pt x="1" y="1110"/>
                    <a:pt x="1" y="1210"/>
                  </a:cubicBezTo>
                  <a:cubicBezTo>
                    <a:pt x="34" y="1310"/>
                    <a:pt x="34" y="1377"/>
                    <a:pt x="34" y="1477"/>
                  </a:cubicBezTo>
                  <a:cubicBezTo>
                    <a:pt x="68" y="1544"/>
                    <a:pt x="101" y="1611"/>
                    <a:pt x="134" y="1677"/>
                  </a:cubicBezTo>
                  <a:cubicBezTo>
                    <a:pt x="134" y="1677"/>
                    <a:pt x="134" y="1711"/>
                    <a:pt x="134" y="1711"/>
                  </a:cubicBezTo>
                  <a:cubicBezTo>
                    <a:pt x="201" y="1777"/>
                    <a:pt x="234" y="1844"/>
                    <a:pt x="301" y="1911"/>
                  </a:cubicBezTo>
                  <a:lnTo>
                    <a:pt x="334" y="1944"/>
                  </a:lnTo>
                  <a:lnTo>
                    <a:pt x="334" y="1978"/>
                  </a:lnTo>
                  <a:cubicBezTo>
                    <a:pt x="401" y="2011"/>
                    <a:pt x="468" y="2044"/>
                    <a:pt x="501" y="2111"/>
                  </a:cubicBezTo>
                  <a:cubicBezTo>
                    <a:pt x="635" y="2178"/>
                    <a:pt x="801" y="2211"/>
                    <a:pt x="968" y="2211"/>
                  </a:cubicBezTo>
                  <a:cubicBezTo>
                    <a:pt x="1035" y="2211"/>
                    <a:pt x="1135" y="2211"/>
                    <a:pt x="1202" y="2178"/>
                  </a:cubicBezTo>
                  <a:cubicBezTo>
                    <a:pt x="1268" y="2178"/>
                    <a:pt x="1369" y="2178"/>
                    <a:pt x="1435" y="2144"/>
                  </a:cubicBezTo>
                  <a:cubicBezTo>
                    <a:pt x="1502" y="2144"/>
                    <a:pt x="1535" y="2111"/>
                    <a:pt x="1602" y="2111"/>
                  </a:cubicBezTo>
                  <a:cubicBezTo>
                    <a:pt x="1635" y="2078"/>
                    <a:pt x="1669" y="2078"/>
                    <a:pt x="1702" y="2044"/>
                  </a:cubicBezTo>
                  <a:cubicBezTo>
                    <a:pt x="1769" y="2011"/>
                    <a:pt x="1836" y="1978"/>
                    <a:pt x="1902" y="1911"/>
                  </a:cubicBezTo>
                  <a:cubicBezTo>
                    <a:pt x="2036" y="1811"/>
                    <a:pt x="2102" y="1644"/>
                    <a:pt x="2169" y="1477"/>
                  </a:cubicBezTo>
                  <a:cubicBezTo>
                    <a:pt x="2202" y="1377"/>
                    <a:pt x="2202" y="1277"/>
                    <a:pt x="2202" y="1144"/>
                  </a:cubicBezTo>
                  <a:cubicBezTo>
                    <a:pt x="2202" y="1077"/>
                    <a:pt x="2202" y="977"/>
                    <a:pt x="2169" y="877"/>
                  </a:cubicBezTo>
                  <a:cubicBezTo>
                    <a:pt x="2169" y="843"/>
                    <a:pt x="2169" y="843"/>
                    <a:pt x="2169" y="810"/>
                  </a:cubicBezTo>
                  <a:cubicBezTo>
                    <a:pt x="2136" y="743"/>
                    <a:pt x="2102" y="643"/>
                    <a:pt x="2069" y="577"/>
                  </a:cubicBezTo>
                  <a:cubicBezTo>
                    <a:pt x="2002" y="477"/>
                    <a:pt x="1936" y="410"/>
                    <a:pt x="1902" y="343"/>
                  </a:cubicBezTo>
                  <a:cubicBezTo>
                    <a:pt x="1869" y="343"/>
                    <a:pt x="1869" y="310"/>
                    <a:pt x="1836" y="310"/>
                  </a:cubicBezTo>
                  <a:cubicBezTo>
                    <a:pt x="1769" y="243"/>
                    <a:pt x="1702" y="176"/>
                    <a:pt x="1635" y="143"/>
                  </a:cubicBezTo>
                  <a:cubicBezTo>
                    <a:pt x="1498" y="61"/>
                    <a:pt x="1361" y="1"/>
                    <a:pt x="1205" y="1"/>
                  </a:cubicBezTo>
                  <a:close/>
                </a:path>
              </a:pathLst>
            </a:custGeom>
            <a:solidFill>
              <a:srgbClr val="B5C7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8"/>
            <p:cNvSpPr/>
            <p:nvPr/>
          </p:nvSpPr>
          <p:spPr>
            <a:xfrm rot="-5570243">
              <a:off x="6426165" y="1648697"/>
              <a:ext cx="240329" cy="217432"/>
            </a:xfrm>
            <a:custGeom>
              <a:avLst/>
              <a:gdLst/>
              <a:ahLst/>
              <a:cxnLst/>
              <a:rect l="l" t="t" r="r" b="b"/>
              <a:pathLst>
                <a:path w="5605" h="5071" fill="none" extrusionOk="0">
                  <a:moveTo>
                    <a:pt x="0" y="5071"/>
                  </a:moveTo>
                  <a:lnTo>
                    <a:pt x="5604" y="0"/>
                  </a:lnTo>
                </a:path>
              </a:pathLst>
            </a:custGeom>
            <a:noFill/>
            <a:ln w="500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8"/>
            <p:cNvSpPr/>
            <p:nvPr/>
          </p:nvSpPr>
          <p:spPr>
            <a:xfrm rot="-5570243">
              <a:off x="6367409" y="1570469"/>
              <a:ext cx="94459" cy="94845"/>
            </a:xfrm>
            <a:custGeom>
              <a:avLst/>
              <a:gdLst/>
              <a:ahLst/>
              <a:cxnLst/>
              <a:rect l="l" t="t" r="r" b="b"/>
              <a:pathLst>
                <a:path w="2203" h="2212" extrusionOk="0">
                  <a:moveTo>
                    <a:pt x="1205" y="1"/>
                  </a:moveTo>
                  <a:cubicBezTo>
                    <a:pt x="1172" y="1"/>
                    <a:pt x="1137" y="4"/>
                    <a:pt x="1102" y="10"/>
                  </a:cubicBezTo>
                  <a:cubicBezTo>
                    <a:pt x="902" y="10"/>
                    <a:pt x="701" y="43"/>
                    <a:pt x="568" y="143"/>
                  </a:cubicBezTo>
                  <a:cubicBezTo>
                    <a:pt x="568" y="143"/>
                    <a:pt x="568" y="143"/>
                    <a:pt x="535" y="176"/>
                  </a:cubicBezTo>
                  <a:cubicBezTo>
                    <a:pt x="501" y="210"/>
                    <a:pt x="435" y="243"/>
                    <a:pt x="368" y="310"/>
                  </a:cubicBezTo>
                  <a:lnTo>
                    <a:pt x="334" y="310"/>
                  </a:lnTo>
                  <a:cubicBezTo>
                    <a:pt x="301" y="376"/>
                    <a:pt x="234" y="443"/>
                    <a:pt x="168" y="543"/>
                  </a:cubicBezTo>
                  <a:cubicBezTo>
                    <a:pt x="134" y="610"/>
                    <a:pt x="101" y="710"/>
                    <a:pt x="68" y="777"/>
                  </a:cubicBezTo>
                  <a:cubicBezTo>
                    <a:pt x="68" y="810"/>
                    <a:pt x="68" y="843"/>
                    <a:pt x="34" y="843"/>
                  </a:cubicBezTo>
                  <a:cubicBezTo>
                    <a:pt x="34" y="977"/>
                    <a:pt x="1" y="1110"/>
                    <a:pt x="1" y="1210"/>
                  </a:cubicBezTo>
                  <a:cubicBezTo>
                    <a:pt x="34" y="1310"/>
                    <a:pt x="34" y="1377"/>
                    <a:pt x="34" y="1477"/>
                  </a:cubicBezTo>
                  <a:cubicBezTo>
                    <a:pt x="68" y="1544"/>
                    <a:pt x="101" y="1611"/>
                    <a:pt x="134" y="1677"/>
                  </a:cubicBezTo>
                  <a:cubicBezTo>
                    <a:pt x="134" y="1677"/>
                    <a:pt x="134" y="1711"/>
                    <a:pt x="134" y="1711"/>
                  </a:cubicBezTo>
                  <a:cubicBezTo>
                    <a:pt x="201" y="1777"/>
                    <a:pt x="234" y="1844"/>
                    <a:pt x="301" y="1911"/>
                  </a:cubicBezTo>
                  <a:lnTo>
                    <a:pt x="334" y="1944"/>
                  </a:lnTo>
                  <a:lnTo>
                    <a:pt x="334" y="1978"/>
                  </a:lnTo>
                  <a:cubicBezTo>
                    <a:pt x="401" y="2011"/>
                    <a:pt x="468" y="2044"/>
                    <a:pt x="501" y="2111"/>
                  </a:cubicBezTo>
                  <a:cubicBezTo>
                    <a:pt x="635" y="2178"/>
                    <a:pt x="801" y="2211"/>
                    <a:pt x="968" y="2211"/>
                  </a:cubicBezTo>
                  <a:cubicBezTo>
                    <a:pt x="1035" y="2211"/>
                    <a:pt x="1135" y="2211"/>
                    <a:pt x="1202" y="2178"/>
                  </a:cubicBezTo>
                  <a:cubicBezTo>
                    <a:pt x="1268" y="2178"/>
                    <a:pt x="1369" y="2178"/>
                    <a:pt x="1435" y="2144"/>
                  </a:cubicBezTo>
                  <a:cubicBezTo>
                    <a:pt x="1502" y="2144"/>
                    <a:pt x="1535" y="2111"/>
                    <a:pt x="1602" y="2111"/>
                  </a:cubicBezTo>
                  <a:cubicBezTo>
                    <a:pt x="1635" y="2078"/>
                    <a:pt x="1669" y="2078"/>
                    <a:pt x="1702" y="2044"/>
                  </a:cubicBezTo>
                  <a:cubicBezTo>
                    <a:pt x="1769" y="2011"/>
                    <a:pt x="1836" y="1978"/>
                    <a:pt x="1902" y="1911"/>
                  </a:cubicBezTo>
                  <a:cubicBezTo>
                    <a:pt x="2036" y="1811"/>
                    <a:pt x="2102" y="1644"/>
                    <a:pt x="2169" y="1477"/>
                  </a:cubicBezTo>
                  <a:cubicBezTo>
                    <a:pt x="2202" y="1377"/>
                    <a:pt x="2202" y="1277"/>
                    <a:pt x="2202" y="1144"/>
                  </a:cubicBezTo>
                  <a:cubicBezTo>
                    <a:pt x="2202" y="1077"/>
                    <a:pt x="2202" y="977"/>
                    <a:pt x="2169" y="877"/>
                  </a:cubicBezTo>
                  <a:cubicBezTo>
                    <a:pt x="2169" y="843"/>
                    <a:pt x="2169" y="843"/>
                    <a:pt x="2169" y="810"/>
                  </a:cubicBezTo>
                  <a:cubicBezTo>
                    <a:pt x="2136" y="743"/>
                    <a:pt x="2102" y="643"/>
                    <a:pt x="2069" y="577"/>
                  </a:cubicBezTo>
                  <a:cubicBezTo>
                    <a:pt x="2002" y="477"/>
                    <a:pt x="1936" y="410"/>
                    <a:pt x="1902" y="343"/>
                  </a:cubicBezTo>
                  <a:cubicBezTo>
                    <a:pt x="1869" y="343"/>
                    <a:pt x="1869" y="310"/>
                    <a:pt x="1836" y="310"/>
                  </a:cubicBezTo>
                  <a:cubicBezTo>
                    <a:pt x="1769" y="243"/>
                    <a:pt x="1702" y="176"/>
                    <a:pt x="1635" y="143"/>
                  </a:cubicBezTo>
                  <a:cubicBezTo>
                    <a:pt x="1498" y="61"/>
                    <a:pt x="1361" y="1"/>
                    <a:pt x="1205" y="1"/>
                  </a:cubicBezTo>
                  <a:close/>
                </a:path>
              </a:pathLst>
            </a:custGeom>
            <a:solidFill>
              <a:srgbClr val="B5C7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6" name="Google Shape;2996;p78"/>
          <p:cNvGrpSpPr/>
          <p:nvPr/>
        </p:nvGrpSpPr>
        <p:grpSpPr>
          <a:xfrm>
            <a:off x="6168025" y="1568370"/>
            <a:ext cx="2212969" cy="2659268"/>
            <a:chOff x="6168025" y="1568370"/>
            <a:chExt cx="2212969" cy="2659268"/>
          </a:xfrm>
        </p:grpSpPr>
        <p:sp>
          <p:nvSpPr>
            <p:cNvPr id="2997" name="Google Shape;2997;p78"/>
            <p:cNvSpPr/>
            <p:nvPr/>
          </p:nvSpPr>
          <p:spPr>
            <a:xfrm rot="-1430105" flipH="1">
              <a:off x="8181409" y="2271001"/>
              <a:ext cx="151798" cy="268546"/>
            </a:xfrm>
            <a:custGeom>
              <a:avLst/>
              <a:gdLst/>
              <a:ahLst/>
              <a:cxnLst/>
              <a:rect l="l" t="t" r="r" b="b"/>
              <a:pathLst>
                <a:path w="6072" h="10742" fill="none" extrusionOk="0">
                  <a:moveTo>
                    <a:pt x="901" y="10741"/>
                  </a:moveTo>
                  <a:lnTo>
                    <a:pt x="1" y="8339"/>
                  </a:lnTo>
                  <a:lnTo>
                    <a:pt x="2402" y="8139"/>
                  </a:lnTo>
                  <a:lnTo>
                    <a:pt x="1702" y="5537"/>
                  </a:lnTo>
                  <a:lnTo>
                    <a:pt x="4270" y="5437"/>
                  </a:lnTo>
                  <a:lnTo>
                    <a:pt x="3503" y="2869"/>
                  </a:lnTo>
                  <a:lnTo>
                    <a:pt x="6072" y="2602"/>
                  </a:lnTo>
                  <a:lnTo>
                    <a:pt x="5371" y="0"/>
                  </a:lnTo>
                </a:path>
              </a:pathLst>
            </a:custGeom>
            <a:no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8"/>
            <p:cNvSpPr/>
            <p:nvPr/>
          </p:nvSpPr>
          <p:spPr>
            <a:xfrm rot="1845327">
              <a:off x="7327049" y="1574550"/>
              <a:ext cx="54228" cy="109280"/>
            </a:xfrm>
            <a:custGeom>
              <a:avLst/>
              <a:gdLst/>
              <a:ahLst/>
              <a:cxnLst/>
              <a:rect l="l" t="t" r="r" b="b"/>
              <a:pathLst>
                <a:path w="2169" h="4371" fill="none" extrusionOk="0">
                  <a:moveTo>
                    <a:pt x="0" y="0"/>
                  </a:moveTo>
                  <a:cubicBezTo>
                    <a:pt x="1201" y="0"/>
                    <a:pt x="2168" y="968"/>
                    <a:pt x="2168" y="2202"/>
                  </a:cubicBezTo>
                  <a:cubicBezTo>
                    <a:pt x="2168" y="3403"/>
                    <a:pt x="1201" y="4370"/>
                    <a:pt x="0" y="4370"/>
                  </a:cubicBezTo>
                </a:path>
              </a:pathLst>
            </a:custGeom>
            <a:no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8"/>
            <p:cNvSpPr/>
            <p:nvPr/>
          </p:nvSpPr>
          <p:spPr>
            <a:xfrm flipH="1">
              <a:off x="7933650" y="4022888"/>
              <a:ext cx="124275" cy="201025"/>
            </a:xfrm>
            <a:custGeom>
              <a:avLst/>
              <a:gdLst/>
              <a:ahLst/>
              <a:cxnLst/>
              <a:rect l="l" t="t" r="r" b="b"/>
              <a:pathLst>
                <a:path w="4971" h="8041" fill="none" extrusionOk="0">
                  <a:moveTo>
                    <a:pt x="835" y="8040"/>
                  </a:moveTo>
                  <a:lnTo>
                    <a:pt x="1" y="5371"/>
                  </a:lnTo>
                  <a:lnTo>
                    <a:pt x="2703" y="5572"/>
                  </a:lnTo>
                  <a:lnTo>
                    <a:pt x="2002" y="2670"/>
                  </a:lnTo>
                  <a:lnTo>
                    <a:pt x="4971" y="2569"/>
                  </a:lnTo>
                  <a:lnTo>
                    <a:pt x="4037" y="1"/>
                  </a:lnTo>
                </a:path>
              </a:pathLst>
            </a:custGeom>
            <a:no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8"/>
            <p:cNvSpPr/>
            <p:nvPr/>
          </p:nvSpPr>
          <p:spPr>
            <a:xfrm flipH="1">
              <a:off x="6515825" y="4019138"/>
              <a:ext cx="156825" cy="208500"/>
            </a:xfrm>
            <a:custGeom>
              <a:avLst/>
              <a:gdLst/>
              <a:ahLst/>
              <a:cxnLst/>
              <a:rect l="l" t="t" r="r" b="b"/>
              <a:pathLst>
                <a:path w="6273" h="8340" fill="none" extrusionOk="0">
                  <a:moveTo>
                    <a:pt x="1702" y="4070"/>
                  </a:moveTo>
                  <a:cubicBezTo>
                    <a:pt x="2536" y="3036"/>
                    <a:pt x="3270" y="2035"/>
                    <a:pt x="4104" y="1001"/>
                  </a:cubicBezTo>
                  <a:cubicBezTo>
                    <a:pt x="4304" y="667"/>
                    <a:pt x="4638" y="367"/>
                    <a:pt x="5004" y="200"/>
                  </a:cubicBezTo>
                  <a:cubicBezTo>
                    <a:pt x="5371" y="0"/>
                    <a:pt x="5838" y="100"/>
                    <a:pt x="6072" y="467"/>
                  </a:cubicBezTo>
                  <a:cubicBezTo>
                    <a:pt x="6272" y="868"/>
                    <a:pt x="6039" y="1301"/>
                    <a:pt x="5872" y="1668"/>
                  </a:cubicBezTo>
                  <a:cubicBezTo>
                    <a:pt x="5471" y="2469"/>
                    <a:pt x="5305" y="3303"/>
                    <a:pt x="5271" y="4170"/>
                  </a:cubicBezTo>
                  <a:cubicBezTo>
                    <a:pt x="5338" y="4804"/>
                    <a:pt x="5305" y="5438"/>
                    <a:pt x="5238" y="6071"/>
                  </a:cubicBezTo>
                  <a:cubicBezTo>
                    <a:pt x="4771" y="8340"/>
                    <a:pt x="1" y="7472"/>
                    <a:pt x="1202" y="4837"/>
                  </a:cubicBezTo>
                  <a:cubicBezTo>
                    <a:pt x="1335" y="4570"/>
                    <a:pt x="1502" y="4303"/>
                    <a:pt x="1702" y="4070"/>
                  </a:cubicBezTo>
                  <a:close/>
                </a:path>
              </a:pathLst>
            </a:custGeom>
            <a:no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8"/>
            <p:cNvSpPr/>
            <p:nvPr/>
          </p:nvSpPr>
          <p:spPr>
            <a:xfrm>
              <a:off x="6423725" y="1918538"/>
              <a:ext cx="54225" cy="54250"/>
            </a:xfrm>
            <a:custGeom>
              <a:avLst/>
              <a:gdLst/>
              <a:ahLst/>
              <a:cxnLst/>
              <a:rect l="l" t="t" r="r" b="b"/>
              <a:pathLst>
                <a:path w="2169" h="2170" fill="none" extrusionOk="0">
                  <a:moveTo>
                    <a:pt x="2168" y="1068"/>
                  </a:moveTo>
                  <a:cubicBezTo>
                    <a:pt x="2168" y="1669"/>
                    <a:pt x="1701" y="2169"/>
                    <a:pt x="1101" y="2169"/>
                  </a:cubicBezTo>
                  <a:cubicBezTo>
                    <a:pt x="500" y="2169"/>
                    <a:pt x="0" y="1669"/>
                    <a:pt x="0" y="1068"/>
                  </a:cubicBezTo>
                  <a:cubicBezTo>
                    <a:pt x="0" y="501"/>
                    <a:pt x="500" y="1"/>
                    <a:pt x="1101" y="1"/>
                  </a:cubicBezTo>
                  <a:cubicBezTo>
                    <a:pt x="1701" y="1"/>
                    <a:pt x="2168" y="501"/>
                    <a:pt x="2168" y="1068"/>
                  </a:cubicBezTo>
                  <a:close/>
                </a:path>
              </a:pathLst>
            </a:custGeom>
            <a:no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8"/>
            <p:cNvSpPr/>
            <p:nvPr/>
          </p:nvSpPr>
          <p:spPr>
            <a:xfrm>
              <a:off x="6168025" y="2467500"/>
              <a:ext cx="156825" cy="208500"/>
            </a:xfrm>
            <a:custGeom>
              <a:avLst/>
              <a:gdLst/>
              <a:ahLst/>
              <a:cxnLst/>
              <a:rect l="l" t="t" r="r" b="b"/>
              <a:pathLst>
                <a:path w="6273" h="8340" fill="none" extrusionOk="0">
                  <a:moveTo>
                    <a:pt x="1702" y="4070"/>
                  </a:moveTo>
                  <a:cubicBezTo>
                    <a:pt x="2536" y="3036"/>
                    <a:pt x="3270" y="2035"/>
                    <a:pt x="4104" y="1001"/>
                  </a:cubicBezTo>
                  <a:cubicBezTo>
                    <a:pt x="4304" y="667"/>
                    <a:pt x="4638" y="367"/>
                    <a:pt x="5004" y="200"/>
                  </a:cubicBezTo>
                  <a:cubicBezTo>
                    <a:pt x="5371" y="0"/>
                    <a:pt x="5838" y="100"/>
                    <a:pt x="6072" y="467"/>
                  </a:cubicBezTo>
                  <a:cubicBezTo>
                    <a:pt x="6272" y="868"/>
                    <a:pt x="6039" y="1301"/>
                    <a:pt x="5872" y="1668"/>
                  </a:cubicBezTo>
                  <a:cubicBezTo>
                    <a:pt x="5471" y="2469"/>
                    <a:pt x="5305" y="3303"/>
                    <a:pt x="5271" y="4170"/>
                  </a:cubicBezTo>
                  <a:cubicBezTo>
                    <a:pt x="5338" y="4804"/>
                    <a:pt x="5305" y="5438"/>
                    <a:pt x="5238" y="6071"/>
                  </a:cubicBezTo>
                  <a:cubicBezTo>
                    <a:pt x="4771" y="8340"/>
                    <a:pt x="1" y="7472"/>
                    <a:pt x="1202" y="4837"/>
                  </a:cubicBezTo>
                  <a:cubicBezTo>
                    <a:pt x="1335" y="4570"/>
                    <a:pt x="1502" y="4303"/>
                    <a:pt x="1702" y="4070"/>
                  </a:cubicBezTo>
                  <a:close/>
                </a:path>
              </a:pathLst>
            </a:custGeom>
            <a:no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006"/>
        <p:cNvGrpSpPr/>
        <p:nvPr/>
      </p:nvGrpSpPr>
      <p:grpSpPr>
        <a:xfrm>
          <a:off x="0" y="0"/>
          <a:ext cx="0" cy="0"/>
          <a:chOff x="0" y="0"/>
          <a:chExt cx="0" cy="0"/>
        </a:xfrm>
      </p:grpSpPr>
      <p:sp>
        <p:nvSpPr>
          <p:cNvPr id="3007" name="Google Shape;3007;p79"/>
          <p:cNvSpPr txBox="1">
            <a:spLocks noGrp="1"/>
          </p:cNvSpPr>
          <p:nvPr>
            <p:ph type="title"/>
          </p:nvPr>
        </p:nvSpPr>
        <p:spPr>
          <a:xfrm>
            <a:off x="720000" y="445025"/>
            <a:ext cx="4456500" cy="109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 you</a:t>
            </a:r>
            <a:endParaRPr/>
          </a:p>
        </p:txBody>
      </p:sp>
      <p:sp>
        <p:nvSpPr>
          <p:cNvPr id="3008" name="Google Shape;3008;p79"/>
          <p:cNvSpPr txBox="1">
            <a:spLocks noGrp="1"/>
          </p:cNvSpPr>
          <p:nvPr>
            <p:ph type="subTitle" idx="2"/>
          </p:nvPr>
        </p:nvSpPr>
        <p:spPr>
          <a:xfrm>
            <a:off x="720000" y="4089300"/>
            <a:ext cx="3987300" cy="3168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Please keep this slide for attribution</a:t>
            </a:r>
            <a:endParaRPr/>
          </a:p>
        </p:txBody>
      </p:sp>
      <p:grpSp>
        <p:nvGrpSpPr>
          <p:cNvPr id="3009" name="Google Shape;3009;p79"/>
          <p:cNvGrpSpPr/>
          <p:nvPr/>
        </p:nvGrpSpPr>
        <p:grpSpPr>
          <a:xfrm>
            <a:off x="5222850" y="913000"/>
            <a:ext cx="2860894" cy="3291523"/>
            <a:chOff x="5222850" y="913000"/>
            <a:chExt cx="2860894" cy="3291523"/>
          </a:xfrm>
        </p:grpSpPr>
        <p:sp>
          <p:nvSpPr>
            <p:cNvPr id="3010" name="Google Shape;3010;p79"/>
            <p:cNvSpPr/>
            <p:nvPr/>
          </p:nvSpPr>
          <p:spPr>
            <a:xfrm>
              <a:off x="5222850" y="913000"/>
              <a:ext cx="2484000" cy="2483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9"/>
            <p:cNvSpPr/>
            <p:nvPr/>
          </p:nvSpPr>
          <p:spPr>
            <a:xfrm>
              <a:off x="5284616" y="1497038"/>
              <a:ext cx="24806" cy="665"/>
            </a:xfrm>
            <a:custGeom>
              <a:avLst/>
              <a:gdLst/>
              <a:ahLst/>
              <a:cxnLst/>
              <a:rect l="l" t="t" r="r" b="b"/>
              <a:pathLst>
                <a:path w="1269" h="34" fill="none" extrusionOk="0">
                  <a:moveTo>
                    <a:pt x="1" y="1"/>
                  </a:moveTo>
                  <a:lnTo>
                    <a:pt x="1268" y="34"/>
                  </a:lnTo>
                </a:path>
              </a:pathLst>
            </a:custGeom>
            <a:noFill/>
            <a:ln w="10850" cap="rnd" cmpd="sng">
              <a:solidFill>
                <a:srgbClr val="C4634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9"/>
            <p:cNvSpPr/>
            <p:nvPr/>
          </p:nvSpPr>
          <p:spPr>
            <a:xfrm>
              <a:off x="5336789" y="1498993"/>
              <a:ext cx="192367" cy="5239"/>
            </a:xfrm>
            <a:custGeom>
              <a:avLst/>
              <a:gdLst/>
              <a:ahLst/>
              <a:cxnLst/>
              <a:rect l="l" t="t" r="r" b="b"/>
              <a:pathLst>
                <a:path w="9841" h="268" fill="none" extrusionOk="0">
                  <a:moveTo>
                    <a:pt x="0" y="1"/>
                  </a:moveTo>
                  <a:lnTo>
                    <a:pt x="9841" y="267"/>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9"/>
            <p:cNvSpPr/>
            <p:nvPr/>
          </p:nvSpPr>
          <p:spPr>
            <a:xfrm>
              <a:off x="5542839" y="1504857"/>
              <a:ext cx="24786" cy="24806"/>
            </a:xfrm>
            <a:custGeom>
              <a:avLst/>
              <a:gdLst/>
              <a:ahLst/>
              <a:cxnLst/>
              <a:rect l="l" t="t" r="r" b="b"/>
              <a:pathLst>
                <a:path w="1268" h="1269" fill="none" extrusionOk="0">
                  <a:moveTo>
                    <a:pt x="0" y="1"/>
                  </a:moveTo>
                  <a:lnTo>
                    <a:pt x="1268" y="34"/>
                  </a:lnTo>
                  <a:lnTo>
                    <a:pt x="1234" y="1268"/>
                  </a:lnTo>
                </a:path>
              </a:pathLst>
            </a:custGeom>
            <a:noFill/>
            <a:ln w="10850" cap="rnd" cmpd="sng">
              <a:solidFill>
                <a:srgbClr val="C4634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9"/>
            <p:cNvSpPr/>
            <p:nvPr/>
          </p:nvSpPr>
          <p:spPr>
            <a:xfrm>
              <a:off x="5559786" y="1562894"/>
              <a:ext cx="6529" cy="397772"/>
            </a:xfrm>
            <a:custGeom>
              <a:avLst/>
              <a:gdLst/>
              <a:ahLst/>
              <a:cxnLst/>
              <a:rect l="l" t="t" r="r" b="b"/>
              <a:pathLst>
                <a:path w="334" h="20349" fill="none" extrusionOk="0">
                  <a:moveTo>
                    <a:pt x="334" y="1"/>
                  </a:moveTo>
                  <a:lnTo>
                    <a:pt x="0" y="20349"/>
                  </a:lnTo>
                </a:path>
              </a:pathLst>
            </a:custGeom>
            <a:noFill/>
            <a:ln w="10850" cap="rnd" cmpd="sng">
              <a:solidFill>
                <a:srgbClr val="C4634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9"/>
            <p:cNvSpPr/>
            <p:nvPr/>
          </p:nvSpPr>
          <p:spPr>
            <a:xfrm>
              <a:off x="5559141" y="1976949"/>
              <a:ext cx="24786" cy="26096"/>
            </a:xfrm>
            <a:custGeom>
              <a:avLst/>
              <a:gdLst/>
              <a:ahLst/>
              <a:cxnLst/>
              <a:rect l="l" t="t" r="r" b="b"/>
              <a:pathLst>
                <a:path w="1268" h="1335" fill="none" extrusionOk="0">
                  <a:moveTo>
                    <a:pt x="33" y="0"/>
                  </a:moveTo>
                  <a:lnTo>
                    <a:pt x="0" y="1268"/>
                  </a:lnTo>
                  <a:lnTo>
                    <a:pt x="1268" y="1335"/>
                  </a:lnTo>
                </a:path>
              </a:pathLst>
            </a:custGeom>
            <a:noFill/>
            <a:ln w="10850" cap="rnd" cmpd="sng">
              <a:solidFill>
                <a:srgbClr val="C4634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9"/>
            <p:cNvSpPr/>
            <p:nvPr/>
          </p:nvSpPr>
          <p:spPr>
            <a:xfrm>
              <a:off x="5615868" y="2004335"/>
              <a:ext cx="64565" cy="3284"/>
            </a:xfrm>
            <a:custGeom>
              <a:avLst/>
              <a:gdLst/>
              <a:ahLst/>
              <a:cxnLst/>
              <a:rect l="l" t="t" r="r" b="b"/>
              <a:pathLst>
                <a:path w="3303" h="168" fill="none" extrusionOk="0">
                  <a:moveTo>
                    <a:pt x="0" y="0"/>
                  </a:moveTo>
                  <a:lnTo>
                    <a:pt x="3302" y="167"/>
                  </a:lnTo>
                </a:path>
              </a:pathLst>
            </a:custGeom>
            <a:noFill/>
            <a:ln w="10850" cap="rnd" cmpd="sng">
              <a:solidFill>
                <a:srgbClr val="C4634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9"/>
            <p:cNvSpPr/>
            <p:nvPr/>
          </p:nvSpPr>
          <p:spPr>
            <a:xfrm>
              <a:off x="5696072" y="1985433"/>
              <a:ext cx="24786" cy="24141"/>
            </a:xfrm>
            <a:custGeom>
              <a:avLst/>
              <a:gdLst/>
              <a:ahLst/>
              <a:cxnLst/>
              <a:rect l="l" t="t" r="r" b="b"/>
              <a:pathLst>
                <a:path w="1268" h="1235" fill="none" extrusionOk="0">
                  <a:moveTo>
                    <a:pt x="0" y="1168"/>
                  </a:moveTo>
                  <a:lnTo>
                    <a:pt x="1268" y="1234"/>
                  </a:lnTo>
                  <a:lnTo>
                    <a:pt x="1268" y="0"/>
                  </a:lnTo>
                </a:path>
              </a:pathLst>
            </a:custGeom>
            <a:noFill/>
            <a:ln w="10850" cap="rnd" cmpd="sng">
              <a:solidFill>
                <a:srgbClr val="C4634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9"/>
            <p:cNvSpPr/>
            <p:nvPr/>
          </p:nvSpPr>
          <p:spPr>
            <a:xfrm>
              <a:off x="5720838" y="1442266"/>
              <a:ext cx="3284" cy="507961"/>
            </a:xfrm>
            <a:custGeom>
              <a:avLst/>
              <a:gdLst/>
              <a:ahLst/>
              <a:cxnLst/>
              <a:rect l="l" t="t" r="r" b="b"/>
              <a:pathLst>
                <a:path w="168" h="25986" fill="none" extrusionOk="0">
                  <a:moveTo>
                    <a:pt x="1" y="25986"/>
                  </a:moveTo>
                  <a:lnTo>
                    <a:pt x="167" y="1"/>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9"/>
            <p:cNvSpPr/>
            <p:nvPr/>
          </p:nvSpPr>
          <p:spPr>
            <a:xfrm>
              <a:off x="5724748" y="1400532"/>
              <a:ext cx="24806" cy="24141"/>
            </a:xfrm>
            <a:custGeom>
              <a:avLst/>
              <a:gdLst/>
              <a:ahLst/>
              <a:cxnLst/>
              <a:rect l="l" t="t" r="r" b="b"/>
              <a:pathLst>
                <a:path w="1269" h="1235" fill="none" extrusionOk="0">
                  <a:moveTo>
                    <a:pt x="1" y="1235"/>
                  </a:moveTo>
                  <a:lnTo>
                    <a:pt x="1" y="1"/>
                  </a:lnTo>
                  <a:lnTo>
                    <a:pt x="1268" y="1"/>
                  </a:lnTo>
                </a:path>
              </a:pathLst>
            </a:custGeom>
            <a:noFill/>
            <a:ln w="10850" cap="rnd" cmpd="sng">
              <a:solidFill>
                <a:srgbClr val="C4634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9"/>
            <p:cNvSpPr/>
            <p:nvPr/>
          </p:nvSpPr>
          <p:spPr>
            <a:xfrm>
              <a:off x="5773011" y="1400532"/>
              <a:ext cx="48263" cy="20"/>
            </a:xfrm>
            <a:custGeom>
              <a:avLst/>
              <a:gdLst/>
              <a:ahLst/>
              <a:cxnLst/>
              <a:rect l="l" t="t" r="r" b="b"/>
              <a:pathLst>
                <a:path w="2469" h="1" fill="none" extrusionOk="0">
                  <a:moveTo>
                    <a:pt x="0" y="1"/>
                  </a:moveTo>
                  <a:lnTo>
                    <a:pt x="2469" y="1"/>
                  </a:lnTo>
                </a:path>
              </a:pathLst>
            </a:custGeom>
            <a:noFill/>
            <a:ln w="10850" cap="rnd" cmpd="sng">
              <a:solidFill>
                <a:srgbClr val="C4634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9"/>
            <p:cNvSpPr/>
            <p:nvPr/>
          </p:nvSpPr>
          <p:spPr>
            <a:xfrm>
              <a:off x="5833647" y="1400532"/>
              <a:ext cx="24141" cy="24141"/>
            </a:xfrm>
            <a:custGeom>
              <a:avLst/>
              <a:gdLst/>
              <a:ahLst/>
              <a:cxnLst/>
              <a:rect l="l" t="t" r="r" b="b"/>
              <a:pathLst>
                <a:path w="1235" h="1235" fill="none" extrusionOk="0">
                  <a:moveTo>
                    <a:pt x="0" y="1"/>
                  </a:moveTo>
                  <a:lnTo>
                    <a:pt x="1235" y="1"/>
                  </a:lnTo>
                  <a:lnTo>
                    <a:pt x="1235" y="1235"/>
                  </a:lnTo>
                </a:path>
              </a:pathLst>
            </a:custGeom>
            <a:noFill/>
            <a:ln w="10850" cap="rnd" cmpd="sng">
              <a:solidFill>
                <a:srgbClr val="C4634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9"/>
            <p:cNvSpPr/>
            <p:nvPr/>
          </p:nvSpPr>
          <p:spPr>
            <a:xfrm>
              <a:off x="5854504" y="1460524"/>
              <a:ext cx="2639" cy="337781"/>
            </a:xfrm>
            <a:custGeom>
              <a:avLst/>
              <a:gdLst/>
              <a:ahLst/>
              <a:cxnLst/>
              <a:rect l="l" t="t" r="r" b="b"/>
              <a:pathLst>
                <a:path w="135" h="17280" fill="none" extrusionOk="0">
                  <a:moveTo>
                    <a:pt x="134" y="1"/>
                  </a:moveTo>
                  <a:lnTo>
                    <a:pt x="1" y="17280"/>
                  </a:lnTo>
                </a:path>
              </a:pathLst>
            </a:custGeom>
            <a:noFill/>
            <a:ln w="10850" cap="rnd" cmpd="sng">
              <a:solidFill>
                <a:srgbClr val="C4634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9"/>
            <p:cNvSpPr/>
            <p:nvPr/>
          </p:nvSpPr>
          <p:spPr>
            <a:xfrm>
              <a:off x="5853859" y="1815897"/>
              <a:ext cx="24806" cy="24141"/>
            </a:xfrm>
            <a:custGeom>
              <a:avLst/>
              <a:gdLst/>
              <a:ahLst/>
              <a:cxnLst/>
              <a:rect l="l" t="t" r="r" b="b"/>
              <a:pathLst>
                <a:path w="1269" h="1235" fill="none" extrusionOk="0">
                  <a:moveTo>
                    <a:pt x="0" y="0"/>
                  </a:moveTo>
                  <a:lnTo>
                    <a:pt x="0" y="1234"/>
                  </a:lnTo>
                  <a:lnTo>
                    <a:pt x="1268" y="1234"/>
                  </a:lnTo>
                </a:path>
              </a:pathLst>
            </a:custGeom>
            <a:noFill/>
            <a:ln w="10850" cap="rnd" cmpd="sng">
              <a:solidFill>
                <a:srgbClr val="C4634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9"/>
            <p:cNvSpPr/>
            <p:nvPr/>
          </p:nvSpPr>
          <p:spPr>
            <a:xfrm>
              <a:off x="5912541" y="1840019"/>
              <a:ext cx="323433" cy="20"/>
            </a:xfrm>
            <a:custGeom>
              <a:avLst/>
              <a:gdLst/>
              <a:ahLst/>
              <a:cxnLst/>
              <a:rect l="l" t="t" r="r" b="b"/>
              <a:pathLst>
                <a:path w="16546" h="1" fill="none" extrusionOk="0">
                  <a:moveTo>
                    <a:pt x="1" y="0"/>
                  </a:moveTo>
                  <a:lnTo>
                    <a:pt x="16546" y="0"/>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9"/>
            <p:cNvSpPr/>
            <p:nvPr/>
          </p:nvSpPr>
          <p:spPr>
            <a:xfrm>
              <a:off x="6252921" y="1840019"/>
              <a:ext cx="24786" cy="24786"/>
            </a:xfrm>
            <a:custGeom>
              <a:avLst/>
              <a:gdLst/>
              <a:ahLst/>
              <a:cxnLst/>
              <a:rect l="l" t="t" r="r" b="b"/>
              <a:pathLst>
                <a:path w="1268" h="1268" fill="none" extrusionOk="0">
                  <a:moveTo>
                    <a:pt x="0" y="0"/>
                  </a:moveTo>
                  <a:lnTo>
                    <a:pt x="1268" y="0"/>
                  </a:lnTo>
                  <a:lnTo>
                    <a:pt x="1268" y="1268"/>
                  </a:lnTo>
                </a:path>
              </a:pathLst>
            </a:custGeom>
            <a:noFill/>
            <a:ln w="10850" cap="rnd" cmpd="sng">
              <a:solidFill>
                <a:srgbClr val="C4634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9"/>
            <p:cNvSpPr/>
            <p:nvPr/>
          </p:nvSpPr>
          <p:spPr>
            <a:xfrm>
              <a:off x="6277688" y="1898055"/>
              <a:ext cx="20" cy="66520"/>
            </a:xfrm>
            <a:custGeom>
              <a:avLst/>
              <a:gdLst/>
              <a:ahLst/>
              <a:cxnLst/>
              <a:rect l="l" t="t" r="r" b="b"/>
              <a:pathLst>
                <a:path w="1" h="3403" fill="none" extrusionOk="0">
                  <a:moveTo>
                    <a:pt x="1" y="0"/>
                  </a:moveTo>
                  <a:lnTo>
                    <a:pt x="1" y="3403"/>
                  </a:lnTo>
                </a:path>
              </a:pathLst>
            </a:custGeom>
            <a:noFill/>
            <a:ln w="10850" cap="rnd" cmpd="sng">
              <a:solidFill>
                <a:srgbClr val="C4634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9"/>
            <p:cNvSpPr/>
            <p:nvPr/>
          </p:nvSpPr>
          <p:spPr>
            <a:xfrm>
              <a:off x="6252921" y="1981504"/>
              <a:ext cx="24786" cy="24161"/>
            </a:xfrm>
            <a:custGeom>
              <a:avLst/>
              <a:gdLst/>
              <a:ahLst/>
              <a:cxnLst/>
              <a:rect l="l" t="t" r="r" b="b"/>
              <a:pathLst>
                <a:path w="1268" h="1236" fill="none" extrusionOk="0">
                  <a:moveTo>
                    <a:pt x="1268" y="1"/>
                  </a:moveTo>
                  <a:lnTo>
                    <a:pt x="1268" y="1235"/>
                  </a:lnTo>
                  <a:lnTo>
                    <a:pt x="0" y="1202"/>
                  </a:lnTo>
                </a:path>
              </a:pathLst>
            </a:custGeom>
            <a:noFill/>
            <a:ln w="10850" cap="rnd" cmpd="sng">
              <a:solidFill>
                <a:srgbClr val="C4634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9"/>
            <p:cNvSpPr/>
            <p:nvPr/>
          </p:nvSpPr>
          <p:spPr>
            <a:xfrm>
              <a:off x="5879935" y="1998471"/>
              <a:ext cx="337781" cy="5884"/>
            </a:xfrm>
            <a:custGeom>
              <a:avLst/>
              <a:gdLst/>
              <a:ahLst/>
              <a:cxnLst/>
              <a:rect l="l" t="t" r="r" b="b"/>
              <a:pathLst>
                <a:path w="17280" h="301" fill="none" extrusionOk="0">
                  <a:moveTo>
                    <a:pt x="17280" y="300"/>
                  </a:moveTo>
                  <a:lnTo>
                    <a:pt x="1" y="0"/>
                  </a:lnTo>
                </a:path>
              </a:pathLst>
            </a:custGeom>
            <a:noFill/>
            <a:ln w="10850" cap="rnd" cmpd="sng">
              <a:solidFill>
                <a:srgbClr val="C4634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9"/>
            <p:cNvSpPr/>
            <p:nvPr/>
          </p:nvSpPr>
          <p:spPr>
            <a:xfrm>
              <a:off x="5837556" y="1997806"/>
              <a:ext cx="24806" cy="24161"/>
            </a:xfrm>
            <a:custGeom>
              <a:avLst/>
              <a:gdLst/>
              <a:ahLst/>
              <a:cxnLst/>
              <a:rect l="l" t="t" r="r" b="b"/>
              <a:pathLst>
                <a:path w="1269" h="1236" fill="none" extrusionOk="0">
                  <a:moveTo>
                    <a:pt x="1268" y="1"/>
                  </a:moveTo>
                  <a:lnTo>
                    <a:pt x="1" y="1"/>
                  </a:lnTo>
                  <a:lnTo>
                    <a:pt x="34" y="1235"/>
                  </a:lnTo>
                </a:path>
              </a:pathLst>
            </a:custGeom>
            <a:noFill/>
            <a:ln w="10850" cap="rnd" cmpd="sng">
              <a:solidFill>
                <a:srgbClr val="C4634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9"/>
            <p:cNvSpPr/>
            <p:nvPr/>
          </p:nvSpPr>
          <p:spPr>
            <a:xfrm>
              <a:off x="5838201" y="2055843"/>
              <a:ext cx="7193" cy="489704"/>
            </a:xfrm>
            <a:custGeom>
              <a:avLst/>
              <a:gdLst/>
              <a:ahLst/>
              <a:cxnLst/>
              <a:rect l="l" t="t" r="r" b="b"/>
              <a:pathLst>
                <a:path w="368" h="25052" fill="none" extrusionOk="0">
                  <a:moveTo>
                    <a:pt x="1" y="1"/>
                  </a:moveTo>
                  <a:lnTo>
                    <a:pt x="368" y="25052"/>
                  </a:lnTo>
                </a:path>
              </a:pathLst>
            </a:custGeom>
            <a:noFill/>
            <a:ln w="10850" cap="rnd" cmpd="sng">
              <a:solidFill>
                <a:srgbClr val="C4634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9"/>
            <p:cNvSpPr/>
            <p:nvPr/>
          </p:nvSpPr>
          <p:spPr>
            <a:xfrm>
              <a:off x="5845375" y="2562494"/>
              <a:ext cx="24806" cy="24786"/>
            </a:xfrm>
            <a:custGeom>
              <a:avLst/>
              <a:gdLst/>
              <a:ahLst/>
              <a:cxnLst/>
              <a:rect l="l" t="t" r="r" b="b"/>
              <a:pathLst>
                <a:path w="1269" h="1268" fill="none" extrusionOk="0">
                  <a:moveTo>
                    <a:pt x="1" y="0"/>
                  </a:moveTo>
                  <a:lnTo>
                    <a:pt x="34" y="1234"/>
                  </a:lnTo>
                  <a:lnTo>
                    <a:pt x="1268" y="1268"/>
                  </a:lnTo>
                </a:path>
              </a:pathLst>
            </a:custGeom>
            <a:noFill/>
            <a:ln w="10850" cap="rnd" cmpd="sng">
              <a:solidFill>
                <a:srgbClr val="C4634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9"/>
            <p:cNvSpPr/>
            <p:nvPr/>
          </p:nvSpPr>
          <p:spPr>
            <a:xfrm>
              <a:off x="5903412" y="2587261"/>
              <a:ext cx="652066" cy="3284"/>
            </a:xfrm>
            <a:custGeom>
              <a:avLst/>
              <a:gdLst/>
              <a:ahLst/>
              <a:cxnLst/>
              <a:rect l="l" t="t" r="r" b="b"/>
              <a:pathLst>
                <a:path w="33358" h="168" fill="none" extrusionOk="0">
                  <a:moveTo>
                    <a:pt x="1" y="1"/>
                  </a:moveTo>
                  <a:lnTo>
                    <a:pt x="33358" y="168"/>
                  </a:lnTo>
                </a:path>
              </a:pathLst>
            </a:custGeom>
            <a:noFill/>
            <a:ln w="10850" cap="rnd" cmpd="sng">
              <a:solidFill>
                <a:srgbClr val="C4634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9"/>
            <p:cNvSpPr/>
            <p:nvPr/>
          </p:nvSpPr>
          <p:spPr>
            <a:xfrm>
              <a:off x="6571760" y="2566404"/>
              <a:ext cx="24806" cy="24786"/>
            </a:xfrm>
            <a:custGeom>
              <a:avLst/>
              <a:gdLst/>
              <a:ahLst/>
              <a:cxnLst/>
              <a:rect l="l" t="t" r="r" b="b"/>
              <a:pathLst>
                <a:path w="1269" h="1268" fill="none" extrusionOk="0">
                  <a:moveTo>
                    <a:pt x="1" y="1235"/>
                  </a:moveTo>
                  <a:lnTo>
                    <a:pt x="1268" y="1268"/>
                  </a:lnTo>
                  <a:lnTo>
                    <a:pt x="1202" y="0"/>
                  </a:lnTo>
                </a:path>
              </a:pathLst>
            </a:custGeom>
            <a:noFill/>
            <a:ln w="10850" cap="rnd" cmpd="sng">
              <a:solidFill>
                <a:srgbClr val="C4634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9"/>
            <p:cNvSpPr/>
            <p:nvPr/>
          </p:nvSpPr>
          <p:spPr>
            <a:xfrm>
              <a:off x="6569806" y="2001735"/>
              <a:ext cx="24141" cy="533393"/>
            </a:xfrm>
            <a:custGeom>
              <a:avLst/>
              <a:gdLst/>
              <a:ahLst/>
              <a:cxnLst/>
              <a:rect l="l" t="t" r="r" b="b"/>
              <a:pathLst>
                <a:path w="1235" h="27287" fill="none" extrusionOk="0">
                  <a:moveTo>
                    <a:pt x="1235" y="27286"/>
                  </a:moveTo>
                  <a:lnTo>
                    <a:pt x="1" y="0"/>
                  </a:lnTo>
                </a:path>
              </a:pathLst>
            </a:custGeom>
            <a:noFill/>
            <a:ln w="10850" cap="rnd" cmpd="sng">
              <a:solidFill>
                <a:srgbClr val="C4634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9"/>
            <p:cNvSpPr/>
            <p:nvPr/>
          </p:nvSpPr>
          <p:spPr>
            <a:xfrm>
              <a:off x="6568496" y="1932615"/>
              <a:ext cx="39799" cy="53482"/>
            </a:xfrm>
            <a:custGeom>
              <a:avLst/>
              <a:gdLst/>
              <a:ahLst/>
              <a:cxnLst/>
              <a:rect l="l" t="t" r="r" b="b"/>
              <a:pathLst>
                <a:path w="2036" h="2736" fill="none" extrusionOk="0">
                  <a:moveTo>
                    <a:pt x="34" y="2735"/>
                  </a:moveTo>
                  <a:lnTo>
                    <a:pt x="1" y="1468"/>
                  </a:lnTo>
                  <a:lnTo>
                    <a:pt x="2036" y="1268"/>
                  </a:lnTo>
                  <a:lnTo>
                    <a:pt x="2002" y="0"/>
                  </a:lnTo>
                </a:path>
              </a:pathLst>
            </a:custGeom>
            <a:noFill/>
            <a:ln w="10850" cap="rnd" cmpd="sng">
              <a:solidFill>
                <a:srgbClr val="C4634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9"/>
            <p:cNvSpPr/>
            <p:nvPr/>
          </p:nvSpPr>
          <p:spPr>
            <a:xfrm>
              <a:off x="6593282" y="1452705"/>
              <a:ext cx="13703" cy="449280"/>
            </a:xfrm>
            <a:custGeom>
              <a:avLst/>
              <a:gdLst/>
              <a:ahLst/>
              <a:cxnLst/>
              <a:rect l="l" t="t" r="r" b="b"/>
              <a:pathLst>
                <a:path w="701" h="22984" fill="none" extrusionOk="0">
                  <a:moveTo>
                    <a:pt x="701" y="22983"/>
                  </a:moveTo>
                  <a:lnTo>
                    <a:pt x="0" y="0"/>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9"/>
            <p:cNvSpPr/>
            <p:nvPr/>
          </p:nvSpPr>
          <p:spPr>
            <a:xfrm>
              <a:off x="6592637" y="1412280"/>
              <a:ext cx="24141" cy="24786"/>
            </a:xfrm>
            <a:custGeom>
              <a:avLst/>
              <a:gdLst/>
              <a:ahLst/>
              <a:cxnLst/>
              <a:rect l="l" t="t" r="r" b="b"/>
              <a:pathLst>
                <a:path w="1235" h="1268" fill="none" extrusionOk="0">
                  <a:moveTo>
                    <a:pt x="33" y="1268"/>
                  </a:moveTo>
                  <a:lnTo>
                    <a:pt x="0" y="0"/>
                  </a:lnTo>
                  <a:lnTo>
                    <a:pt x="1234" y="0"/>
                  </a:lnTo>
                </a:path>
              </a:pathLst>
            </a:custGeom>
            <a:noFill/>
            <a:ln w="10850" cap="rnd" cmpd="sng">
              <a:solidFill>
                <a:srgbClr val="C4634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9"/>
            <p:cNvSpPr/>
            <p:nvPr/>
          </p:nvSpPr>
          <p:spPr>
            <a:xfrm>
              <a:off x="6646745" y="1412280"/>
              <a:ext cx="358658" cy="20"/>
            </a:xfrm>
            <a:custGeom>
              <a:avLst/>
              <a:gdLst/>
              <a:ahLst/>
              <a:cxnLst/>
              <a:rect l="l" t="t" r="r" b="b"/>
              <a:pathLst>
                <a:path w="18348" h="1" fill="none" extrusionOk="0">
                  <a:moveTo>
                    <a:pt x="1" y="0"/>
                  </a:moveTo>
                  <a:lnTo>
                    <a:pt x="18347" y="0"/>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9"/>
            <p:cNvSpPr/>
            <p:nvPr/>
          </p:nvSpPr>
          <p:spPr>
            <a:xfrm>
              <a:off x="7019731" y="1412280"/>
              <a:ext cx="24786" cy="24786"/>
            </a:xfrm>
            <a:custGeom>
              <a:avLst/>
              <a:gdLst/>
              <a:ahLst/>
              <a:cxnLst/>
              <a:rect l="l" t="t" r="r" b="b"/>
              <a:pathLst>
                <a:path w="1268" h="1268" fill="none" extrusionOk="0">
                  <a:moveTo>
                    <a:pt x="0" y="0"/>
                  </a:moveTo>
                  <a:lnTo>
                    <a:pt x="1268" y="0"/>
                  </a:lnTo>
                  <a:lnTo>
                    <a:pt x="1268" y="1268"/>
                  </a:lnTo>
                </a:path>
              </a:pathLst>
            </a:custGeom>
            <a:noFill/>
            <a:ln w="10850" cap="rnd" cmpd="sng">
              <a:solidFill>
                <a:srgbClr val="C4634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9"/>
            <p:cNvSpPr/>
            <p:nvPr/>
          </p:nvSpPr>
          <p:spPr>
            <a:xfrm>
              <a:off x="7045142" y="1469007"/>
              <a:ext cx="7193" cy="778557"/>
            </a:xfrm>
            <a:custGeom>
              <a:avLst/>
              <a:gdLst/>
              <a:ahLst/>
              <a:cxnLst/>
              <a:rect l="l" t="t" r="r" b="b"/>
              <a:pathLst>
                <a:path w="368" h="39829" fill="none" extrusionOk="0">
                  <a:moveTo>
                    <a:pt x="1" y="0"/>
                  </a:moveTo>
                  <a:lnTo>
                    <a:pt x="368" y="39829"/>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9"/>
            <p:cNvSpPr/>
            <p:nvPr/>
          </p:nvSpPr>
          <p:spPr>
            <a:xfrm>
              <a:off x="7052316" y="2263848"/>
              <a:ext cx="24806" cy="24141"/>
            </a:xfrm>
            <a:custGeom>
              <a:avLst/>
              <a:gdLst/>
              <a:ahLst/>
              <a:cxnLst/>
              <a:rect l="l" t="t" r="r" b="b"/>
              <a:pathLst>
                <a:path w="1269" h="1235" fill="none" extrusionOk="0">
                  <a:moveTo>
                    <a:pt x="1" y="1"/>
                  </a:moveTo>
                  <a:lnTo>
                    <a:pt x="1" y="1235"/>
                  </a:lnTo>
                  <a:lnTo>
                    <a:pt x="1268" y="1235"/>
                  </a:lnTo>
                </a:path>
              </a:pathLst>
            </a:custGeom>
            <a:noFill/>
            <a:ln w="10850" cap="rnd" cmpd="sng">
              <a:solidFill>
                <a:srgbClr val="C4634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9"/>
            <p:cNvSpPr/>
            <p:nvPr/>
          </p:nvSpPr>
          <p:spPr>
            <a:xfrm>
              <a:off x="7098624" y="2287969"/>
              <a:ext cx="43708" cy="20"/>
            </a:xfrm>
            <a:custGeom>
              <a:avLst/>
              <a:gdLst/>
              <a:ahLst/>
              <a:cxnLst/>
              <a:rect l="l" t="t" r="r" b="b"/>
              <a:pathLst>
                <a:path w="2236" h="1" fill="none" extrusionOk="0">
                  <a:moveTo>
                    <a:pt x="0" y="1"/>
                  </a:moveTo>
                  <a:lnTo>
                    <a:pt x="2235" y="1"/>
                  </a:lnTo>
                </a:path>
              </a:pathLst>
            </a:custGeom>
            <a:noFill/>
            <a:ln w="10850" cap="rnd" cmpd="sng">
              <a:solidFill>
                <a:srgbClr val="C4634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9"/>
            <p:cNvSpPr/>
            <p:nvPr/>
          </p:nvSpPr>
          <p:spPr>
            <a:xfrm>
              <a:off x="7153396" y="2263848"/>
              <a:ext cx="24141" cy="24141"/>
            </a:xfrm>
            <a:custGeom>
              <a:avLst/>
              <a:gdLst/>
              <a:ahLst/>
              <a:cxnLst/>
              <a:rect l="l" t="t" r="r" b="b"/>
              <a:pathLst>
                <a:path w="1235" h="1235" fill="none" extrusionOk="0">
                  <a:moveTo>
                    <a:pt x="0" y="1235"/>
                  </a:moveTo>
                  <a:lnTo>
                    <a:pt x="1234" y="1235"/>
                  </a:lnTo>
                  <a:lnTo>
                    <a:pt x="1234" y="1"/>
                  </a:lnTo>
                </a:path>
              </a:pathLst>
            </a:custGeom>
            <a:noFill/>
            <a:ln w="10850" cap="rnd" cmpd="sng">
              <a:solidFill>
                <a:srgbClr val="C4634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9"/>
            <p:cNvSpPr/>
            <p:nvPr/>
          </p:nvSpPr>
          <p:spPr>
            <a:xfrm>
              <a:off x="7177518" y="2203211"/>
              <a:ext cx="24806" cy="24786"/>
            </a:xfrm>
            <a:custGeom>
              <a:avLst/>
              <a:gdLst/>
              <a:ahLst/>
              <a:cxnLst/>
              <a:rect l="l" t="t" r="r" b="b"/>
              <a:pathLst>
                <a:path w="1269" h="1268" fill="none" extrusionOk="0">
                  <a:moveTo>
                    <a:pt x="0" y="1268"/>
                  </a:moveTo>
                  <a:lnTo>
                    <a:pt x="0" y="0"/>
                  </a:lnTo>
                  <a:lnTo>
                    <a:pt x="1268" y="0"/>
                  </a:lnTo>
                </a:path>
              </a:pathLst>
            </a:custGeom>
            <a:noFill/>
            <a:ln w="10850" cap="rnd" cmpd="sng">
              <a:solidFill>
                <a:srgbClr val="C4634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9"/>
            <p:cNvSpPr/>
            <p:nvPr/>
          </p:nvSpPr>
          <p:spPr>
            <a:xfrm>
              <a:off x="7230980" y="2203211"/>
              <a:ext cx="202160" cy="20"/>
            </a:xfrm>
            <a:custGeom>
              <a:avLst/>
              <a:gdLst/>
              <a:ahLst/>
              <a:cxnLst/>
              <a:rect l="l" t="t" r="r" b="b"/>
              <a:pathLst>
                <a:path w="10342" h="1" fill="none" extrusionOk="0">
                  <a:moveTo>
                    <a:pt x="1" y="0"/>
                  </a:moveTo>
                  <a:lnTo>
                    <a:pt x="10341" y="0"/>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9"/>
            <p:cNvSpPr/>
            <p:nvPr/>
          </p:nvSpPr>
          <p:spPr>
            <a:xfrm>
              <a:off x="7447469" y="2203211"/>
              <a:ext cx="24786" cy="20"/>
            </a:xfrm>
            <a:custGeom>
              <a:avLst/>
              <a:gdLst/>
              <a:ahLst/>
              <a:cxnLst/>
              <a:rect l="l" t="t" r="r" b="b"/>
              <a:pathLst>
                <a:path w="1268" h="1" fill="none" extrusionOk="0">
                  <a:moveTo>
                    <a:pt x="0" y="0"/>
                  </a:moveTo>
                  <a:lnTo>
                    <a:pt x="1268" y="0"/>
                  </a:lnTo>
                </a:path>
              </a:pathLst>
            </a:custGeom>
            <a:noFill/>
            <a:ln w="10850" cap="rnd" cmpd="sng">
              <a:solidFill>
                <a:srgbClr val="C4634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9"/>
            <p:cNvSpPr/>
            <p:nvPr/>
          </p:nvSpPr>
          <p:spPr>
            <a:xfrm>
              <a:off x="5839511" y="2314710"/>
              <a:ext cx="185858" cy="20"/>
            </a:xfrm>
            <a:custGeom>
              <a:avLst/>
              <a:gdLst/>
              <a:ahLst/>
              <a:cxnLst/>
              <a:rect l="l" t="t" r="r" b="b"/>
              <a:pathLst>
                <a:path w="9508" h="1" fill="none" extrusionOk="0">
                  <a:moveTo>
                    <a:pt x="9507" y="0"/>
                  </a:moveTo>
                  <a:lnTo>
                    <a:pt x="1" y="0"/>
                  </a:lnTo>
                </a:path>
              </a:pathLst>
            </a:custGeom>
            <a:noFill/>
            <a:ln w="10850" cap="rnd" cmpd="sng">
              <a:solidFill>
                <a:srgbClr val="C4634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9"/>
            <p:cNvSpPr/>
            <p:nvPr/>
          </p:nvSpPr>
          <p:spPr>
            <a:xfrm>
              <a:off x="5947101" y="2263848"/>
              <a:ext cx="106964" cy="82823"/>
            </a:xfrm>
            <a:custGeom>
              <a:avLst/>
              <a:gdLst/>
              <a:ahLst/>
              <a:cxnLst/>
              <a:rect l="l" t="t" r="r" b="b"/>
              <a:pathLst>
                <a:path w="5472" h="4237" extrusionOk="0">
                  <a:moveTo>
                    <a:pt x="2736" y="1"/>
                  </a:moveTo>
                  <a:cubicBezTo>
                    <a:pt x="1" y="1"/>
                    <a:pt x="1" y="4237"/>
                    <a:pt x="2736" y="4237"/>
                  </a:cubicBezTo>
                  <a:cubicBezTo>
                    <a:pt x="5471" y="4237"/>
                    <a:pt x="5471" y="1"/>
                    <a:pt x="2736" y="1"/>
                  </a:cubicBez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9"/>
            <p:cNvSpPr/>
            <p:nvPr/>
          </p:nvSpPr>
          <p:spPr>
            <a:xfrm>
              <a:off x="7493112" y="2199302"/>
              <a:ext cx="135640" cy="104990"/>
            </a:xfrm>
            <a:custGeom>
              <a:avLst/>
              <a:gdLst/>
              <a:ahLst/>
              <a:cxnLst/>
              <a:rect l="l" t="t" r="r" b="b"/>
              <a:pathLst>
                <a:path w="6939" h="5371" extrusionOk="0">
                  <a:moveTo>
                    <a:pt x="3469" y="0"/>
                  </a:moveTo>
                  <a:cubicBezTo>
                    <a:pt x="0" y="0"/>
                    <a:pt x="0" y="5371"/>
                    <a:pt x="3469" y="5371"/>
                  </a:cubicBezTo>
                  <a:cubicBezTo>
                    <a:pt x="6939" y="5371"/>
                    <a:pt x="6939" y="0"/>
                    <a:pt x="3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9"/>
            <p:cNvSpPr/>
            <p:nvPr/>
          </p:nvSpPr>
          <p:spPr>
            <a:xfrm>
              <a:off x="5825828" y="1367927"/>
              <a:ext cx="76294" cy="76959"/>
            </a:xfrm>
            <a:custGeom>
              <a:avLst/>
              <a:gdLst/>
              <a:ahLst/>
              <a:cxnLst/>
              <a:rect l="l" t="t" r="r" b="b"/>
              <a:pathLst>
                <a:path w="3903" h="3937" extrusionOk="0">
                  <a:moveTo>
                    <a:pt x="1968" y="1"/>
                  </a:moveTo>
                  <a:cubicBezTo>
                    <a:pt x="867" y="1"/>
                    <a:pt x="0" y="901"/>
                    <a:pt x="0" y="1969"/>
                  </a:cubicBezTo>
                  <a:cubicBezTo>
                    <a:pt x="0" y="3036"/>
                    <a:pt x="867" y="3937"/>
                    <a:pt x="1968" y="3937"/>
                  </a:cubicBezTo>
                  <a:cubicBezTo>
                    <a:pt x="3036" y="3937"/>
                    <a:pt x="3903" y="3070"/>
                    <a:pt x="3903" y="1969"/>
                  </a:cubicBezTo>
                  <a:cubicBezTo>
                    <a:pt x="3903" y="901"/>
                    <a:pt x="3036" y="1"/>
                    <a:pt x="19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9"/>
            <p:cNvSpPr/>
            <p:nvPr/>
          </p:nvSpPr>
          <p:spPr>
            <a:xfrm>
              <a:off x="6994299" y="1362063"/>
              <a:ext cx="100435" cy="100435"/>
            </a:xfrm>
            <a:custGeom>
              <a:avLst/>
              <a:gdLst/>
              <a:ahLst/>
              <a:cxnLst/>
              <a:rect l="l" t="t" r="r" b="b"/>
              <a:pathLst>
                <a:path w="5138" h="5138" extrusionOk="0">
                  <a:moveTo>
                    <a:pt x="2569" y="1"/>
                  </a:moveTo>
                  <a:cubicBezTo>
                    <a:pt x="1134" y="1"/>
                    <a:pt x="0" y="1168"/>
                    <a:pt x="0" y="2569"/>
                  </a:cubicBezTo>
                  <a:cubicBezTo>
                    <a:pt x="0" y="4003"/>
                    <a:pt x="1134" y="5138"/>
                    <a:pt x="2569" y="5138"/>
                  </a:cubicBezTo>
                  <a:cubicBezTo>
                    <a:pt x="4003" y="5138"/>
                    <a:pt x="5137" y="4003"/>
                    <a:pt x="5137" y="2569"/>
                  </a:cubicBezTo>
                  <a:cubicBezTo>
                    <a:pt x="5137" y="1168"/>
                    <a:pt x="4003" y="1"/>
                    <a:pt x="25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9"/>
            <p:cNvSpPr/>
            <p:nvPr/>
          </p:nvSpPr>
          <p:spPr>
            <a:xfrm>
              <a:off x="5321131" y="1459878"/>
              <a:ext cx="1807499" cy="1199786"/>
            </a:xfrm>
            <a:custGeom>
              <a:avLst/>
              <a:gdLst/>
              <a:ahLst/>
              <a:cxnLst/>
              <a:rect l="l" t="t" r="r" b="b"/>
              <a:pathLst>
                <a:path w="92467" h="61378" fill="none" extrusionOk="0">
                  <a:moveTo>
                    <a:pt x="1" y="5004"/>
                  </a:moveTo>
                  <a:cubicBezTo>
                    <a:pt x="268" y="15211"/>
                    <a:pt x="601" y="25452"/>
                    <a:pt x="1001" y="35692"/>
                  </a:cubicBezTo>
                  <a:cubicBezTo>
                    <a:pt x="1168" y="40796"/>
                    <a:pt x="1402" y="45933"/>
                    <a:pt x="1602" y="51037"/>
                  </a:cubicBezTo>
                  <a:cubicBezTo>
                    <a:pt x="1769" y="54506"/>
                    <a:pt x="234" y="61211"/>
                    <a:pt x="5004" y="61211"/>
                  </a:cubicBezTo>
                  <a:cubicBezTo>
                    <a:pt x="33858" y="61211"/>
                    <a:pt x="62679" y="61311"/>
                    <a:pt x="91533" y="61377"/>
                  </a:cubicBezTo>
                  <a:cubicBezTo>
                    <a:pt x="91599" y="57942"/>
                    <a:pt x="92166" y="54539"/>
                    <a:pt x="92166" y="51103"/>
                  </a:cubicBezTo>
                  <a:cubicBezTo>
                    <a:pt x="92166" y="50103"/>
                    <a:pt x="92467" y="47301"/>
                    <a:pt x="91633" y="46567"/>
                  </a:cubicBezTo>
                  <a:cubicBezTo>
                    <a:pt x="90899" y="45933"/>
                    <a:pt x="87430" y="46533"/>
                    <a:pt x="86429" y="46500"/>
                  </a:cubicBezTo>
                  <a:cubicBezTo>
                    <a:pt x="85762" y="43665"/>
                    <a:pt x="86229" y="40096"/>
                    <a:pt x="86196" y="37127"/>
                  </a:cubicBezTo>
                  <a:cubicBezTo>
                    <a:pt x="86162" y="32557"/>
                    <a:pt x="86095" y="28020"/>
                    <a:pt x="86029" y="23484"/>
                  </a:cubicBezTo>
                  <a:cubicBezTo>
                    <a:pt x="85995" y="19047"/>
                    <a:pt x="85962" y="14611"/>
                    <a:pt x="85895" y="10174"/>
                  </a:cubicBezTo>
                  <a:cubicBezTo>
                    <a:pt x="85895" y="7973"/>
                    <a:pt x="85995" y="5704"/>
                    <a:pt x="85829" y="3536"/>
                  </a:cubicBezTo>
                  <a:cubicBezTo>
                    <a:pt x="85528" y="0"/>
                    <a:pt x="80658" y="1301"/>
                    <a:pt x="77956" y="1234"/>
                  </a:cubicBezTo>
                  <a:cubicBezTo>
                    <a:pt x="74887" y="1201"/>
                    <a:pt x="71819" y="1101"/>
                    <a:pt x="68750" y="1068"/>
                  </a:cubicBezTo>
                  <a:cubicBezTo>
                    <a:pt x="69417" y="1134"/>
                    <a:pt x="69317" y="48702"/>
                    <a:pt x="69350" y="51370"/>
                  </a:cubicBezTo>
                  <a:lnTo>
                    <a:pt x="69384" y="54573"/>
                  </a:lnTo>
                </a:path>
              </a:pathLst>
            </a:custGeom>
            <a:noFill/>
            <a:ln w="3170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9"/>
            <p:cNvSpPr/>
            <p:nvPr/>
          </p:nvSpPr>
          <p:spPr>
            <a:xfrm>
              <a:off x="6783030" y="1590280"/>
              <a:ext cx="232791" cy="997001"/>
            </a:xfrm>
            <a:custGeom>
              <a:avLst/>
              <a:gdLst/>
              <a:ahLst/>
              <a:cxnLst/>
              <a:rect l="l" t="t" r="r" b="b"/>
              <a:pathLst>
                <a:path w="11909" h="51004" fill="none" extrusionOk="0">
                  <a:moveTo>
                    <a:pt x="1201" y="1"/>
                  </a:moveTo>
                  <a:cubicBezTo>
                    <a:pt x="1201" y="2436"/>
                    <a:pt x="701" y="22684"/>
                    <a:pt x="2035" y="22750"/>
                  </a:cubicBezTo>
                  <a:cubicBezTo>
                    <a:pt x="4203" y="22817"/>
                    <a:pt x="6939" y="22217"/>
                    <a:pt x="7039" y="25185"/>
                  </a:cubicBezTo>
                  <a:cubicBezTo>
                    <a:pt x="7105" y="26386"/>
                    <a:pt x="7773" y="30723"/>
                    <a:pt x="6171" y="31156"/>
                  </a:cubicBezTo>
                  <a:cubicBezTo>
                    <a:pt x="5604" y="31290"/>
                    <a:pt x="5004" y="31123"/>
                    <a:pt x="4437" y="31090"/>
                  </a:cubicBezTo>
                  <a:cubicBezTo>
                    <a:pt x="0" y="30656"/>
                    <a:pt x="1401" y="34125"/>
                    <a:pt x="1401" y="36927"/>
                  </a:cubicBezTo>
                  <a:cubicBezTo>
                    <a:pt x="1401" y="40463"/>
                    <a:pt x="467" y="45466"/>
                    <a:pt x="1401" y="48869"/>
                  </a:cubicBezTo>
                  <a:cubicBezTo>
                    <a:pt x="2002" y="51004"/>
                    <a:pt x="3036" y="50370"/>
                    <a:pt x="5404" y="50370"/>
                  </a:cubicBezTo>
                  <a:lnTo>
                    <a:pt x="11909" y="50370"/>
                  </a:lnTo>
                </a:path>
              </a:pathLst>
            </a:custGeom>
            <a:noFill/>
            <a:ln w="3170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9"/>
            <p:cNvSpPr/>
            <p:nvPr/>
          </p:nvSpPr>
          <p:spPr>
            <a:xfrm>
              <a:off x="5604120" y="1313155"/>
              <a:ext cx="1798370" cy="813782"/>
            </a:xfrm>
            <a:custGeom>
              <a:avLst/>
              <a:gdLst/>
              <a:ahLst/>
              <a:cxnLst/>
              <a:rect l="l" t="t" r="r" b="b"/>
              <a:pathLst>
                <a:path w="92000" h="41631" fill="none" extrusionOk="0">
                  <a:moveTo>
                    <a:pt x="91032" y="41631"/>
                  </a:moveTo>
                  <a:cubicBezTo>
                    <a:pt x="91066" y="33958"/>
                    <a:pt x="91299" y="29989"/>
                    <a:pt x="91333" y="22317"/>
                  </a:cubicBezTo>
                  <a:cubicBezTo>
                    <a:pt x="91333" y="19982"/>
                    <a:pt x="92000" y="601"/>
                    <a:pt x="90765" y="601"/>
                  </a:cubicBezTo>
                  <a:cubicBezTo>
                    <a:pt x="73687" y="635"/>
                    <a:pt x="56574" y="635"/>
                    <a:pt x="39462" y="668"/>
                  </a:cubicBezTo>
                  <a:cubicBezTo>
                    <a:pt x="30889" y="701"/>
                    <a:pt x="22350" y="701"/>
                    <a:pt x="13777" y="735"/>
                  </a:cubicBezTo>
                  <a:cubicBezTo>
                    <a:pt x="11742" y="735"/>
                    <a:pt x="9674" y="735"/>
                    <a:pt x="7639" y="735"/>
                  </a:cubicBezTo>
                  <a:cubicBezTo>
                    <a:pt x="6339" y="735"/>
                    <a:pt x="1969" y="1"/>
                    <a:pt x="968" y="735"/>
                  </a:cubicBezTo>
                  <a:cubicBezTo>
                    <a:pt x="1" y="1469"/>
                    <a:pt x="401" y="3637"/>
                    <a:pt x="401" y="4938"/>
                  </a:cubicBezTo>
                  <a:cubicBezTo>
                    <a:pt x="401" y="13344"/>
                    <a:pt x="434" y="21750"/>
                    <a:pt x="434" y="30156"/>
                  </a:cubicBezTo>
                </a:path>
              </a:pathLst>
            </a:custGeom>
            <a:noFill/>
            <a:ln w="3170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9"/>
            <p:cNvSpPr/>
            <p:nvPr/>
          </p:nvSpPr>
          <p:spPr>
            <a:xfrm>
              <a:off x="5487402" y="1603318"/>
              <a:ext cx="298002" cy="483195"/>
            </a:xfrm>
            <a:custGeom>
              <a:avLst/>
              <a:gdLst/>
              <a:ahLst/>
              <a:cxnLst/>
              <a:rect l="l" t="t" r="r" b="b"/>
              <a:pathLst>
                <a:path w="15245" h="24719" fill="none" extrusionOk="0">
                  <a:moveTo>
                    <a:pt x="1" y="1"/>
                  </a:moveTo>
                  <a:lnTo>
                    <a:pt x="501" y="22283"/>
                  </a:lnTo>
                  <a:cubicBezTo>
                    <a:pt x="534" y="23351"/>
                    <a:pt x="368" y="24518"/>
                    <a:pt x="1402" y="24518"/>
                  </a:cubicBezTo>
                  <a:lnTo>
                    <a:pt x="15245" y="24718"/>
                  </a:lnTo>
                </a:path>
              </a:pathLst>
            </a:custGeom>
            <a:noFill/>
            <a:ln w="3170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9"/>
            <p:cNvSpPr/>
            <p:nvPr/>
          </p:nvSpPr>
          <p:spPr>
            <a:xfrm>
              <a:off x="5776920" y="1471607"/>
              <a:ext cx="28051" cy="1180239"/>
            </a:xfrm>
            <a:custGeom>
              <a:avLst/>
              <a:gdLst/>
              <a:ahLst/>
              <a:cxnLst/>
              <a:rect l="l" t="t" r="r" b="b"/>
              <a:pathLst>
                <a:path w="1435" h="60378" fill="none" extrusionOk="0">
                  <a:moveTo>
                    <a:pt x="0" y="1"/>
                  </a:moveTo>
                  <a:cubicBezTo>
                    <a:pt x="467" y="20148"/>
                    <a:pt x="934" y="40263"/>
                    <a:pt x="1435" y="60377"/>
                  </a:cubicBezTo>
                </a:path>
              </a:pathLst>
            </a:custGeom>
            <a:noFill/>
            <a:ln w="3170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9"/>
            <p:cNvSpPr/>
            <p:nvPr/>
          </p:nvSpPr>
          <p:spPr>
            <a:xfrm>
              <a:off x="5343962" y="2214940"/>
              <a:ext cx="292137" cy="20"/>
            </a:xfrm>
            <a:custGeom>
              <a:avLst/>
              <a:gdLst/>
              <a:ahLst/>
              <a:cxnLst/>
              <a:rect l="l" t="t" r="r" b="b"/>
              <a:pathLst>
                <a:path w="14945" h="1" fill="none" extrusionOk="0">
                  <a:moveTo>
                    <a:pt x="0" y="1"/>
                  </a:moveTo>
                  <a:lnTo>
                    <a:pt x="14944" y="1"/>
                  </a:lnTo>
                </a:path>
              </a:pathLst>
            </a:custGeom>
            <a:noFill/>
            <a:ln w="3170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9"/>
            <p:cNvSpPr/>
            <p:nvPr/>
          </p:nvSpPr>
          <p:spPr>
            <a:xfrm>
              <a:off x="5351781" y="2521405"/>
              <a:ext cx="292137" cy="20"/>
            </a:xfrm>
            <a:custGeom>
              <a:avLst/>
              <a:gdLst/>
              <a:ahLst/>
              <a:cxnLst/>
              <a:rect l="l" t="t" r="r" b="b"/>
              <a:pathLst>
                <a:path w="14945" h="1" fill="none" extrusionOk="0">
                  <a:moveTo>
                    <a:pt x="0" y="1"/>
                  </a:moveTo>
                  <a:lnTo>
                    <a:pt x="14944" y="1"/>
                  </a:lnTo>
                </a:path>
              </a:pathLst>
            </a:custGeom>
            <a:noFill/>
            <a:ln w="3170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9"/>
            <p:cNvSpPr/>
            <p:nvPr/>
          </p:nvSpPr>
          <p:spPr>
            <a:xfrm>
              <a:off x="5499795" y="2351225"/>
              <a:ext cx="292137" cy="20"/>
            </a:xfrm>
            <a:custGeom>
              <a:avLst/>
              <a:gdLst/>
              <a:ahLst/>
              <a:cxnLst/>
              <a:rect l="l" t="t" r="r" b="b"/>
              <a:pathLst>
                <a:path w="14945" h="1" fill="none" extrusionOk="0">
                  <a:moveTo>
                    <a:pt x="1" y="0"/>
                  </a:moveTo>
                  <a:lnTo>
                    <a:pt x="14945" y="0"/>
                  </a:lnTo>
                </a:path>
              </a:pathLst>
            </a:custGeom>
            <a:noFill/>
            <a:ln w="3170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9"/>
            <p:cNvSpPr/>
            <p:nvPr/>
          </p:nvSpPr>
          <p:spPr>
            <a:xfrm>
              <a:off x="7105134" y="1418790"/>
              <a:ext cx="166291" cy="776622"/>
            </a:xfrm>
            <a:custGeom>
              <a:avLst/>
              <a:gdLst/>
              <a:ahLst/>
              <a:cxnLst/>
              <a:rect l="l" t="t" r="r" b="b"/>
              <a:pathLst>
                <a:path w="8507" h="39730" fill="none" extrusionOk="0">
                  <a:moveTo>
                    <a:pt x="8507" y="1"/>
                  </a:moveTo>
                  <a:lnTo>
                    <a:pt x="8507" y="4070"/>
                  </a:lnTo>
                  <a:cubicBezTo>
                    <a:pt x="8507" y="4971"/>
                    <a:pt x="7740" y="5738"/>
                    <a:pt x="6839" y="5738"/>
                  </a:cubicBezTo>
                  <a:lnTo>
                    <a:pt x="735" y="5738"/>
                  </a:lnTo>
                  <a:cubicBezTo>
                    <a:pt x="334" y="5738"/>
                    <a:pt x="1" y="6072"/>
                    <a:pt x="1" y="6472"/>
                  </a:cubicBezTo>
                  <a:lnTo>
                    <a:pt x="1" y="39729"/>
                  </a:lnTo>
                </a:path>
              </a:pathLst>
            </a:custGeom>
            <a:noFill/>
            <a:ln w="3170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9"/>
            <p:cNvSpPr/>
            <p:nvPr/>
          </p:nvSpPr>
          <p:spPr>
            <a:xfrm>
              <a:off x="7110353" y="2267757"/>
              <a:ext cx="269325" cy="399727"/>
            </a:xfrm>
            <a:custGeom>
              <a:avLst/>
              <a:gdLst/>
              <a:ahLst/>
              <a:cxnLst/>
              <a:rect l="l" t="t" r="r" b="b"/>
              <a:pathLst>
                <a:path w="13778" h="20449" fill="none" extrusionOk="0">
                  <a:moveTo>
                    <a:pt x="13777" y="1"/>
                  </a:moveTo>
                  <a:lnTo>
                    <a:pt x="13777" y="20449"/>
                  </a:lnTo>
                  <a:lnTo>
                    <a:pt x="1" y="20449"/>
                  </a:lnTo>
                </a:path>
              </a:pathLst>
            </a:custGeom>
            <a:noFill/>
            <a:ln w="31700" cap="flat" cmpd="sng">
              <a:solidFill>
                <a:srgbClr val="B6C6B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9"/>
            <p:cNvSpPr/>
            <p:nvPr/>
          </p:nvSpPr>
          <p:spPr>
            <a:xfrm>
              <a:off x="7109043" y="2066281"/>
              <a:ext cx="136305" cy="20"/>
            </a:xfrm>
            <a:custGeom>
              <a:avLst/>
              <a:gdLst/>
              <a:ahLst/>
              <a:cxnLst/>
              <a:rect l="l" t="t" r="r" b="b"/>
              <a:pathLst>
                <a:path w="6973" h="1" fill="none" extrusionOk="0">
                  <a:moveTo>
                    <a:pt x="1" y="0"/>
                  </a:moveTo>
                  <a:lnTo>
                    <a:pt x="6973" y="0"/>
                  </a:lnTo>
                </a:path>
              </a:pathLst>
            </a:custGeom>
            <a:noFill/>
            <a:ln w="3170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9"/>
            <p:cNvSpPr/>
            <p:nvPr/>
          </p:nvSpPr>
          <p:spPr>
            <a:xfrm>
              <a:off x="7169699" y="1913048"/>
              <a:ext cx="225617" cy="20"/>
            </a:xfrm>
            <a:custGeom>
              <a:avLst/>
              <a:gdLst/>
              <a:ahLst/>
              <a:cxnLst/>
              <a:rect l="l" t="t" r="r" b="b"/>
              <a:pathLst>
                <a:path w="11542" h="1" fill="none" extrusionOk="0">
                  <a:moveTo>
                    <a:pt x="0" y="0"/>
                  </a:moveTo>
                  <a:lnTo>
                    <a:pt x="11542" y="0"/>
                  </a:lnTo>
                </a:path>
              </a:pathLst>
            </a:custGeom>
            <a:noFill/>
            <a:ln w="3170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9"/>
            <p:cNvSpPr/>
            <p:nvPr/>
          </p:nvSpPr>
          <p:spPr>
            <a:xfrm>
              <a:off x="7262276" y="2494019"/>
              <a:ext cx="116738" cy="20"/>
            </a:xfrm>
            <a:custGeom>
              <a:avLst/>
              <a:gdLst/>
              <a:ahLst/>
              <a:cxnLst/>
              <a:rect l="l" t="t" r="r" b="b"/>
              <a:pathLst>
                <a:path w="5972" h="1" fill="none" extrusionOk="0">
                  <a:moveTo>
                    <a:pt x="1" y="1"/>
                  </a:moveTo>
                  <a:lnTo>
                    <a:pt x="5972" y="1"/>
                  </a:lnTo>
                </a:path>
              </a:pathLst>
            </a:custGeom>
            <a:noFill/>
            <a:ln w="31700" cap="flat" cmpd="sng">
              <a:solidFill>
                <a:srgbClr val="B6C6B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9"/>
            <p:cNvSpPr/>
            <p:nvPr/>
          </p:nvSpPr>
          <p:spPr>
            <a:xfrm>
              <a:off x="7215987" y="1642452"/>
              <a:ext cx="171510" cy="20"/>
            </a:xfrm>
            <a:custGeom>
              <a:avLst/>
              <a:gdLst/>
              <a:ahLst/>
              <a:cxnLst/>
              <a:rect l="l" t="t" r="r" b="b"/>
              <a:pathLst>
                <a:path w="8774" h="1" fill="none" extrusionOk="0">
                  <a:moveTo>
                    <a:pt x="1" y="0"/>
                  </a:moveTo>
                  <a:lnTo>
                    <a:pt x="8773" y="0"/>
                  </a:lnTo>
                </a:path>
              </a:pathLst>
            </a:custGeom>
            <a:noFill/>
            <a:ln w="3170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9"/>
            <p:cNvSpPr/>
            <p:nvPr/>
          </p:nvSpPr>
          <p:spPr>
            <a:xfrm>
              <a:off x="7116882" y="1763725"/>
              <a:ext cx="136285" cy="20"/>
            </a:xfrm>
            <a:custGeom>
              <a:avLst/>
              <a:gdLst/>
              <a:ahLst/>
              <a:cxnLst/>
              <a:rect l="l" t="t" r="r" b="b"/>
              <a:pathLst>
                <a:path w="6972" h="1" fill="none" extrusionOk="0">
                  <a:moveTo>
                    <a:pt x="0" y="1"/>
                  </a:moveTo>
                  <a:lnTo>
                    <a:pt x="6972" y="1"/>
                  </a:lnTo>
                </a:path>
              </a:pathLst>
            </a:custGeom>
            <a:noFill/>
            <a:ln w="3170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9"/>
            <p:cNvSpPr/>
            <p:nvPr/>
          </p:nvSpPr>
          <p:spPr>
            <a:xfrm>
              <a:off x="6515679" y="1327503"/>
              <a:ext cx="20" cy="1162627"/>
            </a:xfrm>
            <a:custGeom>
              <a:avLst/>
              <a:gdLst/>
              <a:ahLst/>
              <a:cxnLst/>
              <a:rect l="l" t="t" r="r" b="b"/>
              <a:pathLst>
                <a:path w="1" h="59477" fill="none" extrusionOk="0">
                  <a:moveTo>
                    <a:pt x="1" y="59477"/>
                  </a:moveTo>
                  <a:lnTo>
                    <a:pt x="1" y="1"/>
                  </a:lnTo>
                </a:path>
              </a:pathLst>
            </a:custGeom>
            <a:noFill/>
            <a:ln w="3170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9"/>
            <p:cNvSpPr/>
            <p:nvPr/>
          </p:nvSpPr>
          <p:spPr>
            <a:xfrm>
              <a:off x="5918405" y="2383166"/>
              <a:ext cx="522974" cy="133705"/>
            </a:xfrm>
            <a:custGeom>
              <a:avLst/>
              <a:gdLst/>
              <a:ahLst/>
              <a:cxnLst/>
              <a:rect l="l" t="t" r="r" b="b"/>
              <a:pathLst>
                <a:path w="26754" h="6840" fill="none" extrusionOk="0">
                  <a:moveTo>
                    <a:pt x="635" y="1"/>
                  </a:moveTo>
                  <a:cubicBezTo>
                    <a:pt x="635" y="1168"/>
                    <a:pt x="1" y="4871"/>
                    <a:pt x="635" y="5772"/>
                  </a:cubicBezTo>
                  <a:cubicBezTo>
                    <a:pt x="1368" y="6839"/>
                    <a:pt x="4304" y="6305"/>
                    <a:pt x="5705" y="6305"/>
                  </a:cubicBezTo>
                  <a:lnTo>
                    <a:pt x="26753" y="6305"/>
                  </a:lnTo>
                </a:path>
              </a:pathLst>
            </a:custGeom>
            <a:noFill/>
            <a:ln w="3170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9"/>
            <p:cNvSpPr/>
            <p:nvPr/>
          </p:nvSpPr>
          <p:spPr>
            <a:xfrm>
              <a:off x="5905367" y="1400532"/>
              <a:ext cx="624679" cy="967015"/>
            </a:xfrm>
            <a:custGeom>
              <a:avLst/>
              <a:gdLst/>
              <a:ahLst/>
              <a:cxnLst/>
              <a:rect l="l" t="t" r="r" b="b"/>
              <a:pathLst>
                <a:path w="31957" h="49470" fill="none" extrusionOk="0">
                  <a:moveTo>
                    <a:pt x="23784" y="1"/>
                  </a:moveTo>
                  <a:lnTo>
                    <a:pt x="23784" y="5371"/>
                  </a:lnTo>
                  <a:cubicBezTo>
                    <a:pt x="23784" y="5371"/>
                    <a:pt x="16379" y="5571"/>
                    <a:pt x="14144" y="5571"/>
                  </a:cubicBezTo>
                  <a:lnTo>
                    <a:pt x="8040" y="5571"/>
                  </a:lnTo>
                  <a:cubicBezTo>
                    <a:pt x="6138" y="5571"/>
                    <a:pt x="3370" y="5671"/>
                    <a:pt x="1735" y="5705"/>
                  </a:cubicBezTo>
                  <a:cubicBezTo>
                    <a:pt x="1001" y="5738"/>
                    <a:pt x="434" y="6339"/>
                    <a:pt x="368" y="7072"/>
                  </a:cubicBezTo>
                  <a:cubicBezTo>
                    <a:pt x="234" y="9641"/>
                    <a:pt x="1" y="15412"/>
                    <a:pt x="801" y="17580"/>
                  </a:cubicBezTo>
                  <a:cubicBezTo>
                    <a:pt x="1368" y="19148"/>
                    <a:pt x="935" y="18814"/>
                    <a:pt x="2936" y="18981"/>
                  </a:cubicBezTo>
                  <a:cubicBezTo>
                    <a:pt x="4971" y="19148"/>
                    <a:pt x="7072" y="18981"/>
                    <a:pt x="9107" y="18981"/>
                  </a:cubicBezTo>
                  <a:lnTo>
                    <a:pt x="18214" y="18981"/>
                  </a:lnTo>
                  <a:cubicBezTo>
                    <a:pt x="19348" y="18981"/>
                    <a:pt x="21816" y="18514"/>
                    <a:pt x="22784" y="18981"/>
                  </a:cubicBezTo>
                  <a:cubicBezTo>
                    <a:pt x="24185" y="19648"/>
                    <a:pt x="23784" y="20215"/>
                    <a:pt x="23784" y="22050"/>
                  </a:cubicBezTo>
                  <a:lnTo>
                    <a:pt x="23784" y="36293"/>
                  </a:lnTo>
                  <a:cubicBezTo>
                    <a:pt x="23784" y="37928"/>
                    <a:pt x="24385" y="40630"/>
                    <a:pt x="23017" y="41364"/>
                  </a:cubicBezTo>
                  <a:cubicBezTo>
                    <a:pt x="22483" y="41664"/>
                    <a:pt x="20916" y="41364"/>
                    <a:pt x="20315" y="41364"/>
                  </a:cubicBezTo>
                  <a:lnTo>
                    <a:pt x="9674" y="41364"/>
                  </a:lnTo>
                  <a:cubicBezTo>
                    <a:pt x="8807" y="41364"/>
                    <a:pt x="8106" y="42064"/>
                    <a:pt x="8073" y="42931"/>
                  </a:cubicBezTo>
                  <a:cubicBezTo>
                    <a:pt x="8040" y="44599"/>
                    <a:pt x="7940" y="46300"/>
                    <a:pt x="8040" y="47935"/>
                  </a:cubicBezTo>
                  <a:cubicBezTo>
                    <a:pt x="8073" y="48802"/>
                    <a:pt x="8840" y="49469"/>
                    <a:pt x="9741" y="49436"/>
                  </a:cubicBezTo>
                  <a:cubicBezTo>
                    <a:pt x="17113" y="49036"/>
                    <a:pt x="24552" y="49436"/>
                    <a:pt x="31957" y="49436"/>
                  </a:cubicBezTo>
                </a:path>
              </a:pathLst>
            </a:custGeom>
            <a:noFill/>
            <a:ln w="3170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9"/>
            <p:cNvSpPr/>
            <p:nvPr/>
          </p:nvSpPr>
          <p:spPr>
            <a:xfrm>
              <a:off x="5938617" y="2061062"/>
              <a:ext cx="302576" cy="182593"/>
            </a:xfrm>
            <a:custGeom>
              <a:avLst/>
              <a:gdLst/>
              <a:ahLst/>
              <a:cxnLst/>
              <a:rect l="l" t="t" r="r" b="b"/>
              <a:pathLst>
                <a:path w="15479" h="9341" fill="none" extrusionOk="0">
                  <a:moveTo>
                    <a:pt x="1" y="9341"/>
                  </a:moveTo>
                  <a:cubicBezTo>
                    <a:pt x="1" y="7239"/>
                    <a:pt x="68" y="5138"/>
                    <a:pt x="34" y="3003"/>
                  </a:cubicBezTo>
                  <a:cubicBezTo>
                    <a:pt x="1" y="401"/>
                    <a:pt x="68" y="434"/>
                    <a:pt x="2736" y="267"/>
                  </a:cubicBezTo>
                  <a:cubicBezTo>
                    <a:pt x="6973" y="1"/>
                    <a:pt x="11242" y="468"/>
                    <a:pt x="15479" y="468"/>
                  </a:cubicBezTo>
                </a:path>
              </a:pathLst>
            </a:custGeom>
            <a:noFill/>
            <a:ln w="3170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9"/>
            <p:cNvSpPr/>
            <p:nvPr/>
          </p:nvSpPr>
          <p:spPr>
            <a:xfrm>
              <a:off x="5769101" y="1909139"/>
              <a:ext cx="434267" cy="20"/>
            </a:xfrm>
            <a:custGeom>
              <a:avLst/>
              <a:gdLst/>
              <a:ahLst/>
              <a:cxnLst/>
              <a:rect l="l" t="t" r="r" b="b"/>
              <a:pathLst>
                <a:path w="22216" h="1" fill="none" extrusionOk="0">
                  <a:moveTo>
                    <a:pt x="22216" y="0"/>
                  </a:moveTo>
                  <a:lnTo>
                    <a:pt x="0" y="0"/>
                  </a:lnTo>
                </a:path>
              </a:pathLst>
            </a:custGeom>
            <a:noFill/>
            <a:ln w="3170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9"/>
            <p:cNvSpPr/>
            <p:nvPr/>
          </p:nvSpPr>
          <p:spPr>
            <a:xfrm>
              <a:off x="6071638" y="1634614"/>
              <a:ext cx="456454" cy="20"/>
            </a:xfrm>
            <a:custGeom>
              <a:avLst/>
              <a:gdLst/>
              <a:ahLst/>
              <a:cxnLst/>
              <a:rect l="l" t="t" r="r" b="b"/>
              <a:pathLst>
                <a:path w="23351" h="1" fill="none" extrusionOk="0">
                  <a:moveTo>
                    <a:pt x="1" y="1"/>
                  </a:moveTo>
                  <a:lnTo>
                    <a:pt x="23351" y="1"/>
                  </a:lnTo>
                </a:path>
              </a:pathLst>
            </a:custGeom>
            <a:noFill/>
            <a:ln w="3170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9"/>
            <p:cNvSpPr/>
            <p:nvPr/>
          </p:nvSpPr>
          <p:spPr>
            <a:xfrm>
              <a:off x="7518544" y="1955584"/>
              <a:ext cx="92714" cy="219694"/>
            </a:xfrm>
            <a:custGeom>
              <a:avLst/>
              <a:gdLst/>
              <a:ahLst/>
              <a:cxnLst/>
              <a:rect l="l" t="t" r="r" b="b"/>
              <a:pathLst>
                <a:path w="4743" h="11239" extrusionOk="0">
                  <a:moveTo>
                    <a:pt x="1935" y="1"/>
                  </a:moveTo>
                  <a:cubicBezTo>
                    <a:pt x="1910" y="1"/>
                    <a:pt x="1885" y="9"/>
                    <a:pt x="1868" y="26"/>
                  </a:cubicBezTo>
                  <a:cubicBezTo>
                    <a:pt x="1768" y="159"/>
                    <a:pt x="1768" y="360"/>
                    <a:pt x="1768" y="526"/>
                  </a:cubicBezTo>
                  <a:cubicBezTo>
                    <a:pt x="1802" y="760"/>
                    <a:pt x="1802" y="993"/>
                    <a:pt x="1802" y="1194"/>
                  </a:cubicBezTo>
                  <a:cubicBezTo>
                    <a:pt x="1835" y="1661"/>
                    <a:pt x="1835" y="2128"/>
                    <a:pt x="1868" y="2595"/>
                  </a:cubicBezTo>
                  <a:cubicBezTo>
                    <a:pt x="1868" y="3462"/>
                    <a:pt x="1902" y="4362"/>
                    <a:pt x="1935" y="5263"/>
                  </a:cubicBezTo>
                  <a:cubicBezTo>
                    <a:pt x="1968" y="6130"/>
                    <a:pt x="2002" y="7031"/>
                    <a:pt x="2002" y="7932"/>
                  </a:cubicBezTo>
                  <a:cubicBezTo>
                    <a:pt x="2035" y="8699"/>
                    <a:pt x="2002" y="9499"/>
                    <a:pt x="2035" y="10300"/>
                  </a:cubicBezTo>
                  <a:cubicBezTo>
                    <a:pt x="1768" y="9833"/>
                    <a:pt x="1501" y="9333"/>
                    <a:pt x="1234" y="8832"/>
                  </a:cubicBezTo>
                  <a:cubicBezTo>
                    <a:pt x="1034" y="8499"/>
                    <a:pt x="868" y="8165"/>
                    <a:pt x="701" y="7832"/>
                  </a:cubicBezTo>
                  <a:cubicBezTo>
                    <a:pt x="601" y="7665"/>
                    <a:pt x="501" y="7498"/>
                    <a:pt x="401" y="7331"/>
                  </a:cubicBezTo>
                  <a:cubicBezTo>
                    <a:pt x="367" y="7231"/>
                    <a:pt x="300" y="7164"/>
                    <a:pt x="200" y="7131"/>
                  </a:cubicBezTo>
                  <a:lnTo>
                    <a:pt x="167" y="7098"/>
                  </a:lnTo>
                  <a:cubicBezTo>
                    <a:pt x="155" y="7074"/>
                    <a:pt x="131" y="7063"/>
                    <a:pt x="104" y="7063"/>
                  </a:cubicBezTo>
                  <a:cubicBezTo>
                    <a:pt x="56" y="7063"/>
                    <a:pt x="0" y="7100"/>
                    <a:pt x="0" y="7164"/>
                  </a:cubicBezTo>
                  <a:cubicBezTo>
                    <a:pt x="34" y="7231"/>
                    <a:pt x="0" y="7265"/>
                    <a:pt x="0" y="7331"/>
                  </a:cubicBezTo>
                  <a:cubicBezTo>
                    <a:pt x="0" y="7398"/>
                    <a:pt x="67" y="7498"/>
                    <a:pt x="67" y="7565"/>
                  </a:cubicBezTo>
                  <a:cubicBezTo>
                    <a:pt x="134" y="7732"/>
                    <a:pt x="200" y="7898"/>
                    <a:pt x="300" y="8065"/>
                  </a:cubicBezTo>
                  <a:cubicBezTo>
                    <a:pt x="434" y="8399"/>
                    <a:pt x="601" y="8766"/>
                    <a:pt x="767" y="9099"/>
                  </a:cubicBezTo>
                  <a:cubicBezTo>
                    <a:pt x="1134" y="9766"/>
                    <a:pt x="1468" y="10433"/>
                    <a:pt x="1868" y="11101"/>
                  </a:cubicBezTo>
                  <a:cubicBezTo>
                    <a:pt x="1916" y="11196"/>
                    <a:pt x="2002" y="11238"/>
                    <a:pt x="2089" y="11238"/>
                  </a:cubicBezTo>
                  <a:cubicBezTo>
                    <a:pt x="2185" y="11238"/>
                    <a:pt x="2283" y="11188"/>
                    <a:pt x="2335" y="11101"/>
                  </a:cubicBezTo>
                  <a:cubicBezTo>
                    <a:pt x="2402" y="11034"/>
                    <a:pt x="2435" y="10967"/>
                    <a:pt x="2469" y="10900"/>
                  </a:cubicBezTo>
                  <a:cubicBezTo>
                    <a:pt x="2535" y="10867"/>
                    <a:pt x="2569" y="10800"/>
                    <a:pt x="2602" y="10700"/>
                  </a:cubicBezTo>
                  <a:cubicBezTo>
                    <a:pt x="3269" y="9633"/>
                    <a:pt x="3970" y="8532"/>
                    <a:pt x="4604" y="7431"/>
                  </a:cubicBezTo>
                  <a:cubicBezTo>
                    <a:pt x="4742" y="7200"/>
                    <a:pt x="4560" y="7000"/>
                    <a:pt x="4369" y="7000"/>
                  </a:cubicBezTo>
                  <a:cubicBezTo>
                    <a:pt x="4284" y="7000"/>
                    <a:pt x="4198" y="7039"/>
                    <a:pt x="4137" y="7131"/>
                  </a:cubicBezTo>
                  <a:cubicBezTo>
                    <a:pt x="3603" y="7965"/>
                    <a:pt x="3102" y="8799"/>
                    <a:pt x="2602" y="9633"/>
                  </a:cubicBezTo>
                  <a:cubicBezTo>
                    <a:pt x="2569" y="9066"/>
                    <a:pt x="2535" y="8499"/>
                    <a:pt x="2535" y="7932"/>
                  </a:cubicBezTo>
                  <a:cubicBezTo>
                    <a:pt x="2502" y="7031"/>
                    <a:pt x="2469" y="6130"/>
                    <a:pt x="2435" y="5263"/>
                  </a:cubicBezTo>
                  <a:cubicBezTo>
                    <a:pt x="2402" y="4362"/>
                    <a:pt x="2335" y="3462"/>
                    <a:pt x="2302" y="2595"/>
                  </a:cubicBezTo>
                  <a:cubicBezTo>
                    <a:pt x="2269" y="2128"/>
                    <a:pt x="2235" y="1661"/>
                    <a:pt x="2202" y="1194"/>
                  </a:cubicBezTo>
                  <a:cubicBezTo>
                    <a:pt x="2202" y="993"/>
                    <a:pt x="2168" y="760"/>
                    <a:pt x="2168" y="526"/>
                  </a:cubicBezTo>
                  <a:cubicBezTo>
                    <a:pt x="2135" y="360"/>
                    <a:pt x="2135" y="159"/>
                    <a:pt x="2002" y="26"/>
                  </a:cubicBezTo>
                  <a:cubicBezTo>
                    <a:pt x="1985" y="9"/>
                    <a:pt x="1960" y="1"/>
                    <a:pt x="1935" y="1"/>
                  </a:cubicBezTo>
                  <a:close/>
                </a:path>
              </a:pathLst>
            </a:custGeom>
            <a:solidFill>
              <a:srgbClr val="73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9"/>
            <p:cNvSpPr/>
            <p:nvPr/>
          </p:nvSpPr>
          <p:spPr>
            <a:xfrm>
              <a:off x="6783030" y="2899630"/>
              <a:ext cx="104990" cy="277125"/>
            </a:xfrm>
            <a:custGeom>
              <a:avLst/>
              <a:gdLst/>
              <a:ahLst/>
              <a:cxnLst/>
              <a:rect l="l" t="t" r="r" b="b"/>
              <a:pathLst>
                <a:path w="5371" h="14177" extrusionOk="0">
                  <a:moveTo>
                    <a:pt x="2414" y="0"/>
                  </a:moveTo>
                  <a:cubicBezTo>
                    <a:pt x="2139" y="0"/>
                    <a:pt x="1843" y="100"/>
                    <a:pt x="1535" y="332"/>
                  </a:cubicBezTo>
                  <a:cubicBezTo>
                    <a:pt x="234" y="1333"/>
                    <a:pt x="234" y="3802"/>
                    <a:pt x="334" y="5236"/>
                  </a:cubicBezTo>
                  <a:cubicBezTo>
                    <a:pt x="501" y="7571"/>
                    <a:pt x="0" y="9806"/>
                    <a:pt x="134" y="12108"/>
                  </a:cubicBezTo>
                  <a:cubicBezTo>
                    <a:pt x="167" y="12875"/>
                    <a:pt x="467" y="13709"/>
                    <a:pt x="1168" y="14042"/>
                  </a:cubicBezTo>
                  <a:cubicBezTo>
                    <a:pt x="1367" y="14134"/>
                    <a:pt x="1594" y="14177"/>
                    <a:pt x="1826" y="14177"/>
                  </a:cubicBezTo>
                  <a:cubicBezTo>
                    <a:pt x="2101" y="14177"/>
                    <a:pt x="2383" y="14117"/>
                    <a:pt x="2636" y="14009"/>
                  </a:cubicBezTo>
                  <a:cubicBezTo>
                    <a:pt x="5371" y="13042"/>
                    <a:pt x="5171" y="9672"/>
                    <a:pt x="4237" y="7504"/>
                  </a:cubicBezTo>
                  <a:cubicBezTo>
                    <a:pt x="4203" y="7438"/>
                    <a:pt x="4170" y="7371"/>
                    <a:pt x="4170" y="7337"/>
                  </a:cubicBezTo>
                  <a:cubicBezTo>
                    <a:pt x="4037" y="7071"/>
                    <a:pt x="3937" y="6770"/>
                    <a:pt x="3937" y="6470"/>
                  </a:cubicBezTo>
                  <a:cubicBezTo>
                    <a:pt x="3903" y="6203"/>
                    <a:pt x="3970" y="5936"/>
                    <a:pt x="4037" y="5670"/>
                  </a:cubicBezTo>
                  <a:cubicBezTo>
                    <a:pt x="4303" y="4502"/>
                    <a:pt x="4337" y="3301"/>
                    <a:pt x="4203" y="2134"/>
                  </a:cubicBezTo>
                  <a:cubicBezTo>
                    <a:pt x="4074" y="1177"/>
                    <a:pt x="3364" y="0"/>
                    <a:pt x="2414" y="0"/>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9"/>
            <p:cNvSpPr/>
            <p:nvPr/>
          </p:nvSpPr>
          <p:spPr>
            <a:xfrm>
              <a:off x="6536770" y="2243381"/>
              <a:ext cx="356468" cy="763916"/>
            </a:xfrm>
            <a:custGeom>
              <a:avLst/>
              <a:gdLst/>
              <a:ahLst/>
              <a:cxnLst/>
              <a:rect l="l" t="t" r="r" b="b"/>
              <a:pathLst>
                <a:path w="18236" h="39080" extrusionOk="0">
                  <a:moveTo>
                    <a:pt x="2970" y="0"/>
                  </a:moveTo>
                  <a:cubicBezTo>
                    <a:pt x="1" y="0"/>
                    <a:pt x="2352" y="4659"/>
                    <a:pt x="4326" y="8219"/>
                  </a:cubicBezTo>
                  <a:cubicBezTo>
                    <a:pt x="5226" y="9821"/>
                    <a:pt x="6060" y="11222"/>
                    <a:pt x="6327" y="11889"/>
                  </a:cubicBezTo>
                  <a:cubicBezTo>
                    <a:pt x="9029" y="19094"/>
                    <a:pt x="10997" y="31303"/>
                    <a:pt x="10830" y="39075"/>
                  </a:cubicBezTo>
                  <a:cubicBezTo>
                    <a:pt x="10925" y="39078"/>
                    <a:pt x="11022" y="39079"/>
                    <a:pt x="11121" y="39079"/>
                  </a:cubicBezTo>
                  <a:cubicBezTo>
                    <a:pt x="12544" y="39079"/>
                    <a:pt x="14373" y="38793"/>
                    <a:pt x="16011" y="38793"/>
                  </a:cubicBezTo>
                  <a:cubicBezTo>
                    <a:pt x="16825" y="38793"/>
                    <a:pt x="17591" y="38863"/>
                    <a:pt x="18236" y="39075"/>
                  </a:cubicBezTo>
                  <a:cubicBezTo>
                    <a:pt x="18069" y="31369"/>
                    <a:pt x="17035" y="20528"/>
                    <a:pt x="16034" y="13156"/>
                  </a:cubicBezTo>
                  <a:cubicBezTo>
                    <a:pt x="14867" y="4750"/>
                    <a:pt x="12031" y="781"/>
                    <a:pt x="3258" y="14"/>
                  </a:cubicBezTo>
                  <a:cubicBezTo>
                    <a:pt x="3157" y="5"/>
                    <a:pt x="3061" y="0"/>
                    <a:pt x="29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9"/>
            <p:cNvSpPr/>
            <p:nvPr/>
          </p:nvSpPr>
          <p:spPr>
            <a:xfrm>
              <a:off x="6711955" y="3841155"/>
              <a:ext cx="142814" cy="240630"/>
            </a:xfrm>
            <a:custGeom>
              <a:avLst/>
              <a:gdLst/>
              <a:ahLst/>
              <a:cxnLst/>
              <a:rect l="l" t="t" r="r" b="b"/>
              <a:pathLst>
                <a:path w="7306" h="12310" extrusionOk="0">
                  <a:moveTo>
                    <a:pt x="6939" y="1"/>
                  </a:moveTo>
                  <a:lnTo>
                    <a:pt x="0" y="468"/>
                  </a:lnTo>
                  <a:cubicBezTo>
                    <a:pt x="67" y="1468"/>
                    <a:pt x="1235" y="12310"/>
                    <a:pt x="1235" y="12310"/>
                  </a:cubicBezTo>
                  <a:lnTo>
                    <a:pt x="7306" y="11742"/>
                  </a:lnTo>
                  <a:lnTo>
                    <a:pt x="6939" y="1"/>
                  </a:ln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9"/>
            <p:cNvSpPr/>
            <p:nvPr/>
          </p:nvSpPr>
          <p:spPr>
            <a:xfrm>
              <a:off x="6580244" y="4034968"/>
              <a:ext cx="292782" cy="113610"/>
            </a:xfrm>
            <a:custGeom>
              <a:avLst/>
              <a:gdLst/>
              <a:ahLst/>
              <a:cxnLst/>
              <a:rect l="l" t="t" r="r" b="b"/>
              <a:pathLst>
                <a:path w="14978" h="5812" extrusionOk="0">
                  <a:moveTo>
                    <a:pt x="7939" y="1"/>
                  </a:moveTo>
                  <a:cubicBezTo>
                    <a:pt x="7877" y="1"/>
                    <a:pt x="7821" y="9"/>
                    <a:pt x="7773" y="26"/>
                  </a:cubicBezTo>
                  <a:cubicBezTo>
                    <a:pt x="7472" y="126"/>
                    <a:pt x="7039" y="827"/>
                    <a:pt x="6705" y="1027"/>
                  </a:cubicBezTo>
                  <a:cubicBezTo>
                    <a:pt x="6238" y="1327"/>
                    <a:pt x="5704" y="1527"/>
                    <a:pt x="5171" y="1727"/>
                  </a:cubicBezTo>
                  <a:cubicBezTo>
                    <a:pt x="4137" y="2161"/>
                    <a:pt x="3136" y="2661"/>
                    <a:pt x="2235" y="3262"/>
                  </a:cubicBezTo>
                  <a:cubicBezTo>
                    <a:pt x="1635" y="3695"/>
                    <a:pt x="334" y="4529"/>
                    <a:pt x="67" y="5230"/>
                  </a:cubicBezTo>
                  <a:cubicBezTo>
                    <a:pt x="0" y="5430"/>
                    <a:pt x="67" y="5730"/>
                    <a:pt x="301" y="5797"/>
                  </a:cubicBezTo>
                  <a:cubicBezTo>
                    <a:pt x="323" y="5808"/>
                    <a:pt x="345" y="5812"/>
                    <a:pt x="368" y="5812"/>
                  </a:cubicBezTo>
                  <a:cubicBezTo>
                    <a:pt x="415" y="5812"/>
                    <a:pt x="467" y="5797"/>
                    <a:pt x="534" y="5797"/>
                  </a:cubicBezTo>
                  <a:lnTo>
                    <a:pt x="13743" y="5530"/>
                  </a:lnTo>
                  <a:cubicBezTo>
                    <a:pt x="14177" y="5530"/>
                    <a:pt x="14444" y="5430"/>
                    <a:pt x="14611" y="5263"/>
                  </a:cubicBezTo>
                  <a:cubicBezTo>
                    <a:pt x="14978" y="4963"/>
                    <a:pt x="14878" y="4363"/>
                    <a:pt x="14744" y="3629"/>
                  </a:cubicBezTo>
                  <a:cubicBezTo>
                    <a:pt x="14677" y="3295"/>
                    <a:pt x="14544" y="2962"/>
                    <a:pt x="14477" y="2628"/>
                  </a:cubicBezTo>
                  <a:cubicBezTo>
                    <a:pt x="14344" y="2128"/>
                    <a:pt x="14511" y="1160"/>
                    <a:pt x="14277" y="760"/>
                  </a:cubicBezTo>
                  <a:cubicBezTo>
                    <a:pt x="14144" y="527"/>
                    <a:pt x="13944" y="460"/>
                    <a:pt x="13710" y="426"/>
                  </a:cubicBezTo>
                  <a:cubicBezTo>
                    <a:pt x="13325" y="406"/>
                    <a:pt x="12792" y="374"/>
                    <a:pt x="12284" y="374"/>
                  </a:cubicBezTo>
                  <a:cubicBezTo>
                    <a:pt x="11955" y="374"/>
                    <a:pt x="11637" y="387"/>
                    <a:pt x="11375" y="426"/>
                  </a:cubicBezTo>
                  <a:cubicBezTo>
                    <a:pt x="11075" y="456"/>
                    <a:pt x="10775" y="473"/>
                    <a:pt x="10472" y="473"/>
                  </a:cubicBezTo>
                  <a:cubicBezTo>
                    <a:pt x="10101" y="473"/>
                    <a:pt x="9726" y="448"/>
                    <a:pt x="9340" y="393"/>
                  </a:cubicBezTo>
                  <a:cubicBezTo>
                    <a:pt x="8993" y="335"/>
                    <a:pt x="8344" y="1"/>
                    <a:pt x="793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9"/>
            <p:cNvSpPr/>
            <p:nvPr/>
          </p:nvSpPr>
          <p:spPr>
            <a:xfrm>
              <a:off x="6535246" y="2670397"/>
              <a:ext cx="344955" cy="1323288"/>
            </a:xfrm>
            <a:custGeom>
              <a:avLst/>
              <a:gdLst/>
              <a:ahLst/>
              <a:cxnLst/>
              <a:rect l="l" t="t" r="r" b="b"/>
              <a:pathLst>
                <a:path w="17647" h="67696" extrusionOk="0">
                  <a:moveTo>
                    <a:pt x="3867" y="1"/>
                  </a:moveTo>
                  <a:cubicBezTo>
                    <a:pt x="1779" y="1"/>
                    <a:pt x="521" y="1059"/>
                    <a:pt x="334" y="2986"/>
                  </a:cubicBezTo>
                  <a:cubicBezTo>
                    <a:pt x="1" y="6022"/>
                    <a:pt x="401" y="9224"/>
                    <a:pt x="368" y="12260"/>
                  </a:cubicBezTo>
                  <a:cubicBezTo>
                    <a:pt x="334" y="15529"/>
                    <a:pt x="634" y="18831"/>
                    <a:pt x="935" y="22100"/>
                  </a:cubicBezTo>
                  <a:cubicBezTo>
                    <a:pt x="935" y="28438"/>
                    <a:pt x="1568" y="34776"/>
                    <a:pt x="2269" y="41080"/>
                  </a:cubicBezTo>
                  <a:cubicBezTo>
                    <a:pt x="3003" y="47785"/>
                    <a:pt x="4537" y="54023"/>
                    <a:pt x="6038" y="60594"/>
                  </a:cubicBezTo>
                  <a:cubicBezTo>
                    <a:pt x="6405" y="62195"/>
                    <a:pt x="6739" y="63797"/>
                    <a:pt x="7239" y="65364"/>
                  </a:cubicBezTo>
                  <a:cubicBezTo>
                    <a:pt x="7439" y="65898"/>
                    <a:pt x="7639" y="66465"/>
                    <a:pt x="8040" y="66865"/>
                  </a:cubicBezTo>
                  <a:cubicBezTo>
                    <a:pt x="8573" y="67399"/>
                    <a:pt x="9374" y="67533"/>
                    <a:pt x="10141" y="67599"/>
                  </a:cubicBezTo>
                  <a:cubicBezTo>
                    <a:pt x="10850" y="67662"/>
                    <a:pt x="11566" y="67695"/>
                    <a:pt x="12286" y="67695"/>
                  </a:cubicBezTo>
                  <a:cubicBezTo>
                    <a:pt x="13091" y="67695"/>
                    <a:pt x="13901" y="67654"/>
                    <a:pt x="14711" y="67566"/>
                  </a:cubicBezTo>
                  <a:cubicBezTo>
                    <a:pt x="15245" y="67499"/>
                    <a:pt x="15812" y="67432"/>
                    <a:pt x="16212" y="67066"/>
                  </a:cubicBezTo>
                  <a:cubicBezTo>
                    <a:pt x="16779" y="66599"/>
                    <a:pt x="16879" y="65798"/>
                    <a:pt x="16979" y="65097"/>
                  </a:cubicBezTo>
                  <a:cubicBezTo>
                    <a:pt x="17647" y="58259"/>
                    <a:pt x="16879" y="51521"/>
                    <a:pt x="16346" y="44716"/>
                  </a:cubicBezTo>
                  <a:cubicBezTo>
                    <a:pt x="15812" y="38045"/>
                    <a:pt x="15245" y="31373"/>
                    <a:pt x="14444" y="24735"/>
                  </a:cubicBezTo>
                  <a:cubicBezTo>
                    <a:pt x="13977" y="20799"/>
                    <a:pt x="12977" y="16930"/>
                    <a:pt x="12610" y="12993"/>
                  </a:cubicBezTo>
                  <a:cubicBezTo>
                    <a:pt x="12243" y="9157"/>
                    <a:pt x="12109" y="5388"/>
                    <a:pt x="9174" y="2353"/>
                  </a:cubicBezTo>
                  <a:cubicBezTo>
                    <a:pt x="7873" y="1018"/>
                    <a:pt x="6172" y="151"/>
                    <a:pt x="4337" y="18"/>
                  </a:cubicBezTo>
                  <a:cubicBezTo>
                    <a:pt x="4176" y="6"/>
                    <a:pt x="4019" y="1"/>
                    <a:pt x="38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9"/>
            <p:cNvSpPr/>
            <p:nvPr/>
          </p:nvSpPr>
          <p:spPr>
            <a:xfrm>
              <a:off x="6254211" y="3858103"/>
              <a:ext cx="152607" cy="232166"/>
            </a:xfrm>
            <a:custGeom>
              <a:avLst/>
              <a:gdLst/>
              <a:ahLst/>
              <a:cxnLst/>
              <a:rect l="l" t="t" r="r" b="b"/>
              <a:pathLst>
                <a:path w="7807" h="11877" extrusionOk="0">
                  <a:moveTo>
                    <a:pt x="7806" y="1"/>
                  </a:moveTo>
                  <a:lnTo>
                    <a:pt x="234" y="1002"/>
                  </a:lnTo>
                  <a:cubicBezTo>
                    <a:pt x="201" y="2036"/>
                    <a:pt x="1" y="11876"/>
                    <a:pt x="1" y="11876"/>
                  </a:cubicBezTo>
                  <a:lnTo>
                    <a:pt x="6138" y="11476"/>
                  </a:lnTo>
                  <a:lnTo>
                    <a:pt x="7806" y="1"/>
                  </a:ln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9"/>
            <p:cNvSpPr/>
            <p:nvPr/>
          </p:nvSpPr>
          <p:spPr>
            <a:xfrm>
              <a:off x="6517653" y="2152349"/>
              <a:ext cx="106944" cy="134350"/>
            </a:xfrm>
            <a:custGeom>
              <a:avLst/>
              <a:gdLst/>
              <a:ahLst/>
              <a:cxnLst/>
              <a:rect l="l" t="t" r="r" b="b"/>
              <a:pathLst>
                <a:path w="5471" h="6873" extrusionOk="0">
                  <a:moveTo>
                    <a:pt x="0" y="1"/>
                  </a:moveTo>
                  <a:lnTo>
                    <a:pt x="0" y="6872"/>
                  </a:lnTo>
                  <a:lnTo>
                    <a:pt x="5471" y="6872"/>
                  </a:lnTo>
                  <a:lnTo>
                    <a:pt x="5471" y="1"/>
                  </a:ln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9"/>
            <p:cNvSpPr/>
            <p:nvPr/>
          </p:nvSpPr>
          <p:spPr>
            <a:xfrm>
              <a:off x="6196175" y="2611754"/>
              <a:ext cx="500807" cy="1373896"/>
            </a:xfrm>
            <a:custGeom>
              <a:avLst/>
              <a:gdLst/>
              <a:ahLst/>
              <a:cxnLst/>
              <a:rect l="l" t="t" r="r" b="b"/>
              <a:pathLst>
                <a:path w="25620" h="70285" extrusionOk="0">
                  <a:moveTo>
                    <a:pt x="18183" y="1"/>
                  </a:moveTo>
                  <a:cubicBezTo>
                    <a:pt x="15078" y="1"/>
                    <a:pt x="12495" y="3553"/>
                    <a:pt x="11442" y="6253"/>
                  </a:cubicBezTo>
                  <a:cubicBezTo>
                    <a:pt x="4304" y="24566"/>
                    <a:pt x="1" y="46382"/>
                    <a:pt x="568" y="66029"/>
                  </a:cubicBezTo>
                  <a:cubicBezTo>
                    <a:pt x="601" y="66696"/>
                    <a:pt x="635" y="67397"/>
                    <a:pt x="1002" y="67931"/>
                  </a:cubicBezTo>
                  <a:cubicBezTo>
                    <a:pt x="1502" y="68665"/>
                    <a:pt x="2436" y="68898"/>
                    <a:pt x="3303" y="69098"/>
                  </a:cubicBezTo>
                  <a:cubicBezTo>
                    <a:pt x="4704" y="69398"/>
                    <a:pt x="6105" y="69732"/>
                    <a:pt x="7540" y="70066"/>
                  </a:cubicBezTo>
                  <a:cubicBezTo>
                    <a:pt x="8015" y="70175"/>
                    <a:pt x="8520" y="70285"/>
                    <a:pt x="9011" y="70285"/>
                  </a:cubicBezTo>
                  <a:cubicBezTo>
                    <a:pt x="9417" y="70285"/>
                    <a:pt x="9813" y="70210"/>
                    <a:pt x="10175" y="69999"/>
                  </a:cubicBezTo>
                  <a:cubicBezTo>
                    <a:pt x="10909" y="69599"/>
                    <a:pt x="11242" y="68731"/>
                    <a:pt x="11509" y="67931"/>
                  </a:cubicBezTo>
                  <a:cubicBezTo>
                    <a:pt x="13978" y="60759"/>
                    <a:pt x="14745" y="53053"/>
                    <a:pt x="15979" y="45615"/>
                  </a:cubicBezTo>
                  <a:cubicBezTo>
                    <a:pt x="17046" y="39143"/>
                    <a:pt x="18247" y="32672"/>
                    <a:pt x="19782" y="26267"/>
                  </a:cubicBezTo>
                  <a:cubicBezTo>
                    <a:pt x="20249" y="24266"/>
                    <a:pt x="20782" y="22265"/>
                    <a:pt x="21350" y="20297"/>
                  </a:cubicBezTo>
                  <a:cubicBezTo>
                    <a:pt x="21350" y="20230"/>
                    <a:pt x="22417" y="16494"/>
                    <a:pt x="22751" y="14326"/>
                  </a:cubicBezTo>
                  <a:cubicBezTo>
                    <a:pt x="22751" y="13925"/>
                    <a:pt x="22717" y="13492"/>
                    <a:pt x="23017" y="13225"/>
                  </a:cubicBezTo>
                  <a:cubicBezTo>
                    <a:pt x="23084" y="13191"/>
                    <a:pt x="23151" y="13158"/>
                    <a:pt x="23218" y="13125"/>
                  </a:cubicBezTo>
                  <a:cubicBezTo>
                    <a:pt x="23484" y="12524"/>
                    <a:pt x="23785" y="11991"/>
                    <a:pt x="24085" y="11424"/>
                  </a:cubicBezTo>
                  <a:cubicBezTo>
                    <a:pt x="25619" y="8488"/>
                    <a:pt x="23284" y="2317"/>
                    <a:pt x="20449" y="649"/>
                  </a:cubicBezTo>
                  <a:cubicBezTo>
                    <a:pt x="19673" y="198"/>
                    <a:pt x="18913" y="1"/>
                    <a:pt x="18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9"/>
            <p:cNvSpPr/>
            <p:nvPr/>
          </p:nvSpPr>
          <p:spPr>
            <a:xfrm>
              <a:off x="6333105" y="2242854"/>
              <a:ext cx="474066" cy="739521"/>
            </a:xfrm>
            <a:custGeom>
              <a:avLst/>
              <a:gdLst/>
              <a:ahLst/>
              <a:cxnLst/>
              <a:rect l="l" t="t" r="r" b="b"/>
              <a:pathLst>
                <a:path w="24252" h="37832" extrusionOk="0">
                  <a:moveTo>
                    <a:pt x="13377" y="1"/>
                  </a:moveTo>
                  <a:cubicBezTo>
                    <a:pt x="13277" y="1"/>
                    <a:pt x="13177" y="3"/>
                    <a:pt x="13077" y="7"/>
                  </a:cubicBezTo>
                  <a:cubicBezTo>
                    <a:pt x="12601" y="27"/>
                    <a:pt x="12129" y="32"/>
                    <a:pt x="11657" y="32"/>
                  </a:cubicBezTo>
                  <a:cubicBezTo>
                    <a:pt x="11157" y="32"/>
                    <a:pt x="10659" y="26"/>
                    <a:pt x="10159" y="26"/>
                  </a:cubicBezTo>
                  <a:cubicBezTo>
                    <a:pt x="9544" y="26"/>
                    <a:pt x="8928" y="35"/>
                    <a:pt x="8307" y="74"/>
                  </a:cubicBezTo>
                  <a:cubicBezTo>
                    <a:pt x="5772" y="241"/>
                    <a:pt x="4904" y="1842"/>
                    <a:pt x="3870" y="4010"/>
                  </a:cubicBezTo>
                  <a:cubicBezTo>
                    <a:pt x="3437" y="4944"/>
                    <a:pt x="3103" y="5911"/>
                    <a:pt x="2903" y="6912"/>
                  </a:cubicBezTo>
                  <a:cubicBezTo>
                    <a:pt x="2336" y="9747"/>
                    <a:pt x="2536" y="12683"/>
                    <a:pt x="2536" y="15585"/>
                  </a:cubicBezTo>
                  <a:cubicBezTo>
                    <a:pt x="2536" y="19888"/>
                    <a:pt x="1002" y="33398"/>
                    <a:pt x="1" y="37601"/>
                  </a:cubicBezTo>
                  <a:cubicBezTo>
                    <a:pt x="1751" y="37770"/>
                    <a:pt x="3583" y="37831"/>
                    <a:pt x="5459" y="37831"/>
                  </a:cubicBezTo>
                  <a:cubicBezTo>
                    <a:pt x="10244" y="37831"/>
                    <a:pt x="15316" y="37435"/>
                    <a:pt x="20046" y="37435"/>
                  </a:cubicBezTo>
                  <a:cubicBezTo>
                    <a:pt x="21486" y="37435"/>
                    <a:pt x="22893" y="37472"/>
                    <a:pt x="24252" y="37567"/>
                  </a:cubicBezTo>
                  <a:cubicBezTo>
                    <a:pt x="24085" y="35866"/>
                    <a:pt x="23484" y="25225"/>
                    <a:pt x="23318" y="23524"/>
                  </a:cubicBezTo>
                  <a:cubicBezTo>
                    <a:pt x="23017" y="20055"/>
                    <a:pt x="22751" y="16586"/>
                    <a:pt x="22550" y="13117"/>
                  </a:cubicBezTo>
                  <a:cubicBezTo>
                    <a:pt x="22484" y="11816"/>
                    <a:pt x="22550" y="10448"/>
                    <a:pt x="22350" y="9180"/>
                  </a:cubicBezTo>
                  <a:cubicBezTo>
                    <a:pt x="22217" y="8213"/>
                    <a:pt x="21716" y="7312"/>
                    <a:pt x="21183" y="6478"/>
                  </a:cubicBezTo>
                  <a:cubicBezTo>
                    <a:pt x="20616" y="5511"/>
                    <a:pt x="20082" y="4544"/>
                    <a:pt x="19582" y="3576"/>
                  </a:cubicBezTo>
                  <a:cubicBezTo>
                    <a:pt x="19315" y="3076"/>
                    <a:pt x="19081" y="2576"/>
                    <a:pt x="18848" y="2042"/>
                  </a:cubicBezTo>
                  <a:cubicBezTo>
                    <a:pt x="18548" y="1408"/>
                    <a:pt x="18481" y="975"/>
                    <a:pt x="17714" y="774"/>
                  </a:cubicBezTo>
                  <a:cubicBezTo>
                    <a:pt x="16310" y="431"/>
                    <a:pt x="14819" y="1"/>
                    <a:pt x="133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9"/>
            <p:cNvSpPr/>
            <p:nvPr/>
          </p:nvSpPr>
          <p:spPr>
            <a:xfrm>
              <a:off x="5975796" y="2208430"/>
              <a:ext cx="198231" cy="300777"/>
            </a:xfrm>
            <a:custGeom>
              <a:avLst/>
              <a:gdLst/>
              <a:ahLst/>
              <a:cxnLst/>
              <a:rect l="l" t="t" r="r" b="b"/>
              <a:pathLst>
                <a:path w="10141" h="15387" extrusionOk="0">
                  <a:moveTo>
                    <a:pt x="2035" y="0"/>
                  </a:moveTo>
                  <a:cubicBezTo>
                    <a:pt x="1802" y="0"/>
                    <a:pt x="1635" y="267"/>
                    <a:pt x="1601" y="501"/>
                  </a:cubicBezTo>
                  <a:cubicBezTo>
                    <a:pt x="1601" y="701"/>
                    <a:pt x="1701" y="934"/>
                    <a:pt x="1802" y="1134"/>
                  </a:cubicBezTo>
                  <a:lnTo>
                    <a:pt x="2669" y="2936"/>
                  </a:lnTo>
                  <a:cubicBezTo>
                    <a:pt x="2702" y="3002"/>
                    <a:pt x="2736" y="3069"/>
                    <a:pt x="2702" y="3136"/>
                  </a:cubicBezTo>
                  <a:cubicBezTo>
                    <a:pt x="2669" y="3203"/>
                    <a:pt x="2635" y="3236"/>
                    <a:pt x="2569" y="3269"/>
                  </a:cubicBezTo>
                  <a:cubicBezTo>
                    <a:pt x="2202" y="3503"/>
                    <a:pt x="1802" y="3636"/>
                    <a:pt x="1468" y="3870"/>
                  </a:cubicBezTo>
                  <a:cubicBezTo>
                    <a:pt x="1101" y="4137"/>
                    <a:pt x="834" y="4670"/>
                    <a:pt x="601" y="5071"/>
                  </a:cubicBezTo>
                  <a:cubicBezTo>
                    <a:pt x="0" y="6171"/>
                    <a:pt x="734" y="7039"/>
                    <a:pt x="1368" y="7839"/>
                  </a:cubicBezTo>
                  <a:cubicBezTo>
                    <a:pt x="2135" y="8773"/>
                    <a:pt x="2736" y="9841"/>
                    <a:pt x="3303" y="10941"/>
                  </a:cubicBezTo>
                  <a:cubicBezTo>
                    <a:pt x="3770" y="11775"/>
                    <a:pt x="4203" y="12643"/>
                    <a:pt x="4637" y="13410"/>
                  </a:cubicBezTo>
                  <a:cubicBezTo>
                    <a:pt x="5137" y="14277"/>
                    <a:pt x="5771" y="15244"/>
                    <a:pt x="6772" y="15378"/>
                  </a:cubicBezTo>
                  <a:cubicBezTo>
                    <a:pt x="6840" y="15384"/>
                    <a:pt x="6908" y="15386"/>
                    <a:pt x="6975" y="15386"/>
                  </a:cubicBezTo>
                  <a:cubicBezTo>
                    <a:pt x="7298" y="15386"/>
                    <a:pt x="7602" y="15322"/>
                    <a:pt x="7906" y="15211"/>
                  </a:cubicBezTo>
                  <a:cubicBezTo>
                    <a:pt x="8740" y="15011"/>
                    <a:pt x="9674" y="14577"/>
                    <a:pt x="9907" y="13777"/>
                  </a:cubicBezTo>
                  <a:cubicBezTo>
                    <a:pt x="10141" y="13110"/>
                    <a:pt x="9841" y="12409"/>
                    <a:pt x="9540" y="11775"/>
                  </a:cubicBezTo>
                  <a:cubicBezTo>
                    <a:pt x="7639" y="7739"/>
                    <a:pt x="4737" y="4403"/>
                    <a:pt x="2602" y="501"/>
                  </a:cubicBezTo>
                  <a:cubicBezTo>
                    <a:pt x="2469" y="267"/>
                    <a:pt x="2302" y="0"/>
                    <a:pt x="2035" y="0"/>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9"/>
            <p:cNvSpPr/>
            <p:nvPr/>
          </p:nvSpPr>
          <p:spPr>
            <a:xfrm>
              <a:off x="6052735" y="2315082"/>
              <a:ext cx="444706" cy="383502"/>
            </a:xfrm>
            <a:custGeom>
              <a:avLst/>
              <a:gdLst/>
              <a:ahLst/>
              <a:cxnLst/>
              <a:rect l="l" t="t" r="r" b="b"/>
              <a:pathLst>
                <a:path w="22750" h="19619" extrusionOk="0">
                  <a:moveTo>
                    <a:pt x="18846" y="1"/>
                  </a:moveTo>
                  <a:cubicBezTo>
                    <a:pt x="18769" y="1"/>
                    <a:pt x="18692" y="5"/>
                    <a:pt x="18614" y="15"/>
                  </a:cubicBezTo>
                  <a:cubicBezTo>
                    <a:pt x="18047" y="82"/>
                    <a:pt x="17546" y="415"/>
                    <a:pt x="17079" y="749"/>
                  </a:cubicBezTo>
                  <a:cubicBezTo>
                    <a:pt x="13677" y="3217"/>
                    <a:pt x="10641" y="6253"/>
                    <a:pt x="8540" y="9889"/>
                  </a:cubicBezTo>
                  <a:cubicBezTo>
                    <a:pt x="8607" y="9755"/>
                    <a:pt x="7639" y="8454"/>
                    <a:pt x="7506" y="8287"/>
                  </a:cubicBezTo>
                  <a:cubicBezTo>
                    <a:pt x="7139" y="7754"/>
                    <a:pt x="6805" y="7187"/>
                    <a:pt x="6438" y="6653"/>
                  </a:cubicBezTo>
                  <a:cubicBezTo>
                    <a:pt x="5805" y="5719"/>
                    <a:pt x="5237" y="4752"/>
                    <a:pt x="4604" y="3784"/>
                  </a:cubicBezTo>
                  <a:cubicBezTo>
                    <a:pt x="3103" y="5052"/>
                    <a:pt x="1568" y="6286"/>
                    <a:pt x="0" y="7487"/>
                  </a:cubicBezTo>
                  <a:cubicBezTo>
                    <a:pt x="901" y="9388"/>
                    <a:pt x="1868" y="11290"/>
                    <a:pt x="2902" y="13124"/>
                  </a:cubicBezTo>
                  <a:cubicBezTo>
                    <a:pt x="3536" y="14158"/>
                    <a:pt x="4070" y="15192"/>
                    <a:pt x="4937" y="16026"/>
                  </a:cubicBezTo>
                  <a:cubicBezTo>
                    <a:pt x="5871" y="16894"/>
                    <a:pt x="6772" y="17761"/>
                    <a:pt x="7739" y="18595"/>
                  </a:cubicBezTo>
                  <a:cubicBezTo>
                    <a:pt x="8240" y="19028"/>
                    <a:pt x="8807" y="19495"/>
                    <a:pt x="9474" y="19596"/>
                  </a:cubicBezTo>
                  <a:cubicBezTo>
                    <a:pt x="9580" y="19611"/>
                    <a:pt x="9685" y="19619"/>
                    <a:pt x="9790" y="19619"/>
                  </a:cubicBezTo>
                  <a:cubicBezTo>
                    <a:pt x="10577" y="19619"/>
                    <a:pt x="11332" y="19203"/>
                    <a:pt x="12009" y="18762"/>
                  </a:cubicBezTo>
                  <a:cubicBezTo>
                    <a:pt x="14444" y="17227"/>
                    <a:pt x="16679" y="15326"/>
                    <a:pt x="18614" y="13191"/>
                  </a:cubicBezTo>
                  <a:cubicBezTo>
                    <a:pt x="21149" y="10389"/>
                    <a:pt x="22750" y="6019"/>
                    <a:pt x="21482" y="2450"/>
                  </a:cubicBezTo>
                  <a:cubicBezTo>
                    <a:pt x="21074" y="1255"/>
                    <a:pt x="20102" y="1"/>
                    <a:pt x="18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9"/>
            <p:cNvSpPr/>
            <p:nvPr/>
          </p:nvSpPr>
          <p:spPr>
            <a:xfrm>
              <a:off x="6261385" y="2246372"/>
              <a:ext cx="336471" cy="361883"/>
            </a:xfrm>
            <a:custGeom>
              <a:avLst/>
              <a:gdLst/>
              <a:ahLst/>
              <a:cxnLst/>
              <a:rect l="l" t="t" r="r" b="b"/>
              <a:pathLst>
                <a:path w="17213" h="18513" extrusionOk="0">
                  <a:moveTo>
                    <a:pt x="11615" y="0"/>
                  </a:moveTo>
                  <a:cubicBezTo>
                    <a:pt x="10286" y="0"/>
                    <a:pt x="8922" y="502"/>
                    <a:pt x="7906" y="1395"/>
                  </a:cubicBezTo>
                  <a:cubicBezTo>
                    <a:pt x="5038" y="3930"/>
                    <a:pt x="2202" y="6599"/>
                    <a:pt x="301" y="9934"/>
                  </a:cubicBezTo>
                  <a:cubicBezTo>
                    <a:pt x="167" y="10201"/>
                    <a:pt x="34" y="10435"/>
                    <a:pt x="34" y="10702"/>
                  </a:cubicBezTo>
                  <a:cubicBezTo>
                    <a:pt x="1" y="11035"/>
                    <a:pt x="167" y="11302"/>
                    <a:pt x="301" y="11569"/>
                  </a:cubicBezTo>
                  <a:cubicBezTo>
                    <a:pt x="935" y="12636"/>
                    <a:pt x="1635" y="13704"/>
                    <a:pt x="2669" y="14404"/>
                  </a:cubicBezTo>
                  <a:cubicBezTo>
                    <a:pt x="3403" y="14938"/>
                    <a:pt x="4304" y="15238"/>
                    <a:pt x="5104" y="15672"/>
                  </a:cubicBezTo>
                  <a:cubicBezTo>
                    <a:pt x="5905" y="16105"/>
                    <a:pt x="6672" y="16773"/>
                    <a:pt x="6872" y="17673"/>
                  </a:cubicBezTo>
                  <a:cubicBezTo>
                    <a:pt x="6939" y="17873"/>
                    <a:pt x="6939" y="18074"/>
                    <a:pt x="7072" y="18240"/>
                  </a:cubicBezTo>
                  <a:cubicBezTo>
                    <a:pt x="7124" y="18327"/>
                    <a:pt x="7212" y="18404"/>
                    <a:pt x="7308" y="18445"/>
                  </a:cubicBezTo>
                  <a:lnTo>
                    <a:pt x="7308" y="18445"/>
                  </a:lnTo>
                  <a:cubicBezTo>
                    <a:pt x="9520" y="16431"/>
                    <a:pt x="11726" y="14412"/>
                    <a:pt x="13410" y="11969"/>
                  </a:cubicBezTo>
                  <a:cubicBezTo>
                    <a:pt x="15278" y="9301"/>
                    <a:pt x="17213" y="5364"/>
                    <a:pt x="15512" y="2229"/>
                  </a:cubicBezTo>
                  <a:cubicBezTo>
                    <a:pt x="14667" y="684"/>
                    <a:pt x="13165" y="0"/>
                    <a:pt x="11615" y="0"/>
                  </a:cubicBezTo>
                  <a:close/>
                  <a:moveTo>
                    <a:pt x="7873" y="18174"/>
                  </a:moveTo>
                  <a:lnTo>
                    <a:pt x="7573" y="18441"/>
                  </a:lnTo>
                  <a:cubicBezTo>
                    <a:pt x="7533" y="18464"/>
                    <a:pt x="7489" y="18475"/>
                    <a:pt x="7445" y="18475"/>
                  </a:cubicBezTo>
                  <a:cubicBezTo>
                    <a:pt x="7399" y="18475"/>
                    <a:pt x="7352" y="18464"/>
                    <a:pt x="7308" y="18445"/>
                  </a:cubicBezTo>
                  <a:lnTo>
                    <a:pt x="7308" y="18445"/>
                  </a:lnTo>
                  <a:cubicBezTo>
                    <a:pt x="7285" y="18466"/>
                    <a:pt x="7262" y="18486"/>
                    <a:pt x="7239" y="18507"/>
                  </a:cubicBezTo>
                  <a:cubicBezTo>
                    <a:pt x="7266" y="18511"/>
                    <a:pt x="7294" y="18512"/>
                    <a:pt x="7321" y="18512"/>
                  </a:cubicBezTo>
                  <a:cubicBezTo>
                    <a:pt x="7559" y="18512"/>
                    <a:pt x="7783" y="18383"/>
                    <a:pt x="7873" y="18174"/>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9"/>
            <p:cNvSpPr/>
            <p:nvPr/>
          </p:nvSpPr>
          <p:spPr>
            <a:xfrm>
              <a:off x="6488293" y="2051933"/>
              <a:ext cx="125866" cy="163828"/>
            </a:xfrm>
            <a:custGeom>
              <a:avLst/>
              <a:gdLst/>
              <a:ahLst/>
              <a:cxnLst/>
              <a:rect l="l" t="t" r="r" b="b"/>
              <a:pathLst>
                <a:path w="6439" h="8381" extrusionOk="0">
                  <a:moveTo>
                    <a:pt x="2236" y="1"/>
                  </a:moveTo>
                  <a:cubicBezTo>
                    <a:pt x="1836" y="1"/>
                    <a:pt x="1402" y="67"/>
                    <a:pt x="1168" y="367"/>
                  </a:cubicBezTo>
                  <a:cubicBezTo>
                    <a:pt x="1068" y="501"/>
                    <a:pt x="1035" y="634"/>
                    <a:pt x="1002" y="801"/>
                  </a:cubicBezTo>
                  <a:cubicBezTo>
                    <a:pt x="768" y="1535"/>
                    <a:pt x="568" y="2302"/>
                    <a:pt x="401" y="3069"/>
                  </a:cubicBezTo>
                  <a:cubicBezTo>
                    <a:pt x="134" y="4237"/>
                    <a:pt x="1" y="5438"/>
                    <a:pt x="168" y="6605"/>
                  </a:cubicBezTo>
                  <a:cubicBezTo>
                    <a:pt x="268" y="7339"/>
                    <a:pt x="868" y="7806"/>
                    <a:pt x="1502" y="8106"/>
                  </a:cubicBezTo>
                  <a:cubicBezTo>
                    <a:pt x="1926" y="8288"/>
                    <a:pt x="2384" y="8380"/>
                    <a:pt x="2842" y="8380"/>
                  </a:cubicBezTo>
                  <a:cubicBezTo>
                    <a:pt x="3394" y="8380"/>
                    <a:pt x="3945" y="8246"/>
                    <a:pt x="4437" y="7973"/>
                  </a:cubicBezTo>
                  <a:cubicBezTo>
                    <a:pt x="5105" y="7606"/>
                    <a:pt x="5538" y="7006"/>
                    <a:pt x="5672" y="6238"/>
                  </a:cubicBezTo>
                  <a:cubicBezTo>
                    <a:pt x="5772" y="5738"/>
                    <a:pt x="5805" y="5238"/>
                    <a:pt x="5905" y="4771"/>
                  </a:cubicBezTo>
                  <a:cubicBezTo>
                    <a:pt x="6039" y="4037"/>
                    <a:pt x="6439" y="3336"/>
                    <a:pt x="6372" y="2569"/>
                  </a:cubicBezTo>
                  <a:cubicBezTo>
                    <a:pt x="6339" y="1668"/>
                    <a:pt x="5672" y="901"/>
                    <a:pt x="4871" y="501"/>
                  </a:cubicBezTo>
                  <a:cubicBezTo>
                    <a:pt x="4071" y="67"/>
                    <a:pt x="3137" y="1"/>
                    <a:pt x="2236" y="1"/>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9"/>
            <p:cNvSpPr/>
            <p:nvPr/>
          </p:nvSpPr>
          <p:spPr>
            <a:xfrm>
              <a:off x="6485693" y="2028203"/>
              <a:ext cx="176729" cy="176709"/>
            </a:xfrm>
            <a:custGeom>
              <a:avLst/>
              <a:gdLst/>
              <a:ahLst/>
              <a:cxnLst/>
              <a:rect l="l" t="t" r="r" b="b"/>
              <a:pathLst>
                <a:path w="9041" h="9040" extrusionOk="0">
                  <a:moveTo>
                    <a:pt x="4517" y="1"/>
                  </a:moveTo>
                  <a:cubicBezTo>
                    <a:pt x="4123" y="1"/>
                    <a:pt x="3730" y="33"/>
                    <a:pt x="3336" y="80"/>
                  </a:cubicBezTo>
                  <a:cubicBezTo>
                    <a:pt x="2402" y="214"/>
                    <a:pt x="1435" y="414"/>
                    <a:pt x="834" y="1081"/>
                  </a:cubicBezTo>
                  <a:cubicBezTo>
                    <a:pt x="468" y="1481"/>
                    <a:pt x="1" y="2415"/>
                    <a:pt x="668" y="2682"/>
                  </a:cubicBezTo>
                  <a:cubicBezTo>
                    <a:pt x="1071" y="2872"/>
                    <a:pt x="1525" y="3045"/>
                    <a:pt x="1970" y="3045"/>
                  </a:cubicBezTo>
                  <a:cubicBezTo>
                    <a:pt x="2150" y="3045"/>
                    <a:pt x="2329" y="3017"/>
                    <a:pt x="2502" y="2949"/>
                  </a:cubicBezTo>
                  <a:cubicBezTo>
                    <a:pt x="2664" y="2889"/>
                    <a:pt x="2983" y="2719"/>
                    <a:pt x="3181" y="2719"/>
                  </a:cubicBezTo>
                  <a:cubicBezTo>
                    <a:pt x="3311" y="2719"/>
                    <a:pt x="3389" y="2791"/>
                    <a:pt x="3336" y="3016"/>
                  </a:cubicBezTo>
                  <a:cubicBezTo>
                    <a:pt x="3236" y="3449"/>
                    <a:pt x="2669" y="3783"/>
                    <a:pt x="2836" y="4283"/>
                  </a:cubicBezTo>
                  <a:cubicBezTo>
                    <a:pt x="2903" y="4617"/>
                    <a:pt x="3270" y="4784"/>
                    <a:pt x="3503" y="5017"/>
                  </a:cubicBezTo>
                  <a:cubicBezTo>
                    <a:pt x="3803" y="5284"/>
                    <a:pt x="3937" y="5718"/>
                    <a:pt x="3903" y="6118"/>
                  </a:cubicBezTo>
                  <a:cubicBezTo>
                    <a:pt x="3903" y="6151"/>
                    <a:pt x="3870" y="6185"/>
                    <a:pt x="3870" y="6218"/>
                  </a:cubicBezTo>
                  <a:cubicBezTo>
                    <a:pt x="3837" y="6418"/>
                    <a:pt x="3803" y="6585"/>
                    <a:pt x="3870" y="6785"/>
                  </a:cubicBezTo>
                  <a:cubicBezTo>
                    <a:pt x="3970" y="7085"/>
                    <a:pt x="4337" y="7185"/>
                    <a:pt x="4604" y="7386"/>
                  </a:cubicBezTo>
                  <a:cubicBezTo>
                    <a:pt x="4971" y="7686"/>
                    <a:pt x="5171" y="8086"/>
                    <a:pt x="5538" y="8386"/>
                  </a:cubicBezTo>
                  <a:cubicBezTo>
                    <a:pt x="5896" y="8660"/>
                    <a:pt x="6493" y="9040"/>
                    <a:pt x="6993" y="9040"/>
                  </a:cubicBezTo>
                  <a:cubicBezTo>
                    <a:pt x="7286" y="9040"/>
                    <a:pt x="7546" y="8910"/>
                    <a:pt x="7706" y="8553"/>
                  </a:cubicBezTo>
                  <a:cubicBezTo>
                    <a:pt x="7806" y="8286"/>
                    <a:pt x="7839" y="8019"/>
                    <a:pt x="7873" y="7719"/>
                  </a:cubicBezTo>
                  <a:cubicBezTo>
                    <a:pt x="8040" y="6819"/>
                    <a:pt x="8540" y="6051"/>
                    <a:pt x="8773" y="5184"/>
                  </a:cubicBezTo>
                  <a:cubicBezTo>
                    <a:pt x="9040" y="4150"/>
                    <a:pt x="8907" y="2982"/>
                    <a:pt x="8340" y="2048"/>
                  </a:cubicBezTo>
                  <a:cubicBezTo>
                    <a:pt x="7806" y="1114"/>
                    <a:pt x="6872" y="414"/>
                    <a:pt x="5838" y="147"/>
                  </a:cubicBezTo>
                  <a:cubicBezTo>
                    <a:pt x="5398" y="41"/>
                    <a:pt x="4957" y="1"/>
                    <a:pt x="45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9"/>
            <p:cNvSpPr/>
            <p:nvPr/>
          </p:nvSpPr>
          <p:spPr>
            <a:xfrm>
              <a:off x="6533291" y="2119743"/>
              <a:ext cx="58056" cy="40444"/>
            </a:xfrm>
            <a:custGeom>
              <a:avLst/>
              <a:gdLst/>
              <a:ahLst/>
              <a:cxnLst/>
              <a:rect l="l" t="t" r="r" b="b"/>
              <a:pathLst>
                <a:path w="2970" h="2069" extrusionOk="0">
                  <a:moveTo>
                    <a:pt x="1502" y="1"/>
                  </a:moveTo>
                  <a:cubicBezTo>
                    <a:pt x="1" y="1"/>
                    <a:pt x="1" y="2069"/>
                    <a:pt x="1502" y="2069"/>
                  </a:cubicBezTo>
                  <a:cubicBezTo>
                    <a:pt x="2969" y="2069"/>
                    <a:pt x="2969" y="1"/>
                    <a:pt x="1502" y="1"/>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9"/>
            <p:cNvSpPr/>
            <p:nvPr/>
          </p:nvSpPr>
          <p:spPr>
            <a:xfrm>
              <a:off x="6093805" y="4043941"/>
              <a:ext cx="295402" cy="104345"/>
            </a:xfrm>
            <a:custGeom>
              <a:avLst/>
              <a:gdLst/>
              <a:ahLst/>
              <a:cxnLst/>
              <a:rect l="l" t="t" r="r" b="b"/>
              <a:pathLst>
                <a:path w="15112" h="5338" extrusionOk="0">
                  <a:moveTo>
                    <a:pt x="8540" y="1"/>
                  </a:moveTo>
                  <a:cubicBezTo>
                    <a:pt x="7806" y="1"/>
                    <a:pt x="7306" y="1168"/>
                    <a:pt x="6506" y="1469"/>
                  </a:cubicBezTo>
                  <a:cubicBezTo>
                    <a:pt x="5238" y="1969"/>
                    <a:pt x="3904" y="2236"/>
                    <a:pt x="2669" y="2803"/>
                  </a:cubicBezTo>
                  <a:cubicBezTo>
                    <a:pt x="1635" y="3270"/>
                    <a:pt x="368" y="4170"/>
                    <a:pt x="1" y="5338"/>
                  </a:cubicBezTo>
                  <a:lnTo>
                    <a:pt x="14044" y="5338"/>
                  </a:lnTo>
                  <a:cubicBezTo>
                    <a:pt x="14645" y="5338"/>
                    <a:pt x="15112" y="4771"/>
                    <a:pt x="15012" y="4170"/>
                  </a:cubicBezTo>
                  <a:cubicBezTo>
                    <a:pt x="14845" y="3370"/>
                    <a:pt x="14745" y="2536"/>
                    <a:pt x="14845" y="1702"/>
                  </a:cubicBezTo>
                  <a:cubicBezTo>
                    <a:pt x="14845" y="1502"/>
                    <a:pt x="14878" y="1302"/>
                    <a:pt x="14845" y="1102"/>
                  </a:cubicBezTo>
                  <a:cubicBezTo>
                    <a:pt x="14811" y="935"/>
                    <a:pt x="14678" y="735"/>
                    <a:pt x="14478" y="668"/>
                  </a:cubicBezTo>
                  <a:cubicBezTo>
                    <a:pt x="14411" y="635"/>
                    <a:pt x="14344" y="626"/>
                    <a:pt x="14278" y="626"/>
                  </a:cubicBezTo>
                  <a:cubicBezTo>
                    <a:pt x="14211" y="626"/>
                    <a:pt x="14144" y="635"/>
                    <a:pt x="14078" y="635"/>
                  </a:cubicBezTo>
                  <a:cubicBezTo>
                    <a:pt x="13901" y="655"/>
                    <a:pt x="13727" y="663"/>
                    <a:pt x="13556" y="663"/>
                  </a:cubicBezTo>
                  <a:cubicBezTo>
                    <a:pt x="12949" y="663"/>
                    <a:pt x="12367" y="564"/>
                    <a:pt x="11772" y="564"/>
                  </a:cubicBezTo>
                  <a:cubicBezTo>
                    <a:pt x="11706" y="564"/>
                    <a:pt x="11641" y="565"/>
                    <a:pt x="11576" y="568"/>
                  </a:cubicBezTo>
                  <a:cubicBezTo>
                    <a:pt x="11109" y="568"/>
                    <a:pt x="10642" y="568"/>
                    <a:pt x="10175" y="501"/>
                  </a:cubicBezTo>
                  <a:cubicBezTo>
                    <a:pt x="9641" y="401"/>
                    <a:pt x="9041" y="34"/>
                    <a:pt x="854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9"/>
            <p:cNvSpPr/>
            <p:nvPr/>
          </p:nvSpPr>
          <p:spPr>
            <a:xfrm>
              <a:off x="6048826" y="2269028"/>
              <a:ext cx="47618" cy="54792"/>
            </a:xfrm>
            <a:custGeom>
              <a:avLst/>
              <a:gdLst/>
              <a:ahLst/>
              <a:cxnLst/>
              <a:rect l="l" t="t" r="r" b="b"/>
              <a:pathLst>
                <a:path w="2436" h="2803" extrusionOk="0">
                  <a:moveTo>
                    <a:pt x="640" y="1"/>
                  </a:moveTo>
                  <a:cubicBezTo>
                    <a:pt x="326" y="1"/>
                    <a:pt x="55" y="140"/>
                    <a:pt x="34" y="570"/>
                  </a:cubicBezTo>
                  <a:cubicBezTo>
                    <a:pt x="0" y="736"/>
                    <a:pt x="34" y="903"/>
                    <a:pt x="134" y="1037"/>
                  </a:cubicBezTo>
                  <a:cubicBezTo>
                    <a:pt x="200" y="1137"/>
                    <a:pt x="300" y="1203"/>
                    <a:pt x="401" y="1270"/>
                  </a:cubicBezTo>
                  <a:cubicBezTo>
                    <a:pt x="567" y="1370"/>
                    <a:pt x="667" y="1504"/>
                    <a:pt x="801" y="1637"/>
                  </a:cubicBezTo>
                  <a:cubicBezTo>
                    <a:pt x="868" y="1737"/>
                    <a:pt x="934" y="1804"/>
                    <a:pt x="1001" y="1904"/>
                  </a:cubicBezTo>
                  <a:cubicBezTo>
                    <a:pt x="1131" y="2190"/>
                    <a:pt x="1343" y="2803"/>
                    <a:pt x="1684" y="2803"/>
                  </a:cubicBezTo>
                  <a:cubicBezTo>
                    <a:pt x="1779" y="2803"/>
                    <a:pt x="1885" y="2755"/>
                    <a:pt x="2002" y="2638"/>
                  </a:cubicBezTo>
                  <a:cubicBezTo>
                    <a:pt x="2135" y="2504"/>
                    <a:pt x="2202" y="2304"/>
                    <a:pt x="2269" y="2104"/>
                  </a:cubicBezTo>
                  <a:cubicBezTo>
                    <a:pt x="2369" y="1637"/>
                    <a:pt x="2435" y="1137"/>
                    <a:pt x="2202" y="736"/>
                  </a:cubicBezTo>
                  <a:cubicBezTo>
                    <a:pt x="2002" y="469"/>
                    <a:pt x="1701" y="303"/>
                    <a:pt x="1368" y="169"/>
                  </a:cubicBezTo>
                  <a:cubicBezTo>
                    <a:pt x="1301" y="136"/>
                    <a:pt x="1234" y="136"/>
                    <a:pt x="1168" y="103"/>
                  </a:cubicBezTo>
                  <a:cubicBezTo>
                    <a:pt x="1002" y="43"/>
                    <a:pt x="814" y="1"/>
                    <a:pt x="640" y="1"/>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9"/>
            <p:cNvSpPr/>
            <p:nvPr/>
          </p:nvSpPr>
          <p:spPr>
            <a:xfrm>
              <a:off x="6156024" y="4073946"/>
              <a:ext cx="25842" cy="41089"/>
            </a:xfrm>
            <a:custGeom>
              <a:avLst/>
              <a:gdLst/>
              <a:ahLst/>
              <a:cxnLst/>
              <a:rect l="l" t="t" r="r" b="b"/>
              <a:pathLst>
                <a:path w="1322" h="2102" extrusionOk="0">
                  <a:moveTo>
                    <a:pt x="206" y="1"/>
                  </a:moveTo>
                  <a:cubicBezTo>
                    <a:pt x="101" y="1"/>
                    <a:pt x="0" y="93"/>
                    <a:pt x="20" y="234"/>
                  </a:cubicBezTo>
                  <a:cubicBezTo>
                    <a:pt x="87" y="767"/>
                    <a:pt x="354" y="1335"/>
                    <a:pt x="687" y="1768"/>
                  </a:cubicBezTo>
                  <a:cubicBezTo>
                    <a:pt x="787" y="1902"/>
                    <a:pt x="887" y="2102"/>
                    <a:pt x="1088" y="2102"/>
                  </a:cubicBezTo>
                  <a:cubicBezTo>
                    <a:pt x="1188" y="2102"/>
                    <a:pt x="1254" y="2035"/>
                    <a:pt x="1288" y="1935"/>
                  </a:cubicBezTo>
                  <a:cubicBezTo>
                    <a:pt x="1321" y="1835"/>
                    <a:pt x="1288" y="1735"/>
                    <a:pt x="1221" y="1668"/>
                  </a:cubicBezTo>
                  <a:cubicBezTo>
                    <a:pt x="1088" y="1435"/>
                    <a:pt x="887" y="1201"/>
                    <a:pt x="754" y="968"/>
                  </a:cubicBezTo>
                  <a:cubicBezTo>
                    <a:pt x="621" y="701"/>
                    <a:pt x="487" y="401"/>
                    <a:pt x="387" y="134"/>
                  </a:cubicBezTo>
                  <a:cubicBezTo>
                    <a:pt x="347" y="41"/>
                    <a:pt x="276" y="1"/>
                    <a:pt x="206" y="1"/>
                  </a:cubicBezTo>
                  <a:close/>
                </a:path>
              </a:pathLst>
            </a:custGeom>
            <a:solidFill>
              <a:srgbClr val="73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9"/>
            <p:cNvSpPr/>
            <p:nvPr/>
          </p:nvSpPr>
          <p:spPr>
            <a:xfrm>
              <a:off x="6185091" y="4070897"/>
              <a:ext cx="27406" cy="27484"/>
            </a:xfrm>
            <a:custGeom>
              <a:avLst/>
              <a:gdLst/>
              <a:ahLst/>
              <a:cxnLst/>
              <a:rect l="l" t="t" r="r" b="b"/>
              <a:pathLst>
                <a:path w="1402" h="1406" extrusionOk="0">
                  <a:moveTo>
                    <a:pt x="175" y="1"/>
                  </a:moveTo>
                  <a:cubicBezTo>
                    <a:pt x="130" y="1"/>
                    <a:pt x="87" y="17"/>
                    <a:pt x="68" y="56"/>
                  </a:cubicBezTo>
                  <a:cubicBezTo>
                    <a:pt x="1" y="123"/>
                    <a:pt x="1" y="223"/>
                    <a:pt x="68" y="290"/>
                  </a:cubicBezTo>
                  <a:cubicBezTo>
                    <a:pt x="201" y="423"/>
                    <a:pt x="334" y="557"/>
                    <a:pt x="468" y="723"/>
                  </a:cubicBezTo>
                  <a:cubicBezTo>
                    <a:pt x="535" y="790"/>
                    <a:pt x="601" y="890"/>
                    <a:pt x="668" y="957"/>
                  </a:cubicBezTo>
                  <a:cubicBezTo>
                    <a:pt x="658" y="936"/>
                    <a:pt x="654" y="928"/>
                    <a:pt x="654" y="928"/>
                  </a:cubicBezTo>
                  <a:lnTo>
                    <a:pt x="654" y="928"/>
                  </a:lnTo>
                  <a:cubicBezTo>
                    <a:pt x="655" y="928"/>
                    <a:pt x="678" y="967"/>
                    <a:pt x="701" y="990"/>
                  </a:cubicBezTo>
                  <a:cubicBezTo>
                    <a:pt x="701" y="990"/>
                    <a:pt x="735" y="1024"/>
                    <a:pt x="735" y="1024"/>
                  </a:cubicBezTo>
                  <a:cubicBezTo>
                    <a:pt x="768" y="1090"/>
                    <a:pt x="801" y="1124"/>
                    <a:pt x="835" y="1157"/>
                  </a:cubicBezTo>
                  <a:cubicBezTo>
                    <a:pt x="891" y="1269"/>
                    <a:pt x="995" y="1406"/>
                    <a:pt x="1126" y="1406"/>
                  </a:cubicBezTo>
                  <a:cubicBezTo>
                    <a:pt x="1150" y="1406"/>
                    <a:pt x="1176" y="1401"/>
                    <a:pt x="1202" y="1390"/>
                  </a:cubicBezTo>
                  <a:cubicBezTo>
                    <a:pt x="1335" y="1357"/>
                    <a:pt x="1402" y="1224"/>
                    <a:pt x="1369" y="1090"/>
                  </a:cubicBezTo>
                  <a:lnTo>
                    <a:pt x="1369" y="1090"/>
                  </a:lnTo>
                  <a:lnTo>
                    <a:pt x="1369" y="1124"/>
                  </a:lnTo>
                  <a:cubicBezTo>
                    <a:pt x="1369" y="1057"/>
                    <a:pt x="1335" y="990"/>
                    <a:pt x="1268" y="923"/>
                  </a:cubicBezTo>
                  <a:cubicBezTo>
                    <a:pt x="1168" y="757"/>
                    <a:pt x="1002" y="590"/>
                    <a:pt x="835" y="456"/>
                  </a:cubicBezTo>
                  <a:cubicBezTo>
                    <a:pt x="668" y="290"/>
                    <a:pt x="468" y="123"/>
                    <a:pt x="268" y="23"/>
                  </a:cubicBezTo>
                  <a:cubicBezTo>
                    <a:pt x="240" y="9"/>
                    <a:pt x="207" y="1"/>
                    <a:pt x="175" y="1"/>
                  </a:cubicBezTo>
                  <a:close/>
                </a:path>
              </a:pathLst>
            </a:custGeom>
            <a:solidFill>
              <a:srgbClr val="73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9"/>
            <p:cNvSpPr/>
            <p:nvPr/>
          </p:nvSpPr>
          <p:spPr>
            <a:xfrm>
              <a:off x="6217697" y="4059852"/>
              <a:ext cx="32957" cy="21502"/>
            </a:xfrm>
            <a:custGeom>
              <a:avLst/>
              <a:gdLst/>
              <a:ahLst/>
              <a:cxnLst/>
              <a:rect l="l" t="t" r="r" b="b"/>
              <a:pathLst>
                <a:path w="1686" h="1100" extrusionOk="0">
                  <a:moveTo>
                    <a:pt x="193" y="1"/>
                  </a:moveTo>
                  <a:cubicBezTo>
                    <a:pt x="132" y="1"/>
                    <a:pt x="76" y="24"/>
                    <a:pt x="34" y="87"/>
                  </a:cubicBezTo>
                  <a:cubicBezTo>
                    <a:pt x="1" y="188"/>
                    <a:pt x="34" y="288"/>
                    <a:pt x="101" y="354"/>
                  </a:cubicBezTo>
                  <a:cubicBezTo>
                    <a:pt x="301" y="488"/>
                    <a:pt x="501" y="621"/>
                    <a:pt x="701" y="755"/>
                  </a:cubicBezTo>
                  <a:cubicBezTo>
                    <a:pt x="935" y="888"/>
                    <a:pt x="1135" y="1021"/>
                    <a:pt x="1368" y="1088"/>
                  </a:cubicBezTo>
                  <a:cubicBezTo>
                    <a:pt x="1393" y="1096"/>
                    <a:pt x="1416" y="1100"/>
                    <a:pt x="1438" y="1100"/>
                  </a:cubicBezTo>
                  <a:cubicBezTo>
                    <a:pt x="1597" y="1100"/>
                    <a:pt x="1686" y="905"/>
                    <a:pt x="1569" y="788"/>
                  </a:cubicBezTo>
                  <a:cubicBezTo>
                    <a:pt x="1368" y="588"/>
                    <a:pt x="1168" y="488"/>
                    <a:pt x="935" y="354"/>
                  </a:cubicBezTo>
                  <a:cubicBezTo>
                    <a:pt x="735" y="254"/>
                    <a:pt x="501" y="121"/>
                    <a:pt x="301" y="21"/>
                  </a:cubicBezTo>
                  <a:cubicBezTo>
                    <a:pt x="264" y="9"/>
                    <a:pt x="228" y="1"/>
                    <a:pt x="193" y="1"/>
                  </a:cubicBezTo>
                  <a:close/>
                </a:path>
              </a:pathLst>
            </a:custGeom>
            <a:solidFill>
              <a:srgbClr val="73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9"/>
            <p:cNvSpPr/>
            <p:nvPr/>
          </p:nvSpPr>
          <p:spPr>
            <a:xfrm>
              <a:off x="6668912" y="4052092"/>
              <a:ext cx="28070" cy="29048"/>
            </a:xfrm>
            <a:custGeom>
              <a:avLst/>
              <a:gdLst/>
              <a:ahLst/>
              <a:cxnLst/>
              <a:rect l="l" t="t" r="r" b="b"/>
              <a:pathLst>
                <a:path w="1436" h="1486" extrusionOk="0">
                  <a:moveTo>
                    <a:pt x="184" y="1"/>
                  </a:moveTo>
                  <a:cubicBezTo>
                    <a:pt x="143" y="1"/>
                    <a:pt x="101" y="17"/>
                    <a:pt x="68" y="51"/>
                  </a:cubicBezTo>
                  <a:cubicBezTo>
                    <a:pt x="34" y="84"/>
                    <a:pt x="1" y="184"/>
                    <a:pt x="34" y="251"/>
                  </a:cubicBezTo>
                  <a:cubicBezTo>
                    <a:pt x="168" y="484"/>
                    <a:pt x="334" y="718"/>
                    <a:pt x="535" y="918"/>
                  </a:cubicBezTo>
                  <a:cubicBezTo>
                    <a:pt x="601" y="1018"/>
                    <a:pt x="701" y="1118"/>
                    <a:pt x="801" y="1218"/>
                  </a:cubicBezTo>
                  <a:cubicBezTo>
                    <a:pt x="835" y="1285"/>
                    <a:pt x="868" y="1318"/>
                    <a:pt x="935" y="1352"/>
                  </a:cubicBezTo>
                  <a:cubicBezTo>
                    <a:pt x="968" y="1385"/>
                    <a:pt x="1002" y="1418"/>
                    <a:pt x="1035" y="1418"/>
                  </a:cubicBezTo>
                  <a:cubicBezTo>
                    <a:pt x="1068" y="1452"/>
                    <a:pt x="1102" y="1485"/>
                    <a:pt x="1168" y="1485"/>
                  </a:cubicBezTo>
                  <a:cubicBezTo>
                    <a:pt x="1235" y="1485"/>
                    <a:pt x="1302" y="1485"/>
                    <a:pt x="1369" y="1452"/>
                  </a:cubicBezTo>
                  <a:cubicBezTo>
                    <a:pt x="1402" y="1385"/>
                    <a:pt x="1435" y="1318"/>
                    <a:pt x="1402" y="1252"/>
                  </a:cubicBezTo>
                  <a:lnTo>
                    <a:pt x="1402" y="1218"/>
                  </a:lnTo>
                  <a:cubicBezTo>
                    <a:pt x="1402" y="1185"/>
                    <a:pt x="1369" y="1152"/>
                    <a:pt x="1369" y="1118"/>
                  </a:cubicBezTo>
                  <a:cubicBezTo>
                    <a:pt x="1335" y="1085"/>
                    <a:pt x="1302" y="1052"/>
                    <a:pt x="1268" y="1018"/>
                  </a:cubicBezTo>
                  <a:cubicBezTo>
                    <a:pt x="1235" y="985"/>
                    <a:pt x="1168" y="951"/>
                    <a:pt x="1135" y="885"/>
                  </a:cubicBezTo>
                  <a:cubicBezTo>
                    <a:pt x="1035" y="818"/>
                    <a:pt x="935" y="718"/>
                    <a:pt x="835" y="618"/>
                  </a:cubicBezTo>
                  <a:cubicBezTo>
                    <a:pt x="635" y="451"/>
                    <a:pt x="468" y="251"/>
                    <a:pt x="301" y="51"/>
                  </a:cubicBezTo>
                  <a:cubicBezTo>
                    <a:pt x="268" y="17"/>
                    <a:pt x="226" y="1"/>
                    <a:pt x="184" y="1"/>
                  </a:cubicBezTo>
                  <a:close/>
                </a:path>
              </a:pathLst>
            </a:cu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9"/>
            <p:cNvSpPr/>
            <p:nvPr/>
          </p:nvSpPr>
          <p:spPr>
            <a:xfrm>
              <a:off x="6699327" y="4040090"/>
              <a:ext cx="32214" cy="32820"/>
            </a:xfrm>
            <a:custGeom>
              <a:avLst/>
              <a:gdLst/>
              <a:ahLst/>
              <a:cxnLst/>
              <a:rect l="l" t="t" r="r" b="b"/>
              <a:pathLst>
                <a:path w="1648" h="1679" extrusionOk="0">
                  <a:moveTo>
                    <a:pt x="163" y="0"/>
                  </a:moveTo>
                  <a:cubicBezTo>
                    <a:pt x="67" y="0"/>
                    <a:pt x="1" y="126"/>
                    <a:pt x="79" y="231"/>
                  </a:cubicBezTo>
                  <a:cubicBezTo>
                    <a:pt x="313" y="465"/>
                    <a:pt x="546" y="732"/>
                    <a:pt x="780" y="998"/>
                  </a:cubicBezTo>
                  <a:cubicBezTo>
                    <a:pt x="880" y="1132"/>
                    <a:pt x="1013" y="1232"/>
                    <a:pt x="1147" y="1365"/>
                  </a:cubicBezTo>
                  <a:cubicBezTo>
                    <a:pt x="1147" y="1365"/>
                    <a:pt x="1147" y="1399"/>
                    <a:pt x="1180" y="1399"/>
                  </a:cubicBezTo>
                  <a:lnTo>
                    <a:pt x="1180" y="1432"/>
                  </a:lnTo>
                  <a:lnTo>
                    <a:pt x="1180" y="1465"/>
                  </a:lnTo>
                  <a:cubicBezTo>
                    <a:pt x="1180" y="1465"/>
                    <a:pt x="1180" y="1499"/>
                    <a:pt x="1180" y="1532"/>
                  </a:cubicBezTo>
                  <a:cubicBezTo>
                    <a:pt x="1214" y="1565"/>
                    <a:pt x="1214" y="1599"/>
                    <a:pt x="1247" y="1632"/>
                  </a:cubicBezTo>
                  <a:cubicBezTo>
                    <a:pt x="1292" y="1662"/>
                    <a:pt x="1344" y="1679"/>
                    <a:pt x="1393" y="1679"/>
                  </a:cubicBezTo>
                  <a:cubicBezTo>
                    <a:pt x="1453" y="1679"/>
                    <a:pt x="1510" y="1654"/>
                    <a:pt x="1547" y="1599"/>
                  </a:cubicBezTo>
                  <a:cubicBezTo>
                    <a:pt x="1647" y="1532"/>
                    <a:pt x="1647" y="1399"/>
                    <a:pt x="1614" y="1299"/>
                  </a:cubicBezTo>
                  <a:cubicBezTo>
                    <a:pt x="1580" y="1199"/>
                    <a:pt x="1514" y="1132"/>
                    <a:pt x="1447" y="1065"/>
                  </a:cubicBezTo>
                  <a:cubicBezTo>
                    <a:pt x="1380" y="998"/>
                    <a:pt x="1280" y="932"/>
                    <a:pt x="1214" y="865"/>
                  </a:cubicBezTo>
                  <a:cubicBezTo>
                    <a:pt x="1080" y="732"/>
                    <a:pt x="913" y="565"/>
                    <a:pt x="747" y="431"/>
                  </a:cubicBezTo>
                  <a:cubicBezTo>
                    <a:pt x="580" y="298"/>
                    <a:pt x="413" y="164"/>
                    <a:pt x="246" y="31"/>
                  </a:cubicBezTo>
                  <a:cubicBezTo>
                    <a:pt x="218" y="10"/>
                    <a:pt x="189" y="0"/>
                    <a:pt x="163" y="0"/>
                  </a:cubicBezTo>
                  <a:close/>
                </a:path>
              </a:pathLst>
            </a:custGeom>
            <a:solidFill>
              <a:srgbClr val="73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9"/>
            <p:cNvSpPr/>
            <p:nvPr/>
          </p:nvSpPr>
          <p:spPr>
            <a:xfrm>
              <a:off x="6646667" y="4065521"/>
              <a:ext cx="32703" cy="32723"/>
            </a:xfrm>
            <a:custGeom>
              <a:avLst/>
              <a:gdLst/>
              <a:ahLst/>
              <a:cxnLst/>
              <a:rect l="l" t="t" r="r" b="b"/>
              <a:pathLst>
                <a:path w="1673" h="1674" extrusionOk="0">
                  <a:moveTo>
                    <a:pt x="183" y="0"/>
                  </a:moveTo>
                  <a:cubicBezTo>
                    <a:pt x="80" y="0"/>
                    <a:pt x="0" y="119"/>
                    <a:pt x="105" y="198"/>
                  </a:cubicBezTo>
                  <a:cubicBezTo>
                    <a:pt x="338" y="465"/>
                    <a:pt x="572" y="731"/>
                    <a:pt x="805" y="998"/>
                  </a:cubicBezTo>
                  <a:cubicBezTo>
                    <a:pt x="905" y="1098"/>
                    <a:pt x="1039" y="1232"/>
                    <a:pt x="1139" y="1365"/>
                  </a:cubicBezTo>
                  <a:cubicBezTo>
                    <a:pt x="1172" y="1365"/>
                    <a:pt x="1172" y="1399"/>
                    <a:pt x="1206" y="1399"/>
                  </a:cubicBezTo>
                  <a:lnTo>
                    <a:pt x="1206" y="1432"/>
                  </a:lnTo>
                  <a:cubicBezTo>
                    <a:pt x="1206" y="1465"/>
                    <a:pt x="1206" y="1499"/>
                    <a:pt x="1206" y="1499"/>
                  </a:cubicBezTo>
                  <a:cubicBezTo>
                    <a:pt x="1239" y="1532"/>
                    <a:pt x="1239" y="1599"/>
                    <a:pt x="1272" y="1599"/>
                  </a:cubicBezTo>
                  <a:cubicBezTo>
                    <a:pt x="1322" y="1649"/>
                    <a:pt x="1381" y="1674"/>
                    <a:pt x="1435" y="1674"/>
                  </a:cubicBezTo>
                  <a:cubicBezTo>
                    <a:pt x="1489" y="1674"/>
                    <a:pt x="1539" y="1649"/>
                    <a:pt x="1573" y="1599"/>
                  </a:cubicBezTo>
                  <a:cubicBezTo>
                    <a:pt x="1673" y="1532"/>
                    <a:pt x="1673" y="1399"/>
                    <a:pt x="1639" y="1299"/>
                  </a:cubicBezTo>
                  <a:cubicBezTo>
                    <a:pt x="1606" y="1198"/>
                    <a:pt x="1539" y="1132"/>
                    <a:pt x="1472" y="1065"/>
                  </a:cubicBezTo>
                  <a:cubicBezTo>
                    <a:pt x="1406" y="998"/>
                    <a:pt x="1306" y="898"/>
                    <a:pt x="1239" y="832"/>
                  </a:cubicBezTo>
                  <a:cubicBezTo>
                    <a:pt x="1072" y="698"/>
                    <a:pt x="939" y="565"/>
                    <a:pt x="772" y="431"/>
                  </a:cubicBezTo>
                  <a:cubicBezTo>
                    <a:pt x="605" y="298"/>
                    <a:pt x="438" y="164"/>
                    <a:pt x="272" y="31"/>
                  </a:cubicBezTo>
                  <a:cubicBezTo>
                    <a:pt x="243" y="9"/>
                    <a:pt x="212" y="0"/>
                    <a:pt x="183" y="0"/>
                  </a:cubicBezTo>
                  <a:close/>
                </a:path>
              </a:pathLst>
            </a:custGeom>
            <a:solidFill>
              <a:srgbClr val="73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9"/>
            <p:cNvSpPr/>
            <p:nvPr/>
          </p:nvSpPr>
          <p:spPr>
            <a:xfrm>
              <a:off x="6722394" y="4068082"/>
              <a:ext cx="20" cy="20"/>
            </a:xfrm>
            <a:custGeom>
              <a:avLst/>
              <a:gdLst/>
              <a:ahLst/>
              <a:cxnLst/>
              <a:rect l="l" t="t" r="r" b="b"/>
              <a:pathLst>
                <a:path w="1" h="1" extrusionOk="0">
                  <a:moveTo>
                    <a:pt x="0" y="0"/>
                  </a:moveTo>
                  <a:lnTo>
                    <a:pt x="0" y="0"/>
                  </a:lnTo>
                  <a:lnTo>
                    <a:pt x="0" y="0"/>
                  </a:lnTo>
                  <a:lnTo>
                    <a:pt x="0" y="0"/>
                  </a:lnTo>
                  <a:close/>
                </a:path>
              </a:pathLst>
            </a:custGeom>
            <a:solidFill>
              <a:srgbClr val="73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9"/>
            <p:cNvSpPr/>
            <p:nvPr/>
          </p:nvSpPr>
          <p:spPr>
            <a:xfrm>
              <a:off x="6722394" y="4068082"/>
              <a:ext cx="20" cy="20"/>
            </a:xfrm>
            <a:custGeom>
              <a:avLst/>
              <a:gdLst/>
              <a:ahLst/>
              <a:cxnLst/>
              <a:rect l="l" t="t" r="r" b="b"/>
              <a:pathLst>
                <a:path w="1" h="1" extrusionOk="0">
                  <a:moveTo>
                    <a:pt x="0" y="0"/>
                  </a:moveTo>
                  <a:lnTo>
                    <a:pt x="0" y="0"/>
                  </a:lnTo>
                  <a:close/>
                </a:path>
              </a:pathLst>
            </a:custGeom>
            <a:solidFill>
              <a:srgbClr val="73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9"/>
            <p:cNvSpPr/>
            <p:nvPr/>
          </p:nvSpPr>
          <p:spPr>
            <a:xfrm>
              <a:off x="6373217" y="2470895"/>
              <a:ext cx="116073" cy="143831"/>
            </a:xfrm>
            <a:custGeom>
              <a:avLst/>
              <a:gdLst/>
              <a:ahLst/>
              <a:cxnLst/>
              <a:rect l="l" t="t" r="r" b="b"/>
              <a:pathLst>
                <a:path w="5938" h="7358" extrusionOk="0">
                  <a:moveTo>
                    <a:pt x="5774" y="1"/>
                  </a:moveTo>
                  <a:cubicBezTo>
                    <a:pt x="5744" y="1"/>
                    <a:pt x="5714" y="15"/>
                    <a:pt x="5688" y="50"/>
                  </a:cubicBezTo>
                  <a:cubicBezTo>
                    <a:pt x="5187" y="583"/>
                    <a:pt x="4821" y="1250"/>
                    <a:pt x="4387" y="1851"/>
                  </a:cubicBezTo>
                  <a:cubicBezTo>
                    <a:pt x="3953" y="2485"/>
                    <a:pt x="3453" y="3085"/>
                    <a:pt x="2986" y="3719"/>
                  </a:cubicBezTo>
                  <a:cubicBezTo>
                    <a:pt x="2519" y="4319"/>
                    <a:pt x="2052" y="4886"/>
                    <a:pt x="1552" y="5453"/>
                  </a:cubicBezTo>
                  <a:cubicBezTo>
                    <a:pt x="1051" y="6054"/>
                    <a:pt x="551" y="6621"/>
                    <a:pt x="50" y="7221"/>
                  </a:cubicBezTo>
                  <a:cubicBezTo>
                    <a:pt x="1" y="7271"/>
                    <a:pt x="62" y="7357"/>
                    <a:pt x="124" y="7357"/>
                  </a:cubicBezTo>
                  <a:cubicBezTo>
                    <a:pt x="145" y="7357"/>
                    <a:pt x="167" y="7347"/>
                    <a:pt x="184" y="7321"/>
                  </a:cubicBezTo>
                  <a:cubicBezTo>
                    <a:pt x="784" y="6821"/>
                    <a:pt x="1285" y="6221"/>
                    <a:pt x="1818" y="5654"/>
                  </a:cubicBezTo>
                  <a:cubicBezTo>
                    <a:pt x="2319" y="5086"/>
                    <a:pt x="2786" y="4519"/>
                    <a:pt x="3253" y="3919"/>
                  </a:cubicBezTo>
                  <a:cubicBezTo>
                    <a:pt x="3720" y="3352"/>
                    <a:pt x="4187" y="2751"/>
                    <a:pt x="4620" y="2151"/>
                  </a:cubicBezTo>
                  <a:cubicBezTo>
                    <a:pt x="4854" y="1851"/>
                    <a:pt x="5054" y="1517"/>
                    <a:pt x="5288" y="1184"/>
                  </a:cubicBezTo>
                  <a:cubicBezTo>
                    <a:pt x="5521" y="883"/>
                    <a:pt x="5721" y="550"/>
                    <a:pt x="5888" y="216"/>
                  </a:cubicBezTo>
                  <a:cubicBezTo>
                    <a:pt x="5937" y="118"/>
                    <a:pt x="5859" y="1"/>
                    <a:pt x="577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9"/>
            <p:cNvSpPr/>
            <p:nvPr/>
          </p:nvSpPr>
          <p:spPr>
            <a:xfrm>
              <a:off x="6552193" y="2131492"/>
              <a:ext cx="21541" cy="12452"/>
            </a:xfrm>
            <a:custGeom>
              <a:avLst/>
              <a:gdLst/>
              <a:ahLst/>
              <a:cxnLst/>
              <a:rect l="l" t="t" r="r" b="b"/>
              <a:pathLst>
                <a:path w="1102" h="637" extrusionOk="0">
                  <a:moveTo>
                    <a:pt x="768" y="0"/>
                  </a:moveTo>
                  <a:cubicBezTo>
                    <a:pt x="635" y="0"/>
                    <a:pt x="535" y="0"/>
                    <a:pt x="435" y="67"/>
                  </a:cubicBezTo>
                  <a:cubicBezTo>
                    <a:pt x="335" y="100"/>
                    <a:pt x="234" y="167"/>
                    <a:pt x="168" y="234"/>
                  </a:cubicBezTo>
                  <a:cubicBezTo>
                    <a:pt x="134" y="300"/>
                    <a:pt x="101" y="334"/>
                    <a:pt x="68" y="367"/>
                  </a:cubicBezTo>
                  <a:cubicBezTo>
                    <a:pt x="34" y="434"/>
                    <a:pt x="1" y="500"/>
                    <a:pt x="1" y="567"/>
                  </a:cubicBezTo>
                  <a:cubicBezTo>
                    <a:pt x="1" y="608"/>
                    <a:pt x="52" y="637"/>
                    <a:pt x="99" y="637"/>
                  </a:cubicBezTo>
                  <a:cubicBezTo>
                    <a:pt x="128" y="637"/>
                    <a:pt x="155" y="626"/>
                    <a:pt x="168" y="601"/>
                  </a:cubicBezTo>
                  <a:cubicBezTo>
                    <a:pt x="201" y="567"/>
                    <a:pt x="201" y="534"/>
                    <a:pt x="234" y="467"/>
                  </a:cubicBezTo>
                  <a:cubicBezTo>
                    <a:pt x="268" y="434"/>
                    <a:pt x="268" y="400"/>
                    <a:pt x="301" y="367"/>
                  </a:cubicBezTo>
                  <a:cubicBezTo>
                    <a:pt x="368" y="300"/>
                    <a:pt x="435" y="267"/>
                    <a:pt x="535" y="234"/>
                  </a:cubicBezTo>
                  <a:cubicBezTo>
                    <a:pt x="619" y="170"/>
                    <a:pt x="731" y="147"/>
                    <a:pt x="843" y="147"/>
                  </a:cubicBezTo>
                  <a:cubicBezTo>
                    <a:pt x="908" y="147"/>
                    <a:pt x="974" y="155"/>
                    <a:pt x="1035" y="167"/>
                  </a:cubicBezTo>
                  <a:cubicBezTo>
                    <a:pt x="1068" y="167"/>
                    <a:pt x="1102" y="100"/>
                    <a:pt x="1068" y="67"/>
                  </a:cubicBezTo>
                  <a:cubicBezTo>
                    <a:pt x="968" y="33"/>
                    <a:pt x="868" y="0"/>
                    <a:pt x="7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9"/>
            <p:cNvSpPr/>
            <p:nvPr/>
          </p:nvSpPr>
          <p:spPr>
            <a:xfrm>
              <a:off x="6221508" y="2648621"/>
              <a:ext cx="36632" cy="15286"/>
            </a:xfrm>
            <a:custGeom>
              <a:avLst/>
              <a:gdLst/>
              <a:ahLst/>
              <a:cxnLst/>
              <a:rect l="l" t="t" r="r" b="b"/>
              <a:pathLst>
                <a:path w="1874" h="782" extrusionOk="0">
                  <a:moveTo>
                    <a:pt x="216" y="0"/>
                  </a:moveTo>
                  <a:cubicBezTo>
                    <a:pt x="103" y="0"/>
                    <a:pt x="1" y="126"/>
                    <a:pt x="106" y="231"/>
                  </a:cubicBezTo>
                  <a:cubicBezTo>
                    <a:pt x="423" y="548"/>
                    <a:pt x="887" y="782"/>
                    <a:pt x="1349" y="782"/>
                  </a:cubicBezTo>
                  <a:cubicBezTo>
                    <a:pt x="1469" y="782"/>
                    <a:pt x="1590" y="766"/>
                    <a:pt x="1707" y="731"/>
                  </a:cubicBezTo>
                  <a:cubicBezTo>
                    <a:pt x="1874" y="698"/>
                    <a:pt x="1841" y="498"/>
                    <a:pt x="1674" y="464"/>
                  </a:cubicBezTo>
                  <a:cubicBezTo>
                    <a:pt x="1440" y="464"/>
                    <a:pt x="1173" y="464"/>
                    <a:pt x="940" y="398"/>
                  </a:cubicBezTo>
                  <a:cubicBezTo>
                    <a:pt x="706" y="298"/>
                    <a:pt x="473" y="198"/>
                    <a:pt x="306" y="31"/>
                  </a:cubicBezTo>
                  <a:cubicBezTo>
                    <a:pt x="278" y="9"/>
                    <a:pt x="246" y="0"/>
                    <a:pt x="21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9"/>
            <p:cNvSpPr/>
            <p:nvPr/>
          </p:nvSpPr>
          <p:spPr>
            <a:xfrm>
              <a:off x="6216778" y="2502347"/>
              <a:ext cx="23594" cy="31511"/>
            </a:xfrm>
            <a:custGeom>
              <a:avLst/>
              <a:gdLst/>
              <a:ahLst/>
              <a:cxnLst/>
              <a:rect l="l" t="t" r="r" b="b"/>
              <a:pathLst>
                <a:path w="1207" h="1612" extrusionOk="0">
                  <a:moveTo>
                    <a:pt x="139" y="0"/>
                  </a:moveTo>
                  <a:cubicBezTo>
                    <a:pt x="70" y="0"/>
                    <a:pt x="1" y="71"/>
                    <a:pt x="48" y="142"/>
                  </a:cubicBezTo>
                  <a:cubicBezTo>
                    <a:pt x="215" y="409"/>
                    <a:pt x="348" y="642"/>
                    <a:pt x="515" y="876"/>
                  </a:cubicBezTo>
                  <a:lnTo>
                    <a:pt x="748" y="1243"/>
                  </a:lnTo>
                  <a:cubicBezTo>
                    <a:pt x="815" y="1343"/>
                    <a:pt x="915" y="1476"/>
                    <a:pt x="1015" y="1576"/>
                  </a:cubicBezTo>
                  <a:cubicBezTo>
                    <a:pt x="1040" y="1601"/>
                    <a:pt x="1065" y="1612"/>
                    <a:pt x="1088" y="1612"/>
                  </a:cubicBezTo>
                  <a:cubicBezTo>
                    <a:pt x="1157" y="1612"/>
                    <a:pt x="1207" y="1518"/>
                    <a:pt x="1182" y="1443"/>
                  </a:cubicBezTo>
                  <a:cubicBezTo>
                    <a:pt x="1115" y="1309"/>
                    <a:pt x="1048" y="1209"/>
                    <a:pt x="982" y="1076"/>
                  </a:cubicBezTo>
                  <a:lnTo>
                    <a:pt x="715" y="742"/>
                  </a:lnTo>
                  <a:cubicBezTo>
                    <a:pt x="548" y="509"/>
                    <a:pt x="381" y="275"/>
                    <a:pt x="215" y="42"/>
                  </a:cubicBezTo>
                  <a:cubicBezTo>
                    <a:pt x="195" y="12"/>
                    <a:pt x="167" y="0"/>
                    <a:pt x="1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9"/>
            <p:cNvSpPr/>
            <p:nvPr/>
          </p:nvSpPr>
          <p:spPr>
            <a:xfrm>
              <a:off x="6515679" y="2202977"/>
              <a:ext cx="35576" cy="10438"/>
            </a:xfrm>
            <a:custGeom>
              <a:avLst/>
              <a:gdLst/>
              <a:ahLst/>
              <a:cxnLst/>
              <a:rect l="l" t="t" r="r" b="b"/>
              <a:pathLst>
                <a:path w="1820" h="534" extrusionOk="0">
                  <a:moveTo>
                    <a:pt x="1659" y="1"/>
                  </a:moveTo>
                  <a:cubicBezTo>
                    <a:pt x="1642" y="1"/>
                    <a:pt x="1623" y="4"/>
                    <a:pt x="1602" y="12"/>
                  </a:cubicBezTo>
                  <a:cubicBezTo>
                    <a:pt x="1369" y="79"/>
                    <a:pt x="1135" y="146"/>
                    <a:pt x="868" y="213"/>
                  </a:cubicBezTo>
                  <a:cubicBezTo>
                    <a:pt x="635" y="279"/>
                    <a:pt x="368" y="279"/>
                    <a:pt x="134" y="313"/>
                  </a:cubicBezTo>
                  <a:cubicBezTo>
                    <a:pt x="1" y="313"/>
                    <a:pt x="1" y="513"/>
                    <a:pt x="134" y="513"/>
                  </a:cubicBezTo>
                  <a:cubicBezTo>
                    <a:pt x="243" y="526"/>
                    <a:pt x="354" y="533"/>
                    <a:pt x="464" y="533"/>
                  </a:cubicBezTo>
                  <a:cubicBezTo>
                    <a:pt x="896" y="533"/>
                    <a:pt x="1331" y="432"/>
                    <a:pt x="1702" y="246"/>
                  </a:cubicBezTo>
                  <a:cubicBezTo>
                    <a:pt x="1819" y="187"/>
                    <a:pt x="1782" y="1"/>
                    <a:pt x="1659" y="1"/>
                  </a:cubicBezTo>
                  <a:close/>
                </a:path>
              </a:pathLst>
            </a:custGeom>
            <a:solidFill>
              <a:srgbClr val="BF7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9"/>
            <p:cNvSpPr/>
            <p:nvPr/>
          </p:nvSpPr>
          <p:spPr>
            <a:xfrm>
              <a:off x="6734317" y="2404531"/>
              <a:ext cx="67322" cy="581479"/>
            </a:xfrm>
            <a:custGeom>
              <a:avLst/>
              <a:gdLst/>
              <a:ahLst/>
              <a:cxnLst/>
              <a:rect l="l" t="t" r="r" b="b"/>
              <a:pathLst>
                <a:path w="3444" h="29747" extrusionOk="0">
                  <a:moveTo>
                    <a:pt x="121" y="1"/>
                  </a:moveTo>
                  <a:cubicBezTo>
                    <a:pt x="60" y="1"/>
                    <a:pt x="0" y="71"/>
                    <a:pt x="24" y="142"/>
                  </a:cubicBezTo>
                  <a:cubicBezTo>
                    <a:pt x="858" y="1743"/>
                    <a:pt x="858" y="3678"/>
                    <a:pt x="1025" y="5446"/>
                  </a:cubicBezTo>
                  <a:cubicBezTo>
                    <a:pt x="1191" y="7381"/>
                    <a:pt x="1325" y="9315"/>
                    <a:pt x="1492" y="11250"/>
                  </a:cubicBezTo>
                  <a:cubicBezTo>
                    <a:pt x="1825" y="15186"/>
                    <a:pt x="2159" y="19089"/>
                    <a:pt x="2492" y="22992"/>
                  </a:cubicBezTo>
                  <a:cubicBezTo>
                    <a:pt x="2693" y="25193"/>
                    <a:pt x="2893" y="27395"/>
                    <a:pt x="3059" y="29597"/>
                  </a:cubicBezTo>
                  <a:cubicBezTo>
                    <a:pt x="3076" y="29697"/>
                    <a:pt x="3176" y="29747"/>
                    <a:pt x="3268" y="29747"/>
                  </a:cubicBezTo>
                  <a:cubicBezTo>
                    <a:pt x="3360" y="29747"/>
                    <a:pt x="3443" y="29697"/>
                    <a:pt x="3426" y="29597"/>
                  </a:cubicBezTo>
                  <a:cubicBezTo>
                    <a:pt x="3093" y="25627"/>
                    <a:pt x="2726" y="21691"/>
                    <a:pt x="2359" y="17755"/>
                  </a:cubicBezTo>
                  <a:lnTo>
                    <a:pt x="2359" y="17721"/>
                  </a:lnTo>
                  <a:cubicBezTo>
                    <a:pt x="1992" y="13785"/>
                    <a:pt x="1658" y="9816"/>
                    <a:pt x="1258" y="5846"/>
                  </a:cubicBezTo>
                  <a:cubicBezTo>
                    <a:pt x="1091" y="3912"/>
                    <a:pt x="1125" y="1810"/>
                    <a:pt x="191" y="42"/>
                  </a:cubicBezTo>
                  <a:cubicBezTo>
                    <a:pt x="171" y="13"/>
                    <a:pt x="146" y="1"/>
                    <a:pt x="1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9"/>
            <p:cNvSpPr/>
            <p:nvPr/>
          </p:nvSpPr>
          <p:spPr>
            <a:xfrm>
              <a:off x="6551177" y="3007532"/>
              <a:ext cx="62337" cy="245810"/>
            </a:xfrm>
            <a:custGeom>
              <a:avLst/>
              <a:gdLst/>
              <a:ahLst/>
              <a:cxnLst/>
              <a:rect l="l" t="t" r="r" b="b"/>
              <a:pathLst>
                <a:path w="3189" h="12575" extrusionOk="0">
                  <a:moveTo>
                    <a:pt x="3035" y="0"/>
                  </a:moveTo>
                  <a:cubicBezTo>
                    <a:pt x="2999" y="0"/>
                    <a:pt x="2967" y="15"/>
                    <a:pt x="2955" y="50"/>
                  </a:cubicBezTo>
                  <a:cubicBezTo>
                    <a:pt x="2755" y="517"/>
                    <a:pt x="2688" y="1084"/>
                    <a:pt x="2555" y="1584"/>
                  </a:cubicBezTo>
                  <a:cubicBezTo>
                    <a:pt x="2421" y="2084"/>
                    <a:pt x="2321" y="2585"/>
                    <a:pt x="2188" y="3085"/>
                  </a:cubicBezTo>
                  <a:cubicBezTo>
                    <a:pt x="1954" y="4119"/>
                    <a:pt x="1687" y="5153"/>
                    <a:pt x="1454" y="6187"/>
                  </a:cubicBezTo>
                  <a:cubicBezTo>
                    <a:pt x="954" y="8289"/>
                    <a:pt x="487" y="10357"/>
                    <a:pt x="20" y="12425"/>
                  </a:cubicBezTo>
                  <a:cubicBezTo>
                    <a:pt x="0" y="12522"/>
                    <a:pt x="71" y="12574"/>
                    <a:pt x="141" y="12574"/>
                  </a:cubicBezTo>
                  <a:cubicBezTo>
                    <a:pt x="190" y="12574"/>
                    <a:pt x="239" y="12547"/>
                    <a:pt x="253" y="12492"/>
                  </a:cubicBezTo>
                  <a:cubicBezTo>
                    <a:pt x="753" y="10424"/>
                    <a:pt x="1254" y="8355"/>
                    <a:pt x="1754" y="6287"/>
                  </a:cubicBezTo>
                  <a:cubicBezTo>
                    <a:pt x="1988" y="5253"/>
                    <a:pt x="2255" y="4186"/>
                    <a:pt x="2488" y="3152"/>
                  </a:cubicBezTo>
                  <a:cubicBezTo>
                    <a:pt x="2588" y="2651"/>
                    <a:pt x="2722" y="2151"/>
                    <a:pt x="2822" y="1651"/>
                  </a:cubicBezTo>
                  <a:cubicBezTo>
                    <a:pt x="2955" y="1150"/>
                    <a:pt x="3155" y="617"/>
                    <a:pt x="3189" y="116"/>
                  </a:cubicBezTo>
                  <a:cubicBezTo>
                    <a:pt x="3189" y="51"/>
                    <a:pt x="3104" y="0"/>
                    <a:pt x="30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9"/>
            <p:cNvSpPr/>
            <p:nvPr/>
          </p:nvSpPr>
          <p:spPr>
            <a:xfrm>
              <a:off x="6543378" y="3508593"/>
              <a:ext cx="534390" cy="660021"/>
            </a:xfrm>
            <a:custGeom>
              <a:avLst/>
              <a:gdLst/>
              <a:ahLst/>
              <a:cxnLst/>
              <a:rect l="l" t="t" r="r" b="b"/>
              <a:pathLst>
                <a:path w="27338" h="33765" extrusionOk="0">
                  <a:moveTo>
                    <a:pt x="22334" y="11743"/>
                  </a:moveTo>
                  <a:cubicBezTo>
                    <a:pt x="22501" y="12644"/>
                    <a:pt x="22701" y="13578"/>
                    <a:pt x="22901" y="14512"/>
                  </a:cubicBezTo>
                  <a:cubicBezTo>
                    <a:pt x="23235" y="16113"/>
                    <a:pt x="23535" y="17714"/>
                    <a:pt x="23869" y="19349"/>
                  </a:cubicBezTo>
                  <a:cubicBezTo>
                    <a:pt x="22835" y="18948"/>
                    <a:pt x="21734" y="18615"/>
                    <a:pt x="20700" y="18248"/>
                  </a:cubicBezTo>
                  <a:cubicBezTo>
                    <a:pt x="19432" y="17814"/>
                    <a:pt x="18165" y="17381"/>
                    <a:pt x="16930" y="16947"/>
                  </a:cubicBezTo>
                  <a:cubicBezTo>
                    <a:pt x="15896" y="16613"/>
                    <a:pt x="14862" y="16246"/>
                    <a:pt x="13828" y="15880"/>
                  </a:cubicBezTo>
                  <a:cubicBezTo>
                    <a:pt x="15463" y="15246"/>
                    <a:pt x="17097" y="14612"/>
                    <a:pt x="18665" y="13811"/>
                  </a:cubicBezTo>
                  <a:cubicBezTo>
                    <a:pt x="19699" y="13311"/>
                    <a:pt x="20700" y="12744"/>
                    <a:pt x="21634" y="12077"/>
                  </a:cubicBezTo>
                  <a:cubicBezTo>
                    <a:pt x="21867" y="11977"/>
                    <a:pt x="22101" y="11843"/>
                    <a:pt x="22334" y="11743"/>
                  </a:cubicBezTo>
                  <a:close/>
                  <a:moveTo>
                    <a:pt x="5289" y="13511"/>
                  </a:moveTo>
                  <a:cubicBezTo>
                    <a:pt x="5422" y="13611"/>
                    <a:pt x="5556" y="13645"/>
                    <a:pt x="5722" y="13711"/>
                  </a:cubicBezTo>
                  <a:cubicBezTo>
                    <a:pt x="6023" y="13845"/>
                    <a:pt x="6356" y="13978"/>
                    <a:pt x="6690" y="14112"/>
                  </a:cubicBezTo>
                  <a:cubicBezTo>
                    <a:pt x="7324" y="14345"/>
                    <a:pt x="7991" y="14545"/>
                    <a:pt x="8624" y="14779"/>
                  </a:cubicBezTo>
                  <a:cubicBezTo>
                    <a:pt x="9759" y="15179"/>
                    <a:pt x="10926" y="15579"/>
                    <a:pt x="12094" y="15980"/>
                  </a:cubicBezTo>
                  <a:cubicBezTo>
                    <a:pt x="12060" y="15980"/>
                    <a:pt x="12027" y="15980"/>
                    <a:pt x="11994" y="16013"/>
                  </a:cubicBezTo>
                  <a:cubicBezTo>
                    <a:pt x="9659" y="16914"/>
                    <a:pt x="7324" y="17848"/>
                    <a:pt x="5122" y="19115"/>
                  </a:cubicBezTo>
                  <a:cubicBezTo>
                    <a:pt x="4655" y="19349"/>
                    <a:pt x="4155" y="19582"/>
                    <a:pt x="3688" y="19816"/>
                  </a:cubicBezTo>
                  <a:cubicBezTo>
                    <a:pt x="4188" y="17714"/>
                    <a:pt x="4755" y="15613"/>
                    <a:pt x="5289" y="13511"/>
                  </a:cubicBezTo>
                  <a:close/>
                  <a:moveTo>
                    <a:pt x="8620" y="0"/>
                  </a:moveTo>
                  <a:cubicBezTo>
                    <a:pt x="8531" y="0"/>
                    <a:pt x="8445" y="49"/>
                    <a:pt x="8391" y="168"/>
                  </a:cubicBezTo>
                  <a:cubicBezTo>
                    <a:pt x="8124" y="669"/>
                    <a:pt x="7991" y="1202"/>
                    <a:pt x="7824" y="1736"/>
                  </a:cubicBezTo>
                  <a:cubicBezTo>
                    <a:pt x="7690" y="2303"/>
                    <a:pt x="7524" y="2837"/>
                    <a:pt x="7357" y="3371"/>
                  </a:cubicBezTo>
                  <a:cubicBezTo>
                    <a:pt x="7057" y="4438"/>
                    <a:pt x="6723" y="5505"/>
                    <a:pt x="6423" y="6573"/>
                  </a:cubicBezTo>
                  <a:cubicBezTo>
                    <a:pt x="5822" y="8708"/>
                    <a:pt x="5255" y="10843"/>
                    <a:pt x="4688" y="13011"/>
                  </a:cubicBezTo>
                  <a:cubicBezTo>
                    <a:pt x="3521" y="17314"/>
                    <a:pt x="2420" y="21684"/>
                    <a:pt x="1486" y="26054"/>
                  </a:cubicBezTo>
                  <a:cubicBezTo>
                    <a:pt x="1219" y="27254"/>
                    <a:pt x="952" y="28489"/>
                    <a:pt x="685" y="29723"/>
                  </a:cubicBezTo>
                  <a:cubicBezTo>
                    <a:pt x="452" y="30924"/>
                    <a:pt x="185" y="32158"/>
                    <a:pt x="18" y="33392"/>
                  </a:cubicBezTo>
                  <a:cubicBezTo>
                    <a:pt x="0" y="33500"/>
                    <a:pt x="100" y="33560"/>
                    <a:pt x="200" y="33560"/>
                  </a:cubicBezTo>
                  <a:cubicBezTo>
                    <a:pt x="285" y="33560"/>
                    <a:pt x="370" y="33517"/>
                    <a:pt x="385" y="33425"/>
                  </a:cubicBezTo>
                  <a:cubicBezTo>
                    <a:pt x="719" y="32358"/>
                    <a:pt x="919" y="31291"/>
                    <a:pt x="1186" y="30190"/>
                  </a:cubicBezTo>
                  <a:cubicBezTo>
                    <a:pt x="1453" y="29122"/>
                    <a:pt x="1686" y="28055"/>
                    <a:pt x="1953" y="26954"/>
                  </a:cubicBezTo>
                  <a:cubicBezTo>
                    <a:pt x="2387" y="25120"/>
                    <a:pt x="2820" y="23285"/>
                    <a:pt x="3287" y="21417"/>
                  </a:cubicBezTo>
                  <a:cubicBezTo>
                    <a:pt x="3454" y="21317"/>
                    <a:pt x="3487" y="21083"/>
                    <a:pt x="3387" y="20950"/>
                  </a:cubicBezTo>
                  <a:cubicBezTo>
                    <a:pt x="3487" y="20883"/>
                    <a:pt x="3554" y="20816"/>
                    <a:pt x="3621" y="20783"/>
                  </a:cubicBezTo>
                  <a:cubicBezTo>
                    <a:pt x="3754" y="20683"/>
                    <a:pt x="3888" y="20583"/>
                    <a:pt x="4021" y="20483"/>
                  </a:cubicBezTo>
                  <a:cubicBezTo>
                    <a:pt x="4321" y="20283"/>
                    <a:pt x="4622" y="20116"/>
                    <a:pt x="4922" y="19916"/>
                  </a:cubicBezTo>
                  <a:cubicBezTo>
                    <a:pt x="5522" y="19549"/>
                    <a:pt x="6156" y="19215"/>
                    <a:pt x="6790" y="18882"/>
                  </a:cubicBezTo>
                  <a:cubicBezTo>
                    <a:pt x="8057" y="18215"/>
                    <a:pt x="9392" y="17647"/>
                    <a:pt x="10726" y="17114"/>
                  </a:cubicBezTo>
                  <a:cubicBezTo>
                    <a:pt x="11460" y="16814"/>
                    <a:pt x="12194" y="16547"/>
                    <a:pt x="12928" y="16246"/>
                  </a:cubicBezTo>
                  <a:cubicBezTo>
                    <a:pt x="15296" y="17047"/>
                    <a:pt x="17631" y="17881"/>
                    <a:pt x="19999" y="18682"/>
                  </a:cubicBezTo>
                  <a:cubicBezTo>
                    <a:pt x="20733" y="18948"/>
                    <a:pt x="21434" y="19182"/>
                    <a:pt x="22134" y="19449"/>
                  </a:cubicBezTo>
                  <a:cubicBezTo>
                    <a:pt x="22768" y="19649"/>
                    <a:pt x="23402" y="19882"/>
                    <a:pt x="24002" y="20083"/>
                  </a:cubicBezTo>
                  <a:cubicBezTo>
                    <a:pt x="24469" y="22284"/>
                    <a:pt x="24903" y="24486"/>
                    <a:pt x="25370" y="26687"/>
                  </a:cubicBezTo>
                  <a:cubicBezTo>
                    <a:pt x="25570" y="27821"/>
                    <a:pt x="25803" y="28956"/>
                    <a:pt x="26037" y="30090"/>
                  </a:cubicBezTo>
                  <a:cubicBezTo>
                    <a:pt x="26137" y="30657"/>
                    <a:pt x="26270" y="31257"/>
                    <a:pt x="26370" y="31824"/>
                  </a:cubicBezTo>
                  <a:cubicBezTo>
                    <a:pt x="26504" y="32391"/>
                    <a:pt x="26571" y="33025"/>
                    <a:pt x="26771" y="33559"/>
                  </a:cubicBezTo>
                  <a:cubicBezTo>
                    <a:pt x="26817" y="33697"/>
                    <a:pt x="26941" y="33765"/>
                    <a:pt x="27061" y="33765"/>
                  </a:cubicBezTo>
                  <a:cubicBezTo>
                    <a:pt x="27202" y="33765"/>
                    <a:pt x="27338" y="33672"/>
                    <a:pt x="27338" y="33492"/>
                  </a:cubicBezTo>
                  <a:cubicBezTo>
                    <a:pt x="27304" y="32992"/>
                    <a:pt x="27204" y="32491"/>
                    <a:pt x="27104" y="31991"/>
                  </a:cubicBezTo>
                  <a:cubicBezTo>
                    <a:pt x="27004" y="31491"/>
                    <a:pt x="26904" y="30990"/>
                    <a:pt x="26804" y="30490"/>
                  </a:cubicBezTo>
                  <a:cubicBezTo>
                    <a:pt x="26604" y="29456"/>
                    <a:pt x="26370" y="28422"/>
                    <a:pt x="26170" y="27388"/>
                  </a:cubicBezTo>
                  <a:cubicBezTo>
                    <a:pt x="25770" y="25353"/>
                    <a:pt x="25370" y="23352"/>
                    <a:pt x="24936" y="21317"/>
                  </a:cubicBezTo>
                  <a:cubicBezTo>
                    <a:pt x="24869" y="20883"/>
                    <a:pt x="24769" y="20450"/>
                    <a:pt x="24669" y="20016"/>
                  </a:cubicBezTo>
                  <a:cubicBezTo>
                    <a:pt x="24736" y="19916"/>
                    <a:pt x="24703" y="19749"/>
                    <a:pt x="24603" y="19649"/>
                  </a:cubicBezTo>
                  <a:cubicBezTo>
                    <a:pt x="23869" y="16146"/>
                    <a:pt x="23135" y="12644"/>
                    <a:pt x="22401" y="9141"/>
                  </a:cubicBezTo>
                  <a:cubicBezTo>
                    <a:pt x="22167" y="8007"/>
                    <a:pt x="21901" y="6906"/>
                    <a:pt x="21667" y="5772"/>
                  </a:cubicBezTo>
                  <a:cubicBezTo>
                    <a:pt x="21400" y="4605"/>
                    <a:pt x="21200" y="3437"/>
                    <a:pt x="20833" y="2303"/>
                  </a:cubicBezTo>
                  <a:cubicBezTo>
                    <a:pt x="20801" y="2224"/>
                    <a:pt x="20716" y="2182"/>
                    <a:pt x="20636" y="2182"/>
                  </a:cubicBezTo>
                  <a:cubicBezTo>
                    <a:pt x="20548" y="2182"/>
                    <a:pt x="20466" y="2232"/>
                    <a:pt x="20466" y="2337"/>
                  </a:cubicBezTo>
                  <a:cubicBezTo>
                    <a:pt x="20566" y="3371"/>
                    <a:pt x="20800" y="4338"/>
                    <a:pt x="21000" y="5339"/>
                  </a:cubicBezTo>
                  <a:cubicBezTo>
                    <a:pt x="21200" y="6373"/>
                    <a:pt x="21434" y="7407"/>
                    <a:pt x="21634" y="8441"/>
                  </a:cubicBezTo>
                  <a:cubicBezTo>
                    <a:pt x="21834" y="9375"/>
                    <a:pt x="22034" y="10309"/>
                    <a:pt x="22201" y="11243"/>
                  </a:cubicBezTo>
                  <a:cubicBezTo>
                    <a:pt x="21634" y="11476"/>
                    <a:pt x="21100" y="11777"/>
                    <a:pt x="20533" y="12043"/>
                  </a:cubicBezTo>
                  <a:cubicBezTo>
                    <a:pt x="19933" y="12344"/>
                    <a:pt x="19299" y="12644"/>
                    <a:pt x="18698" y="12911"/>
                  </a:cubicBezTo>
                  <a:cubicBezTo>
                    <a:pt x="17431" y="13511"/>
                    <a:pt x="16163" y="14112"/>
                    <a:pt x="14896" y="14679"/>
                  </a:cubicBezTo>
                  <a:cubicBezTo>
                    <a:pt x="14228" y="14979"/>
                    <a:pt x="13595" y="15279"/>
                    <a:pt x="12928" y="15579"/>
                  </a:cubicBezTo>
                  <a:cubicBezTo>
                    <a:pt x="11727" y="15179"/>
                    <a:pt x="10526" y="14779"/>
                    <a:pt x="9325" y="14378"/>
                  </a:cubicBezTo>
                  <a:cubicBezTo>
                    <a:pt x="8624" y="14145"/>
                    <a:pt x="7957" y="13911"/>
                    <a:pt x="7257" y="13678"/>
                  </a:cubicBezTo>
                  <a:cubicBezTo>
                    <a:pt x="6890" y="13578"/>
                    <a:pt x="6523" y="13444"/>
                    <a:pt x="6189" y="13344"/>
                  </a:cubicBezTo>
                  <a:cubicBezTo>
                    <a:pt x="5923" y="13278"/>
                    <a:pt x="5656" y="13178"/>
                    <a:pt x="5389" y="13178"/>
                  </a:cubicBezTo>
                  <a:cubicBezTo>
                    <a:pt x="5889" y="11310"/>
                    <a:pt x="6390" y="9475"/>
                    <a:pt x="6923" y="7607"/>
                  </a:cubicBezTo>
                  <a:cubicBezTo>
                    <a:pt x="7257" y="6439"/>
                    <a:pt x="7590" y="5239"/>
                    <a:pt x="7924" y="4071"/>
                  </a:cubicBezTo>
                  <a:cubicBezTo>
                    <a:pt x="8091" y="3471"/>
                    <a:pt x="8291" y="2870"/>
                    <a:pt x="8458" y="2270"/>
                  </a:cubicBezTo>
                  <a:cubicBezTo>
                    <a:pt x="8658" y="1669"/>
                    <a:pt x="8891" y="1069"/>
                    <a:pt x="8958" y="435"/>
                  </a:cubicBezTo>
                  <a:cubicBezTo>
                    <a:pt x="9003" y="210"/>
                    <a:pt x="8805" y="0"/>
                    <a:pt x="86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9"/>
            <p:cNvSpPr/>
            <p:nvPr/>
          </p:nvSpPr>
          <p:spPr>
            <a:xfrm>
              <a:off x="6448103" y="2865793"/>
              <a:ext cx="745737" cy="711314"/>
            </a:xfrm>
            <a:custGeom>
              <a:avLst/>
              <a:gdLst/>
              <a:ahLst/>
              <a:cxnLst/>
              <a:rect l="l" t="t" r="r" b="b"/>
              <a:pathLst>
                <a:path w="38150" h="36389" extrusionOk="0">
                  <a:moveTo>
                    <a:pt x="28504" y="0"/>
                  </a:moveTo>
                  <a:cubicBezTo>
                    <a:pt x="27240" y="0"/>
                    <a:pt x="25981" y="201"/>
                    <a:pt x="24840" y="562"/>
                  </a:cubicBezTo>
                  <a:cubicBezTo>
                    <a:pt x="20437" y="1963"/>
                    <a:pt x="18836" y="6066"/>
                    <a:pt x="17935" y="10369"/>
                  </a:cubicBezTo>
                  <a:cubicBezTo>
                    <a:pt x="17234" y="13839"/>
                    <a:pt x="16968" y="17441"/>
                    <a:pt x="15833" y="20810"/>
                  </a:cubicBezTo>
                  <a:cubicBezTo>
                    <a:pt x="15400" y="22078"/>
                    <a:pt x="14833" y="23345"/>
                    <a:pt x="14066" y="24480"/>
                  </a:cubicBezTo>
                  <a:cubicBezTo>
                    <a:pt x="12831" y="26348"/>
                    <a:pt x="11163" y="27849"/>
                    <a:pt x="9095" y="28549"/>
                  </a:cubicBezTo>
                  <a:cubicBezTo>
                    <a:pt x="7461" y="29083"/>
                    <a:pt x="5626" y="29116"/>
                    <a:pt x="4125" y="29950"/>
                  </a:cubicBezTo>
                  <a:cubicBezTo>
                    <a:pt x="1" y="32223"/>
                    <a:pt x="2168" y="36331"/>
                    <a:pt x="6072" y="36331"/>
                  </a:cubicBezTo>
                  <a:cubicBezTo>
                    <a:pt x="6178" y="36331"/>
                    <a:pt x="6285" y="36327"/>
                    <a:pt x="6393" y="36321"/>
                  </a:cubicBezTo>
                  <a:cubicBezTo>
                    <a:pt x="8420" y="36208"/>
                    <a:pt x="10457" y="36148"/>
                    <a:pt x="12493" y="36148"/>
                  </a:cubicBezTo>
                  <a:cubicBezTo>
                    <a:pt x="14043" y="36148"/>
                    <a:pt x="15592" y="36183"/>
                    <a:pt x="17134" y="36255"/>
                  </a:cubicBezTo>
                  <a:cubicBezTo>
                    <a:pt x="18513" y="36308"/>
                    <a:pt x="19883" y="36389"/>
                    <a:pt x="21248" y="36389"/>
                  </a:cubicBezTo>
                  <a:cubicBezTo>
                    <a:pt x="22459" y="36389"/>
                    <a:pt x="23666" y="36325"/>
                    <a:pt x="24873" y="36121"/>
                  </a:cubicBezTo>
                  <a:cubicBezTo>
                    <a:pt x="27175" y="35754"/>
                    <a:pt x="30978" y="34420"/>
                    <a:pt x="32012" y="32118"/>
                  </a:cubicBezTo>
                  <a:cubicBezTo>
                    <a:pt x="34447" y="26915"/>
                    <a:pt x="36148" y="21377"/>
                    <a:pt x="37182" y="15707"/>
                  </a:cubicBezTo>
                  <a:cubicBezTo>
                    <a:pt x="37983" y="11203"/>
                    <a:pt x="38149" y="6033"/>
                    <a:pt x="35114" y="2597"/>
                  </a:cubicBezTo>
                  <a:cubicBezTo>
                    <a:pt x="33459" y="766"/>
                    <a:pt x="30973" y="0"/>
                    <a:pt x="28504" y="0"/>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9"/>
            <p:cNvSpPr/>
            <p:nvPr/>
          </p:nvSpPr>
          <p:spPr>
            <a:xfrm>
              <a:off x="7370178" y="3504684"/>
              <a:ext cx="534390" cy="660021"/>
            </a:xfrm>
            <a:custGeom>
              <a:avLst/>
              <a:gdLst/>
              <a:ahLst/>
              <a:cxnLst/>
              <a:rect l="l" t="t" r="r" b="b"/>
              <a:pathLst>
                <a:path w="27338" h="33765" extrusionOk="0">
                  <a:moveTo>
                    <a:pt x="22301" y="11743"/>
                  </a:moveTo>
                  <a:cubicBezTo>
                    <a:pt x="22501" y="12644"/>
                    <a:pt x="22701" y="13578"/>
                    <a:pt x="22868" y="14512"/>
                  </a:cubicBezTo>
                  <a:cubicBezTo>
                    <a:pt x="23201" y="16113"/>
                    <a:pt x="23535" y="17714"/>
                    <a:pt x="23869" y="19349"/>
                  </a:cubicBezTo>
                  <a:cubicBezTo>
                    <a:pt x="22834" y="18948"/>
                    <a:pt x="21734" y="18615"/>
                    <a:pt x="20700" y="18248"/>
                  </a:cubicBezTo>
                  <a:lnTo>
                    <a:pt x="20666" y="18248"/>
                  </a:lnTo>
                  <a:cubicBezTo>
                    <a:pt x="19432" y="17814"/>
                    <a:pt x="18164" y="17380"/>
                    <a:pt x="16930" y="16947"/>
                  </a:cubicBezTo>
                  <a:cubicBezTo>
                    <a:pt x="15896" y="16613"/>
                    <a:pt x="14862" y="16246"/>
                    <a:pt x="13828" y="15879"/>
                  </a:cubicBezTo>
                  <a:cubicBezTo>
                    <a:pt x="15463" y="15246"/>
                    <a:pt x="17097" y="14612"/>
                    <a:pt x="18665" y="13811"/>
                  </a:cubicBezTo>
                  <a:cubicBezTo>
                    <a:pt x="19699" y="13311"/>
                    <a:pt x="20700" y="12744"/>
                    <a:pt x="21634" y="12077"/>
                  </a:cubicBezTo>
                  <a:cubicBezTo>
                    <a:pt x="21867" y="11977"/>
                    <a:pt x="22101" y="11843"/>
                    <a:pt x="22301" y="11743"/>
                  </a:cubicBezTo>
                  <a:close/>
                  <a:moveTo>
                    <a:pt x="5289" y="13511"/>
                  </a:moveTo>
                  <a:cubicBezTo>
                    <a:pt x="5389" y="13611"/>
                    <a:pt x="5522" y="13644"/>
                    <a:pt x="5689" y="13711"/>
                  </a:cubicBezTo>
                  <a:cubicBezTo>
                    <a:pt x="6022" y="13845"/>
                    <a:pt x="6356" y="13978"/>
                    <a:pt x="6690" y="14111"/>
                  </a:cubicBezTo>
                  <a:cubicBezTo>
                    <a:pt x="7323" y="14345"/>
                    <a:pt x="7957" y="14545"/>
                    <a:pt x="8591" y="14779"/>
                  </a:cubicBezTo>
                  <a:cubicBezTo>
                    <a:pt x="9758" y="15179"/>
                    <a:pt x="10926" y="15579"/>
                    <a:pt x="12060" y="15979"/>
                  </a:cubicBezTo>
                  <a:cubicBezTo>
                    <a:pt x="12060" y="15979"/>
                    <a:pt x="12027" y="15979"/>
                    <a:pt x="11993" y="16013"/>
                  </a:cubicBezTo>
                  <a:cubicBezTo>
                    <a:pt x="9658" y="16913"/>
                    <a:pt x="7323" y="17847"/>
                    <a:pt x="5122" y="19115"/>
                  </a:cubicBezTo>
                  <a:cubicBezTo>
                    <a:pt x="4621" y="19349"/>
                    <a:pt x="4154" y="19582"/>
                    <a:pt x="3654" y="19816"/>
                  </a:cubicBezTo>
                  <a:cubicBezTo>
                    <a:pt x="4188" y="17714"/>
                    <a:pt x="4722" y="15613"/>
                    <a:pt x="5289" y="13511"/>
                  </a:cubicBezTo>
                  <a:close/>
                  <a:moveTo>
                    <a:pt x="8603" y="0"/>
                  </a:moveTo>
                  <a:cubicBezTo>
                    <a:pt x="8512" y="0"/>
                    <a:pt x="8423" y="49"/>
                    <a:pt x="8357" y="168"/>
                  </a:cubicBezTo>
                  <a:cubicBezTo>
                    <a:pt x="8124" y="669"/>
                    <a:pt x="7991" y="1202"/>
                    <a:pt x="7824" y="1736"/>
                  </a:cubicBezTo>
                  <a:cubicBezTo>
                    <a:pt x="7657" y="2303"/>
                    <a:pt x="7524" y="2837"/>
                    <a:pt x="7357" y="3370"/>
                  </a:cubicBezTo>
                  <a:cubicBezTo>
                    <a:pt x="7023" y="4438"/>
                    <a:pt x="6723" y="5505"/>
                    <a:pt x="6423" y="6573"/>
                  </a:cubicBezTo>
                  <a:cubicBezTo>
                    <a:pt x="5822" y="8708"/>
                    <a:pt x="5222" y="10842"/>
                    <a:pt x="4655" y="13011"/>
                  </a:cubicBezTo>
                  <a:cubicBezTo>
                    <a:pt x="3521" y="17314"/>
                    <a:pt x="2420" y="21684"/>
                    <a:pt x="1453" y="26053"/>
                  </a:cubicBezTo>
                  <a:cubicBezTo>
                    <a:pt x="1186" y="27254"/>
                    <a:pt x="919" y="28488"/>
                    <a:pt x="685" y="29723"/>
                  </a:cubicBezTo>
                  <a:cubicBezTo>
                    <a:pt x="452" y="30924"/>
                    <a:pt x="152" y="32158"/>
                    <a:pt x="18" y="33392"/>
                  </a:cubicBezTo>
                  <a:cubicBezTo>
                    <a:pt x="0" y="33500"/>
                    <a:pt x="90" y="33560"/>
                    <a:pt x="186" y="33560"/>
                  </a:cubicBezTo>
                  <a:cubicBezTo>
                    <a:pt x="268" y="33560"/>
                    <a:pt x="355" y="33517"/>
                    <a:pt x="385" y="33425"/>
                  </a:cubicBezTo>
                  <a:cubicBezTo>
                    <a:pt x="719" y="32358"/>
                    <a:pt x="919" y="31290"/>
                    <a:pt x="1186" y="30190"/>
                  </a:cubicBezTo>
                  <a:cubicBezTo>
                    <a:pt x="1453" y="29122"/>
                    <a:pt x="1686" y="28055"/>
                    <a:pt x="1953" y="26954"/>
                  </a:cubicBezTo>
                  <a:cubicBezTo>
                    <a:pt x="2387" y="25119"/>
                    <a:pt x="2820" y="23285"/>
                    <a:pt x="3287" y="21417"/>
                  </a:cubicBezTo>
                  <a:cubicBezTo>
                    <a:pt x="3421" y="21317"/>
                    <a:pt x="3487" y="21083"/>
                    <a:pt x="3387" y="20950"/>
                  </a:cubicBezTo>
                  <a:cubicBezTo>
                    <a:pt x="3454" y="20883"/>
                    <a:pt x="3554" y="20816"/>
                    <a:pt x="3621" y="20783"/>
                  </a:cubicBezTo>
                  <a:cubicBezTo>
                    <a:pt x="3754" y="20683"/>
                    <a:pt x="3888" y="20583"/>
                    <a:pt x="4021" y="20483"/>
                  </a:cubicBezTo>
                  <a:cubicBezTo>
                    <a:pt x="4321" y="20283"/>
                    <a:pt x="4621" y="20116"/>
                    <a:pt x="4922" y="19916"/>
                  </a:cubicBezTo>
                  <a:cubicBezTo>
                    <a:pt x="5522" y="19549"/>
                    <a:pt x="6156" y="19215"/>
                    <a:pt x="6790" y="18882"/>
                  </a:cubicBezTo>
                  <a:cubicBezTo>
                    <a:pt x="8057" y="18214"/>
                    <a:pt x="9392" y="17647"/>
                    <a:pt x="10726" y="17114"/>
                  </a:cubicBezTo>
                  <a:cubicBezTo>
                    <a:pt x="11460" y="16813"/>
                    <a:pt x="12160" y="16547"/>
                    <a:pt x="12894" y="16246"/>
                  </a:cubicBezTo>
                  <a:cubicBezTo>
                    <a:pt x="15262" y="17047"/>
                    <a:pt x="17631" y="17881"/>
                    <a:pt x="19999" y="18681"/>
                  </a:cubicBezTo>
                  <a:cubicBezTo>
                    <a:pt x="20700" y="18948"/>
                    <a:pt x="21433" y="19182"/>
                    <a:pt x="22134" y="19449"/>
                  </a:cubicBezTo>
                  <a:cubicBezTo>
                    <a:pt x="22768" y="19649"/>
                    <a:pt x="23368" y="19882"/>
                    <a:pt x="24002" y="20082"/>
                  </a:cubicBezTo>
                  <a:cubicBezTo>
                    <a:pt x="24469" y="22284"/>
                    <a:pt x="24903" y="24486"/>
                    <a:pt x="25336" y="26687"/>
                  </a:cubicBezTo>
                  <a:cubicBezTo>
                    <a:pt x="25570" y="27821"/>
                    <a:pt x="25803" y="28955"/>
                    <a:pt x="26037" y="30090"/>
                  </a:cubicBezTo>
                  <a:cubicBezTo>
                    <a:pt x="26137" y="30657"/>
                    <a:pt x="26270" y="31257"/>
                    <a:pt x="26370" y="31824"/>
                  </a:cubicBezTo>
                  <a:cubicBezTo>
                    <a:pt x="26470" y="32391"/>
                    <a:pt x="26570" y="33025"/>
                    <a:pt x="26771" y="33559"/>
                  </a:cubicBezTo>
                  <a:cubicBezTo>
                    <a:pt x="26817" y="33697"/>
                    <a:pt x="26941" y="33765"/>
                    <a:pt x="27061" y="33765"/>
                  </a:cubicBezTo>
                  <a:cubicBezTo>
                    <a:pt x="27202" y="33765"/>
                    <a:pt x="27338" y="33672"/>
                    <a:pt x="27338" y="33492"/>
                  </a:cubicBezTo>
                  <a:cubicBezTo>
                    <a:pt x="27304" y="32992"/>
                    <a:pt x="27204" y="32491"/>
                    <a:pt x="27104" y="31991"/>
                  </a:cubicBezTo>
                  <a:cubicBezTo>
                    <a:pt x="27004" y="31491"/>
                    <a:pt x="26904" y="30990"/>
                    <a:pt x="26804" y="30490"/>
                  </a:cubicBezTo>
                  <a:cubicBezTo>
                    <a:pt x="26604" y="29456"/>
                    <a:pt x="26370" y="28422"/>
                    <a:pt x="26170" y="27388"/>
                  </a:cubicBezTo>
                  <a:cubicBezTo>
                    <a:pt x="25770" y="25353"/>
                    <a:pt x="25370" y="23351"/>
                    <a:pt x="24936" y="21317"/>
                  </a:cubicBezTo>
                  <a:cubicBezTo>
                    <a:pt x="24836" y="20883"/>
                    <a:pt x="24769" y="20449"/>
                    <a:pt x="24669" y="20016"/>
                  </a:cubicBezTo>
                  <a:cubicBezTo>
                    <a:pt x="24736" y="19916"/>
                    <a:pt x="24702" y="19749"/>
                    <a:pt x="24602" y="19649"/>
                  </a:cubicBezTo>
                  <a:cubicBezTo>
                    <a:pt x="23869" y="16146"/>
                    <a:pt x="23135" y="12644"/>
                    <a:pt x="22401" y="9141"/>
                  </a:cubicBezTo>
                  <a:cubicBezTo>
                    <a:pt x="22134" y="8007"/>
                    <a:pt x="21900" y="6906"/>
                    <a:pt x="21667" y="5772"/>
                  </a:cubicBezTo>
                  <a:cubicBezTo>
                    <a:pt x="21400" y="4605"/>
                    <a:pt x="21200" y="3437"/>
                    <a:pt x="20800" y="2303"/>
                  </a:cubicBezTo>
                  <a:cubicBezTo>
                    <a:pt x="20784" y="2223"/>
                    <a:pt x="20700" y="2182"/>
                    <a:pt x="20619" y="2182"/>
                  </a:cubicBezTo>
                  <a:cubicBezTo>
                    <a:pt x="20532" y="2182"/>
                    <a:pt x="20449" y="2232"/>
                    <a:pt x="20466" y="2336"/>
                  </a:cubicBezTo>
                  <a:cubicBezTo>
                    <a:pt x="20566" y="3370"/>
                    <a:pt x="20800" y="4338"/>
                    <a:pt x="21000" y="5339"/>
                  </a:cubicBezTo>
                  <a:cubicBezTo>
                    <a:pt x="21200" y="6373"/>
                    <a:pt x="21400" y="7407"/>
                    <a:pt x="21634" y="8441"/>
                  </a:cubicBezTo>
                  <a:cubicBezTo>
                    <a:pt x="21834" y="9375"/>
                    <a:pt x="22001" y="10309"/>
                    <a:pt x="22201" y="11243"/>
                  </a:cubicBezTo>
                  <a:cubicBezTo>
                    <a:pt x="21634" y="11476"/>
                    <a:pt x="21100" y="11776"/>
                    <a:pt x="20533" y="12043"/>
                  </a:cubicBezTo>
                  <a:cubicBezTo>
                    <a:pt x="19932" y="12344"/>
                    <a:pt x="19299" y="12644"/>
                    <a:pt x="18665" y="12911"/>
                  </a:cubicBezTo>
                  <a:cubicBezTo>
                    <a:pt x="17431" y="13511"/>
                    <a:pt x="16163" y="14111"/>
                    <a:pt x="14895" y="14679"/>
                  </a:cubicBezTo>
                  <a:cubicBezTo>
                    <a:pt x="14228" y="14979"/>
                    <a:pt x="13561" y="15279"/>
                    <a:pt x="12927" y="15579"/>
                  </a:cubicBezTo>
                  <a:cubicBezTo>
                    <a:pt x="11727" y="15179"/>
                    <a:pt x="10526" y="14779"/>
                    <a:pt x="9325" y="14378"/>
                  </a:cubicBezTo>
                  <a:cubicBezTo>
                    <a:pt x="8624" y="14145"/>
                    <a:pt x="7924" y="13911"/>
                    <a:pt x="7257" y="13678"/>
                  </a:cubicBezTo>
                  <a:cubicBezTo>
                    <a:pt x="6890" y="13578"/>
                    <a:pt x="6523" y="13444"/>
                    <a:pt x="6156" y="13344"/>
                  </a:cubicBezTo>
                  <a:cubicBezTo>
                    <a:pt x="5922" y="13278"/>
                    <a:pt x="5656" y="13177"/>
                    <a:pt x="5389" y="13177"/>
                  </a:cubicBezTo>
                  <a:cubicBezTo>
                    <a:pt x="5889" y="11309"/>
                    <a:pt x="6389" y="9475"/>
                    <a:pt x="6890" y="7607"/>
                  </a:cubicBezTo>
                  <a:cubicBezTo>
                    <a:pt x="7223" y="6439"/>
                    <a:pt x="7590" y="5238"/>
                    <a:pt x="7924" y="4071"/>
                  </a:cubicBezTo>
                  <a:cubicBezTo>
                    <a:pt x="8091" y="3471"/>
                    <a:pt x="8257" y="2870"/>
                    <a:pt x="8458" y="2270"/>
                  </a:cubicBezTo>
                  <a:cubicBezTo>
                    <a:pt x="8624" y="1669"/>
                    <a:pt x="8858" y="1069"/>
                    <a:pt x="8958" y="435"/>
                  </a:cubicBezTo>
                  <a:cubicBezTo>
                    <a:pt x="8980" y="210"/>
                    <a:pt x="8790" y="0"/>
                    <a:pt x="860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9"/>
            <p:cNvSpPr/>
            <p:nvPr/>
          </p:nvSpPr>
          <p:spPr>
            <a:xfrm>
              <a:off x="7082967" y="2806213"/>
              <a:ext cx="444061" cy="402033"/>
            </a:xfrm>
            <a:custGeom>
              <a:avLst/>
              <a:gdLst/>
              <a:ahLst/>
              <a:cxnLst/>
              <a:rect l="l" t="t" r="r" b="b"/>
              <a:pathLst>
                <a:path w="22717" h="20567" extrusionOk="0">
                  <a:moveTo>
                    <a:pt x="18845" y="1"/>
                  </a:moveTo>
                  <a:cubicBezTo>
                    <a:pt x="17687" y="1"/>
                    <a:pt x="16865" y="1107"/>
                    <a:pt x="16379" y="2443"/>
                  </a:cubicBezTo>
                  <a:cubicBezTo>
                    <a:pt x="16012" y="3410"/>
                    <a:pt x="15812" y="4444"/>
                    <a:pt x="15578" y="5445"/>
                  </a:cubicBezTo>
                  <a:cubicBezTo>
                    <a:pt x="15245" y="6846"/>
                    <a:pt x="14878" y="7947"/>
                    <a:pt x="14244" y="9281"/>
                  </a:cubicBezTo>
                  <a:cubicBezTo>
                    <a:pt x="13811" y="10115"/>
                    <a:pt x="13410" y="10982"/>
                    <a:pt x="12877" y="11750"/>
                  </a:cubicBezTo>
                  <a:cubicBezTo>
                    <a:pt x="12243" y="12650"/>
                    <a:pt x="11476" y="13451"/>
                    <a:pt x="10608" y="14118"/>
                  </a:cubicBezTo>
                  <a:cubicBezTo>
                    <a:pt x="8974" y="15385"/>
                    <a:pt x="7039" y="16286"/>
                    <a:pt x="5104" y="17020"/>
                  </a:cubicBezTo>
                  <a:cubicBezTo>
                    <a:pt x="4004" y="17420"/>
                    <a:pt x="2903" y="17821"/>
                    <a:pt x="1769" y="18154"/>
                  </a:cubicBezTo>
                  <a:cubicBezTo>
                    <a:pt x="1001" y="18388"/>
                    <a:pt x="1" y="18855"/>
                    <a:pt x="201" y="19488"/>
                  </a:cubicBezTo>
                  <a:lnTo>
                    <a:pt x="201" y="19455"/>
                  </a:lnTo>
                  <a:cubicBezTo>
                    <a:pt x="268" y="19689"/>
                    <a:pt x="501" y="19955"/>
                    <a:pt x="968" y="20222"/>
                  </a:cubicBezTo>
                  <a:cubicBezTo>
                    <a:pt x="1483" y="20493"/>
                    <a:pt x="2063" y="20566"/>
                    <a:pt x="2620" y="20566"/>
                  </a:cubicBezTo>
                  <a:cubicBezTo>
                    <a:pt x="2750" y="20566"/>
                    <a:pt x="2877" y="20562"/>
                    <a:pt x="3003" y="20556"/>
                  </a:cubicBezTo>
                  <a:cubicBezTo>
                    <a:pt x="6505" y="20489"/>
                    <a:pt x="9974" y="20089"/>
                    <a:pt x="13377" y="19355"/>
                  </a:cubicBezTo>
                  <a:cubicBezTo>
                    <a:pt x="14444" y="19121"/>
                    <a:pt x="15612" y="18821"/>
                    <a:pt x="16446" y="18054"/>
                  </a:cubicBezTo>
                  <a:cubicBezTo>
                    <a:pt x="16946" y="17554"/>
                    <a:pt x="17313" y="16920"/>
                    <a:pt x="17647" y="16253"/>
                  </a:cubicBezTo>
                  <a:cubicBezTo>
                    <a:pt x="19114" y="13417"/>
                    <a:pt x="20115" y="10382"/>
                    <a:pt x="21116" y="7346"/>
                  </a:cubicBezTo>
                  <a:cubicBezTo>
                    <a:pt x="21883" y="5078"/>
                    <a:pt x="22717" y="2109"/>
                    <a:pt x="20282" y="508"/>
                  </a:cubicBezTo>
                  <a:cubicBezTo>
                    <a:pt x="19756" y="155"/>
                    <a:pt x="19277" y="1"/>
                    <a:pt x="18845" y="1"/>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9"/>
            <p:cNvSpPr/>
            <p:nvPr/>
          </p:nvSpPr>
          <p:spPr>
            <a:xfrm>
              <a:off x="7307919" y="2829963"/>
              <a:ext cx="712721" cy="743235"/>
            </a:xfrm>
            <a:custGeom>
              <a:avLst/>
              <a:gdLst/>
              <a:ahLst/>
              <a:cxnLst/>
              <a:rect l="l" t="t" r="r" b="b"/>
              <a:pathLst>
                <a:path w="36461" h="38022" extrusionOk="0">
                  <a:moveTo>
                    <a:pt x="24563" y="0"/>
                  </a:moveTo>
                  <a:cubicBezTo>
                    <a:pt x="22813" y="0"/>
                    <a:pt x="21065" y="485"/>
                    <a:pt x="19481" y="1595"/>
                  </a:cubicBezTo>
                  <a:cubicBezTo>
                    <a:pt x="13911" y="5464"/>
                    <a:pt x="14978" y="11569"/>
                    <a:pt x="14978" y="17406"/>
                  </a:cubicBezTo>
                  <a:cubicBezTo>
                    <a:pt x="14978" y="20975"/>
                    <a:pt x="15512" y="24711"/>
                    <a:pt x="14511" y="27580"/>
                  </a:cubicBezTo>
                  <a:cubicBezTo>
                    <a:pt x="13811" y="29615"/>
                    <a:pt x="12310" y="31216"/>
                    <a:pt x="9274" y="32017"/>
                  </a:cubicBezTo>
                  <a:cubicBezTo>
                    <a:pt x="7006" y="32650"/>
                    <a:pt x="4738" y="33251"/>
                    <a:pt x="2436" y="33885"/>
                  </a:cubicBezTo>
                  <a:cubicBezTo>
                    <a:pt x="1702" y="34085"/>
                    <a:pt x="902" y="34318"/>
                    <a:pt x="535" y="34985"/>
                  </a:cubicBezTo>
                  <a:cubicBezTo>
                    <a:pt x="1" y="35886"/>
                    <a:pt x="668" y="37120"/>
                    <a:pt x="1602" y="37587"/>
                  </a:cubicBezTo>
                  <a:cubicBezTo>
                    <a:pt x="2216" y="37916"/>
                    <a:pt x="2901" y="38000"/>
                    <a:pt x="3602" y="38000"/>
                  </a:cubicBezTo>
                  <a:cubicBezTo>
                    <a:pt x="3968" y="38000"/>
                    <a:pt x="4338" y="37977"/>
                    <a:pt x="4704" y="37954"/>
                  </a:cubicBezTo>
                  <a:cubicBezTo>
                    <a:pt x="6731" y="37841"/>
                    <a:pt x="8768" y="37781"/>
                    <a:pt x="10804" y="37781"/>
                  </a:cubicBezTo>
                  <a:cubicBezTo>
                    <a:pt x="12354" y="37781"/>
                    <a:pt x="13903" y="37815"/>
                    <a:pt x="15445" y="37887"/>
                  </a:cubicBezTo>
                  <a:cubicBezTo>
                    <a:pt x="16807" y="37941"/>
                    <a:pt x="18177" y="38022"/>
                    <a:pt x="19547" y="38022"/>
                  </a:cubicBezTo>
                  <a:cubicBezTo>
                    <a:pt x="20762" y="38022"/>
                    <a:pt x="21977" y="37958"/>
                    <a:pt x="23184" y="37754"/>
                  </a:cubicBezTo>
                  <a:cubicBezTo>
                    <a:pt x="25486" y="37387"/>
                    <a:pt x="29255" y="36053"/>
                    <a:pt x="30323" y="33751"/>
                  </a:cubicBezTo>
                  <a:cubicBezTo>
                    <a:pt x="32724" y="28547"/>
                    <a:pt x="34459" y="23010"/>
                    <a:pt x="35493" y="17339"/>
                  </a:cubicBezTo>
                  <a:cubicBezTo>
                    <a:pt x="36294" y="12836"/>
                    <a:pt x="36460" y="7666"/>
                    <a:pt x="33391" y="4230"/>
                  </a:cubicBezTo>
                  <a:cubicBezTo>
                    <a:pt x="31168" y="1723"/>
                    <a:pt x="27863" y="0"/>
                    <a:pt x="24563" y="0"/>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9"/>
            <p:cNvSpPr/>
            <p:nvPr/>
          </p:nvSpPr>
          <p:spPr>
            <a:xfrm>
              <a:off x="7191866" y="3903687"/>
              <a:ext cx="128466" cy="229918"/>
            </a:xfrm>
            <a:custGeom>
              <a:avLst/>
              <a:gdLst/>
              <a:ahLst/>
              <a:cxnLst/>
              <a:rect l="l" t="t" r="r" b="b"/>
              <a:pathLst>
                <a:path w="6572" h="11762" extrusionOk="0">
                  <a:moveTo>
                    <a:pt x="3447" y="0"/>
                  </a:moveTo>
                  <a:cubicBezTo>
                    <a:pt x="2922" y="0"/>
                    <a:pt x="2407" y="200"/>
                    <a:pt x="2035" y="571"/>
                  </a:cubicBezTo>
                  <a:cubicBezTo>
                    <a:pt x="1635" y="971"/>
                    <a:pt x="701" y="771"/>
                    <a:pt x="534" y="1305"/>
                  </a:cubicBezTo>
                  <a:cubicBezTo>
                    <a:pt x="0" y="3173"/>
                    <a:pt x="534" y="5875"/>
                    <a:pt x="334" y="7810"/>
                  </a:cubicBezTo>
                  <a:cubicBezTo>
                    <a:pt x="301" y="8410"/>
                    <a:pt x="234" y="8977"/>
                    <a:pt x="167" y="9544"/>
                  </a:cubicBezTo>
                  <a:cubicBezTo>
                    <a:pt x="134" y="9844"/>
                    <a:pt x="134" y="10145"/>
                    <a:pt x="234" y="10411"/>
                  </a:cubicBezTo>
                  <a:cubicBezTo>
                    <a:pt x="367" y="10745"/>
                    <a:pt x="667" y="11312"/>
                    <a:pt x="968" y="11546"/>
                  </a:cubicBezTo>
                  <a:cubicBezTo>
                    <a:pt x="1210" y="11715"/>
                    <a:pt x="1522" y="11762"/>
                    <a:pt x="1828" y="11762"/>
                  </a:cubicBezTo>
                  <a:cubicBezTo>
                    <a:pt x="1944" y="11762"/>
                    <a:pt x="2059" y="11755"/>
                    <a:pt x="2169" y="11746"/>
                  </a:cubicBezTo>
                  <a:lnTo>
                    <a:pt x="4203" y="11679"/>
                  </a:lnTo>
                  <a:cubicBezTo>
                    <a:pt x="4737" y="11646"/>
                    <a:pt x="5337" y="11612"/>
                    <a:pt x="5704" y="11212"/>
                  </a:cubicBezTo>
                  <a:cubicBezTo>
                    <a:pt x="5971" y="10945"/>
                    <a:pt x="6038" y="10545"/>
                    <a:pt x="6138" y="10178"/>
                  </a:cubicBezTo>
                  <a:cubicBezTo>
                    <a:pt x="6271" y="9511"/>
                    <a:pt x="6338" y="8844"/>
                    <a:pt x="6372" y="8210"/>
                  </a:cubicBezTo>
                  <a:lnTo>
                    <a:pt x="6405" y="8210"/>
                  </a:lnTo>
                  <a:cubicBezTo>
                    <a:pt x="6472" y="7243"/>
                    <a:pt x="6472" y="6309"/>
                    <a:pt x="6538" y="5341"/>
                  </a:cubicBezTo>
                  <a:cubicBezTo>
                    <a:pt x="6572" y="4441"/>
                    <a:pt x="6505" y="3473"/>
                    <a:pt x="6372" y="2573"/>
                  </a:cubicBezTo>
                  <a:cubicBezTo>
                    <a:pt x="6338" y="2106"/>
                    <a:pt x="6238" y="1672"/>
                    <a:pt x="6005" y="1272"/>
                  </a:cubicBezTo>
                  <a:cubicBezTo>
                    <a:pt x="5804" y="938"/>
                    <a:pt x="5504" y="705"/>
                    <a:pt x="5171" y="504"/>
                  </a:cubicBezTo>
                  <a:cubicBezTo>
                    <a:pt x="4704" y="204"/>
                    <a:pt x="4137" y="4"/>
                    <a:pt x="3570" y="4"/>
                  </a:cubicBezTo>
                  <a:cubicBezTo>
                    <a:pt x="3529" y="2"/>
                    <a:pt x="3488" y="0"/>
                    <a:pt x="3447" y="0"/>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9"/>
            <p:cNvSpPr/>
            <p:nvPr/>
          </p:nvSpPr>
          <p:spPr>
            <a:xfrm>
              <a:off x="7030149" y="4058777"/>
              <a:ext cx="290847" cy="115858"/>
            </a:xfrm>
            <a:custGeom>
              <a:avLst/>
              <a:gdLst/>
              <a:ahLst/>
              <a:cxnLst/>
              <a:rect l="l" t="t" r="r" b="b"/>
              <a:pathLst>
                <a:path w="14879" h="5927" extrusionOk="0">
                  <a:moveTo>
                    <a:pt x="8521" y="0"/>
                  </a:moveTo>
                  <a:cubicBezTo>
                    <a:pt x="8302" y="0"/>
                    <a:pt x="8107" y="70"/>
                    <a:pt x="7973" y="276"/>
                  </a:cubicBezTo>
                  <a:cubicBezTo>
                    <a:pt x="7840" y="509"/>
                    <a:pt x="7806" y="810"/>
                    <a:pt x="7673" y="1043"/>
                  </a:cubicBezTo>
                  <a:cubicBezTo>
                    <a:pt x="7339" y="1677"/>
                    <a:pt x="6539" y="1910"/>
                    <a:pt x="5838" y="2077"/>
                  </a:cubicBezTo>
                  <a:cubicBezTo>
                    <a:pt x="4304" y="2444"/>
                    <a:pt x="2769" y="2944"/>
                    <a:pt x="1302" y="3578"/>
                  </a:cubicBezTo>
                  <a:cubicBezTo>
                    <a:pt x="901" y="3745"/>
                    <a:pt x="501" y="3945"/>
                    <a:pt x="268" y="4312"/>
                  </a:cubicBezTo>
                  <a:cubicBezTo>
                    <a:pt x="1" y="4746"/>
                    <a:pt x="67" y="5213"/>
                    <a:pt x="468" y="5546"/>
                  </a:cubicBezTo>
                  <a:cubicBezTo>
                    <a:pt x="748" y="5784"/>
                    <a:pt x="1043" y="5826"/>
                    <a:pt x="1360" y="5826"/>
                  </a:cubicBezTo>
                  <a:cubicBezTo>
                    <a:pt x="1534" y="5826"/>
                    <a:pt x="1714" y="5813"/>
                    <a:pt x="1902" y="5813"/>
                  </a:cubicBezTo>
                  <a:cubicBezTo>
                    <a:pt x="2469" y="5847"/>
                    <a:pt x="3070" y="5880"/>
                    <a:pt x="3637" y="5913"/>
                  </a:cubicBezTo>
                  <a:cubicBezTo>
                    <a:pt x="3923" y="5922"/>
                    <a:pt x="4209" y="5926"/>
                    <a:pt x="4495" y="5926"/>
                  </a:cubicBezTo>
                  <a:cubicBezTo>
                    <a:pt x="6344" y="5926"/>
                    <a:pt x="8197" y="5753"/>
                    <a:pt x="10075" y="5580"/>
                  </a:cubicBezTo>
                  <a:cubicBezTo>
                    <a:pt x="11009" y="5480"/>
                    <a:pt x="11943" y="5413"/>
                    <a:pt x="12877" y="5313"/>
                  </a:cubicBezTo>
                  <a:cubicBezTo>
                    <a:pt x="13227" y="5272"/>
                    <a:pt x="13603" y="5243"/>
                    <a:pt x="13973" y="5243"/>
                  </a:cubicBezTo>
                  <a:cubicBezTo>
                    <a:pt x="14202" y="5243"/>
                    <a:pt x="14428" y="5254"/>
                    <a:pt x="14645" y="5279"/>
                  </a:cubicBezTo>
                  <a:cubicBezTo>
                    <a:pt x="14745" y="5113"/>
                    <a:pt x="14778" y="4879"/>
                    <a:pt x="14778" y="4679"/>
                  </a:cubicBezTo>
                  <a:cubicBezTo>
                    <a:pt x="14778" y="3512"/>
                    <a:pt x="14878" y="2311"/>
                    <a:pt x="14778" y="1143"/>
                  </a:cubicBezTo>
                  <a:cubicBezTo>
                    <a:pt x="14759" y="778"/>
                    <a:pt x="14574" y="701"/>
                    <a:pt x="14318" y="701"/>
                  </a:cubicBezTo>
                  <a:cubicBezTo>
                    <a:pt x="14130" y="701"/>
                    <a:pt x="13904" y="743"/>
                    <a:pt x="13677" y="743"/>
                  </a:cubicBezTo>
                  <a:cubicBezTo>
                    <a:pt x="13077" y="743"/>
                    <a:pt x="12443" y="676"/>
                    <a:pt x="11809" y="609"/>
                  </a:cubicBezTo>
                  <a:cubicBezTo>
                    <a:pt x="11109" y="543"/>
                    <a:pt x="10375" y="443"/>
                    <a:pt x="9674" y="276"/>
                  </a:cubicBezTo>
                  <a:cubicBezTo>
                    <a:pt x="9356" y="212"/>
                    <a:pt x="8903" y="0"/>
                    <a:pt x="8521" y="0"/>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9"/>
            <p:cNvSpPr/>
            <p:nvPr/>
          </p:nvSpPr>
          <p:spPr>
            <a:xfrm>
              <a:off x="7498332" y="3124563"/>
              <a:ext cx="665" cy="1310"/>
            </a:xfrm>
            <a:custGeom>
              <a:avLst/>
              <a:gdLst/>
              <a:ahLst/>
              <a:cxnLst/>
              <a:rect l="l" t="t" r="r" b="b"/>
              <a:pathLst>
                <a:path w="34" h="67" extrusionOk="0">
                  <a:moveTo>
                    <a:pt x="34" y="0"/>
                  </a:moveTo>
                  <a:lnTo>
                    <a:pt x="0" y="67"/>
                  </a:lnTo>
                  <a:cubicBezTo>
                    <a:pt x="34" y="67"/>
                    <a:pt x="34" y="33"/>
                    <a:pt x="34" y="0"/>
                  </a:cubicBezTo>
                  <a:close/>
                </a:path>
              </a:pathLst>
            </a:custGeom>
            <a:solidFill>
              <a:srgbClr val="7A48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9"/>
            <p:cNvSpPr/>
            <p:nvPr/>
          </p:nvSpPr>
          <p:spPr>
            <a:xfrm>
              <a:off x="7521808" y="2780918"/>
              <a:ext cx="1310" cy="6548"/>
            </a:xfrm>
            <a:custGeom>
              <a:avLst/>
              <a:gdLst/>
              <a:ahLst/>
              <a:cxnLst/>
              <a:rect l="l" t="t" r="r" b="b"/>
              <a:pathLst>
                <a:path w="67" h="335" extrusionOk="0">
                  <a:moveTo>
                    <a:pt x="67" y="1"/>
                  </a:moveTo>
                  <a:lnTo>
                    <a:pt x="0" y="334"/>
                  </a:lnTo>
                  <a:lnTo>
                    <a:pt x="0" y="334"/>
                  </a:lnTo>
                  <a:close/>
                </a:path>
              </a:pathLst>
            </a:custGeom>
            <a:solidFill>
              <a:srgbClr val="7A48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9"/>
            <p:cNvSpPr/>
            <p:nvPr/>
          </p:nvSpPr>
          <p:spPr>
            <a:xfrm>
              <a:off x="7380949" y="2705230"/>
              <a:ext cx="173895" cy="250462"/>
            </a:xfrm>
            <a:custGeom>
              <a:avLst/>
              <a:gdLst/>
              <a:ahLst/>
              <a:cxnLst/>
              <a:rect l="l" t="t" r="r" b="b"/>
              <a:pathLst>
                <a:path w="8896" h="12813" extrusionOk="0">
                  <a:moveTo>
                    <a:pt x="5812" y="1"/>
                  </a:moveTo>
                  <a:cubicBezTo>
                    <a:pt x="5195" y="1"/>
                    <a:pt x="4561" y="206"/>
                    <a:pt x="4004" y="671"/>
                  </a:cubicBezTo>
                  <a:cubicBezTo>
                    <a:pt x="3603" y="971"/>
                    <a:pt x="3270" y="1304"/>
                    <a:pt x="2970" y="1671"/>
                  </a:cubicBezTo>
                  <a:cubicBezTo>
                    <a:pt x="2436" y="2305"/>
                    <a:pt x="2036" y="3006"/>
                    <a:pt x="1735" y="3773"/>
                  </a:cubicBezTo>
                  <a:cubicBezTo>
                    <a:pt x="1035" y="5541"/>
                    <a:pt x="401" y="8543"/>
                    <a:pt x="1" y="10378"/>
                  </a:cubicBezTo>
                  <a:cubicBezTo>
                    <a:pt x="1836" y="11678"/>
                    <a:pt x="4171" y="11845"/>
                    <a:pt x="6172" y="12813"/>
                  </a:cubicBezTo>
                  <a:cubicBezTo>
                    <a:pt x="7540" y="10378"/>
                    <a:pt x="7840" y="7709"/>
                    <a:pt x="8307" y="5007"/>
                  </a:cubicBezTo>
                  <a:cubicBezTo>
                    <a:pt x="8407" y="4440"/>
                    <a:pt x="8507" y="3840"/>
                    <a:pt x="8607" y="3239"/>
                  </a:cubicBezTo>
                  <a:cubicBezTo>
                    <a:pt x="8896" y="1385"/>
                    <a:pt x="7413" y="1"/>
                    <a:pt x="58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9"/>
            <p:cNvSpPr/>
            <p:nvPr/>
          </p:nvSpPr>
          <p:spPr>
            <a:xfrm>
              <a:off x="7000809" y="3214736"/>
              <a:ext cx="639692" cy="743802"/>
            </a:xfrm>
            <a:custGeom>
              <a:avLst/>
              <a:gdLst/>
              <a:ahLst/>
              <a:cxnLst/>
              <a:rect l="l" t="t" r="r" b="b"/>
              <a:pathLst>
                <a:path w="32725" h="38051" extrusionOk="0">
                  <a:moveTo>
                    <a:pt x="29486" y="1"/>
                  </a:moveTo>
                  <a:cubicBezTo>
                    <a:pt x="29260" y="1"/>
                    <a:pt x="29013" y="67"/>
                    <a:pt x="28788" y="124"/>
                  </a:cubicBezTo>
                  <a:cubicBezTo>
                    <a:pt x="24151" y="1492"/>
                    <a:pt x="19515" y="2859"/>
                    <a:pt x="15078" y="4761"/>
                  </a:cubicBezTo>
                  <a:cubicBezTo>
                    <a:pt x="11009" y="6462"/>
                    <a:pt x="7106" y="8030"/>
                    <a:pt x="4104" y="11365"/>
                  </a:cubicBezTo>
                  <a:cubicBezTo>
                    <a:pt x="1" y="15935"/>
                    <a:pt x="3403" y="22707"/>
                    <a:pt x="5238" y="27443"/>
                  </a:cubicBezTo>
                  <a:cubicBezTo>
                    <a:pt x="6505" y="30746"/>
                    <a:pt x="11042" y="34749"/>
                    <a:pt x="12309" y="38051"/>
                  </a:cubicBezTo>
                  <a:cubicBezTo>
                    <a:pt x="12243" y="37884"/>
                    <a:pt x="20949" y="33915"/>
                    <a:pt x="21383" y="33715"/>
                  </a:cubicBezTo>
                  <a:cubicBezTo>
                    <a:pt x="21816" y="33481"/>
                    <a:pt x="18847" y="26943"/>
                    <a:pt x="18714" y="26176"/>
                  </a:cubicBezTo>
                  <a:cubicBezTo>
                    <a:pt x="18280" y="23441"/>
                    <a:pt x="15245" y="21939"/>
                    <a:pt x="14678" y="19238"/>
                  </a:cubicBezTo>
                  <a:cubicBezTo>
                    <a:pt x="14444" y="18170"/>
                    <a:pt x="14244" y="16802"/>
                    <a:pt x="13977" y="15335"/>
                  </a:cubicBezTo>
                  <a:cubicBezTo>
                    <a:pt x="14811" y="15168"/>
                    <a:pt x="15645" y="15035"/>
                    <a:pt x="16479" y="15001"/>
                  </a:cubicBezTo>
                  <a:cubicBezTo>
                    <a:pt x="17249" y="14967"/>
                    <a:pt x="18021" y="14954"/>
                    <a:pt x="18795" y="14954"/>
                  </a:cubicBezTo>
                  <a:cubicBezTo>
                    <a:pt x="21459" y="14954"/>
                    <a:pt x="24143" y="15110"/>
                    <a:pt x="26800" y="15110"/>
                  </a:cubicBezTo>
                  <a:cubicBezTo>
                    <a:pt x="27152" y="15110"/>
                    <a:pt x="27503" y="15107"/>
                    <a:pt x="27854" y="15101"/>
                  </a:cubicBezTo>
                  <a:lnTo>
                    <a:pt x="28054" y="15101"/>
                  </a:lnTo>
                  <a:cubicBezTo>
                    <a:pt x="30723" y="15035"/>
                    <a:pt x="32724" y="12166"/>
                    <a:pt x="32524" y="8630"/>
                  </a:cubicBezTo>
                  <a:cubicBezTo>
                    <a:pt x="32457" y="7329"/>
                    <a:pt x="31923" y="6328"/>
                    <a:pt x="31523" y="5161"/>
                  </a:cubicBezTo>
                  <a:cubicBezTo>
                    <a:pt x="31023" y="3760"/>
                    <a:pt x="30723" y="2292"/>
                    <a:pt x="30356" y="891"/>
                  </a:cubicBezTo>
                  <a:cubicBezTo>
                    <a:pt x="30256" y="624"/>
                    <a:pt x="30189" y="324"/>
                    <a:pt x="29955" y="157"/>
                  </a:cubicBezTo>
                  <a:cubicBezTo>
                    <a:pt x="29824" y="41"/>
                    <a:pt x="29662" y="1"/>
                    <a:pt x="29486" y="1"/>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9"/>
            <p:cNvSpPr/>
            <p:nvPr/>
          </p:nvSpPr>
          <p:spPr>
            <a:xfrm>
              <a:off x="7151442" y="3142078"/>
              <a:ext cx="702263" cy="834170"/>
            </a:xfrm>
            <a:custGeom>
              <a:avLst/>
              <a:gdLst/>
              <a:ahLst/>
              <a:cxnLst/>
              <a:rect l="l" t="t" r="r" b="b"/>
              <a:pathLst>
                <a:path w="35926" h="42674" extrusionOk="0">
                  <a:moveTo>
                    <a:pt x="30134" y="1"/>
                  </a:moveTo>
                  <a:cubicBezTo>
                    <a:pt x="29274" y="1"/>
                    <a:pt x="28405" y="182"/>
                    <a:pt x="27620" y="505"/>
                  </a:cubicBezTo>
                  <a:cubicBezTo>
                    <a:pt x="25919" y="1206"/>
                    <a:pt x="24484" y="2473"/>
                    <a:pt x="23150" y="3774"/>
                  </a:cubicBezTo>
                  <a:cubicBezTo>
                    <a:pt x="21382" y="5475"/>
                    <a:pt x="19814" y="6810"/>
                    <a:pt x="17679" y="7944"/>
                  </a:cubicBezTo>
                  <a:cubicBezTo>
                    <a:pt x="16178" y="8711"/>
                    <a:pt x="14677" y="9412"/>
                    <a:pt x="13176" y="10145"/>
                  </a:cubicBezTo>
                  <a:cubicBezTo>
                    <a:pt x="11375" y="11046"/>
                    <a:pt x="8740" y="12047"/>
                    <a:pt x="6638" y="13381"/>
                  </a:cubicBezTo>
                  <a:cubicBezTo>
                    <a:pt x="5437" y="13615"/>
                    <a:pt x="4403" y="13981"/>
                    <a:pt x="3403" y="15116"/>
                  </a:cubicBezTo>
                  <a:cubicBezTo>
                    <a:pt x="3269" y="15249"/>
                    <a:pt x="3169" y="15416"/>
                    <a:pt x="3036" y="15549"/>
                  </a:cubicBezTo>
                  <a:cubicBezTo>
                    <a:pt x="2035" y="16884"/>
                    <a:pt x="1468" y="18551"/>
                    <a:pt x="1101" y="20219"/>
                  </a:cubicBezTo>
                  <a:cubicBezTo>
                    <a:pt x="434" y="23155"/>
                    <a:pt x="300" y="26224"/>
                    <a:pt x="167" y="29226"/>
                  </a:cubicBezTo>
                  <a:cubicBezTo>
                    <a:pt x="0" y="33762"/>
                    <a:pt x="334" y="37432"/>
                    <a:pt x="934" y="42469"/>
                  </a:cubicBezTo>
                  <a:cubicBezTo>
                    <a:pt x="2313" y="42626"/>
                    <a:pt x="3695" y="42673"/>
                    <a:pt x="5081" y="42673"/>
                  </a:cubicBezTo>
                  <a:cubicBezTo>
                    <a:pt x="7211" y="42673"/>
                    <a:pt x="9347" y="42561"/>
                    <a:pt x="11483" y="42561"/>
                  </a:cubicBezTo>
                  <a:cubicBezTo>
                    <a:pt x="11792" y="42561"/>
                    <a:pt x="12100" y="42563"/>
                    <a:pt x="12409" y="42569"/>
                  </a:cubicBezTo>
                  <a:cubicBezTo>
                    <a:pt x="13043" y="39833"/>
                    <a:pt x="12709" y="36798"/>
                    <a:pt x="12843" y="34029"/>
                  </a:cubicBezTo>
                  <a:cubicBezTo>
                    <a:pt x="12909" y="32295"/>
                    <a:pt x="12909" y="30560"/>
                    <a:pt x="12943" y="28825"/>
                  </a:cubicBezTo>
                  <a:cubicBezTo>
                    <a:pt x="12943" y="28058"/>
                    <a:pt x="12976" y="27291"/>
                    <a:pt x="12943" y="26490"/>
                  </a:cubicBezTo>
                  <a:cubicBezTo>
                    <a:pt x="12909" y="25890"/>
                    <a:pt x="12743" y="24989"/>
                    <a:pt x="13143" y="24456"/>
                  </a:cubicBezTo>
                  <a:cubicBezTo>
                    <a:pt x="13310" y="24289"/>
                    <a:pt x="13476" y="24155"/>
                    <a:pt x="13677" y="24055"/>
                  </a:cubicBezTo>
                  <a:cubicBezTo>
                    <a:pt x="14544" y="23588"/>
                    <a:pt x="15478" y="23255"/>
                    <a:pt x="16445" y="22955"/>
                  </a:cubicBezTo>
                  <a:cubicBezTo>
                    <a:pt x="17646" y="22588"/>
                    <a:pt x="18880" y="22254"/>
                    <a:pt x="20148" y="21954"/>
                  </a:cubicBezTo>
                  <a:cubicBezTo>
                    <a:pt x="21315" y="21654"/>
                    <a:pt x="22750" y="21587"/>
                    <a:pt x="23884" y="21120"/>
                  </a:cubicBezTo>
                  <a:cubicBezTo>
                    <a:pt x="26152" y="20186"/>
                    <a:pt x="28487" y="19452"/>
                    <a:pt x="30822" y="18685"/>
                  </a:cubicBezTo>
                  <a:cubicBezTo>
                    <a:pt x="35559" y="17084"/>
                    <a:pt x="35926" y="11713"/>
                    <a:pt x="35659" y="7477"/>
                  </a:cubicBezTo>
                  <a:cubicBezTo>
                    <a:pt x="35492" y="5008"/>
                    <a:pt x="35025" y="2206"/>
                    <a:pt x="32957" y="805"/>
                  </a:cubicBezTo>
                  <a:cubicBezTo>
                    <a:pt x="32130" y="248"/>
                    <a:pt x="31139" y="1"/>
                    <a:pt x="30134" y="1"/>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9"/>
            <p:cNvSpPr/>
            <p:nvPr/>
          </p:nvSpPr>
          <p:spPr>
            <a:xfrm>
              <a:off x="7429857" y="2688810"/>
              <a:ext cx="437551" cy="617994"/>
            </a:xfrm>
            <a:custGeom>
              <a:avLst/>
              <a:gdLst/>
              <a:ahLst/>
              <a:cxnLst/>
              <a:rect l="l" t="t" r="r" b="b"/>
              <a:pathLst>
                <a:path w="22384" h="31615" extrusionOk="0">
                  <a:moveTo>
                    <a:pt x="6775" y="1"/>
                  </a:moveTo>
                  <a:cubicBezTo>
                    <a:pt x="4890" y="1"/>
                    <a:pt x="3051" y="633"/>
                    <a:pt x="1802" y="2178"/>
                  </a:cubicBezTo>
                  <a:lnTo>
                    <a:pt x="1769" y="2178"/>
                  </a:lnTo>
                  <a:cubicBezTo>
                    <a:pt x="1335" y="2711"/>
                    <a:pt x="968" y="3312"/>
                    <a:pt x="668" y="3946"/>
                  </a:cubicBezTo>
                  <a:cubicBezTo>
                    <a:pt x="1" y="5413"/>
                    <a:pt x="1" y="7248"/>
                    <a:pt x="201" y="8816"/>
                  </a:cubicBezTo>
                  <a:cubicBezTo>
                    <a:pt x="401" y="10584"/>
                    <a:pt x="735" y="12318"/>
                    <a:pt x="1101" y="14053"/>
                  </a:cubicBezTo>
                  <a:cubicBezTo>
                    <a:pt x="1402" y="15487"/>
                    <a:pt x="1468" y="16788"/>
                    <a:pt x="1669" y="18223"/>
                  </a:cubicBezTo>
                  <a:cubicBezTo>
                    <a:pt x="1869" y="19924"/>
                    <a:pt x="1969" y="21625"/>
                    <a:pt x="1869" y="23326"/>
                  </a:cubicBezTo>
                  <a:cubicBezTo>
                    <a:pt x="1769" y="24660"/>
                    <a:pt x="735" y="27362"/>
                    <a:pt x="2102" y="28330"/>
                  </a:cubicBezTo>
                  <a:cubicBezTo>
                    <a:pt x="2803" y="28864"/>
                    <a:pt x="4471" y="28730"/>
                    <a:pt x="5338" y="28897"/>
                  </a:cubicBezTo>
                  <a:cubicBezTo>
                    <a:pt x="6439" y="29064"/>
                    <a:pt x="7506" y="29297"/>
                    <a:pt x="8607" y="29564"/>
                  </a:cubicBezTo>
                  <a:cubicBezTo>
                    <a:pt x="12439" y="30444"/>
                    <a:pt x="16344" y="31614"/>
                    <a:pt x="20301" y="31614"/>
                  </a:cubicBezTo>
                  <a:cubicBezTo>
                    <a:pt x="20994" y="31614"/>
                    <a:pt x="21688" y="31578"/>
                    <a:pt x="22383" y="31499"/>
                  </a:cubicBezTo>
                  <a:cubicBezTo>
                    <a:pt x="21583" y="30198"/>
                    <a:pt x="21983" y="28530"/>
                    <a:pt x="21783" y="27096"/>
                  </a:cubicBezTo>
                  <a:cubicBezTo>
                    <a:pt x="21549" y="25461"/>
                    <a:pt x="20682" y="23893"/>
                    <a:pt x="20282" y="22292"/>
                  </a:cubicBezTo>
                  <a:cubicBezTo>
                    <a:pt x="20115" y="21592"/>
                    <a:pt x="19948" y="20891"/>
                    <a:pt x="19715" y="20257"/>
                  </a:cubicBezTo>
                  <a:cubicBezTo>
                    <a:pt x="18714" y="17655"/>
                    <a:pt x="17780" y="15187"/>
                    <a:pt x="17080" y="12452"/>
                  </a:cubicBezTo>
                  <a:cubicBezTo>
                    <a:pt x="16679" y="10917"/>
                    <a:pt x="16846" y="9450"/>
                    <a:pt x="16279" y="7949"/>
                  </a:cubicBezTo>
                  <a:cubicBezTo>
                    <a:pt x="15045" y="4613"/>
                    <a:pt x="13444" y="1844"/>
                    <a:pt x="9974" y="577"/>
                  </a:cubicBezTo>
                  <a:cubicBezTo>
                    <a:pt x="8962" y="211"/>
                    <a:pt x="7861" y="1"/>
                    <a:pt x="6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9"/>
            <p:cNvSpPr/>
            <p:nvPr/>
          </p:nvSpPr>
          <p:spPr>
            <a:xfrm>
              <a:off x="7423992" y="2500744"/>
              <a:ext cx="149988" cy="235215"/>
            </a:xfrm>
            <a:custGeom>
              <a:avLst/>
              <a:gdLst/>
              <a:ahLst/>
              <a:cxnLst/>
              <a:rect l="l" t="t" r="r" b="b"/>
              <a:pathLst>
                <a:path w="7673" h="12033" extrusionOk="0">
                  <a:moveTo>
                    <a:pt x="4273" y="1"/>
                  </a:moveTo>
                  <a:cubicBezTo>
                    <a:pt x="3564" y="1"/>
                    <a:pt x="2853" y="104"/>
                    <a:pt x="2202" y="391"/>
                  </a:cubicBezTo>
                  <a:cubicBezTo>
                    <a:pt x="1635" y="657"/>
                    <a:pt x="1135" y="1058"/>
                    <a:pt x="834" y="1591"/>
                  </a:cubicBezTo>
                  <a:cubicBezTo>
                    <a:pt x="467" y="2158"/>
                    <a:pt x="467" y="2826"/>
                    <a:pt x="334" y="3459"/>
                  </a:cubicBezTo>
                  <a:cubicBezTo>
                    <a:pt x="101" y="4527"/>
                    <a:pt x="0" y="5628"/>
                    <a:pt x="301" y="6695"/>
                  </a:cubicBezTo>
                  <a:cubicBezTo>
                    <a:pt x="434" y="7095"/>
                    <a:pt x="634" y="7496"/>
                    <a:pt x="934" y="7763"/>
                  </a:cubicBezTo>
                  <a:cubicBezTo>
                    <a:pt x="1268" y="8063"/>
                    <a:pt x="1668" y="8029"/>
                    <a:pt x="1702" y="8530"/>
                  </a:cubicBezTo>
                  <a:lnTo>
                    <a:pt x="1702" y="8563"/>
                  </a:lnTo>
                  <a:cubicBezTo>
                    <a:pt x="1802" y="9497"/>
                    <a:pt x="1969" y="10364"/>
                    <a:pt x="1702" y="11265"/>
                  </a:cubicBezTo>
                  <a:cubicBezTo>
                    <a:pt x="2202" y="11665"/>
                    <a:pt x="2802" y="11999"/>
                    <a:pt x="3470" y="12032"/>
                  </a:cubicBezTo>
                  <a:cubicBezTo>
                    <a:pt x="4137" y="12032"/>
                    <a:pt x="4837" y="11832"/>
                    <a:pt x="5404" y="11499"/>
                  </a:cubicBezTo>
                  <a:cubicBezTo>
                    <a:pt x="6071" y="11065"/>
                    <a:pt x="6505" y="10364"/>
                    <a:pt x="6872" y="9597"/>
                  </a:cubicBezTo>
                  <a:cubicBezTo>
                    <a:pt x="6839" y="9530"/>
                    <a:pt x="6805" y="9464"/>
                    <a:pt x="6805" y="9364"/>
                  </a:cubicBezTo>
                  <a:cubicBezTo>
                    <a:pt x="6672" y="8763"/>
                    <a:pt x="6538" y="8163"/>
                    <a:pt x="6472" y="7562"/>
                  </a:cubicBezTo>
                  <a:cubicBezTo>
                    <a:pt x="6438" y="7129"/>
                    <a:pt x="6238" y="6428"/>
                    <a:pt x="6438" y="5995"/>
                  </a:cubicBezTo>
                  <a:cubicBezTo>
                    <a:pt x="6505" y="5828"/>
                    <a:pt x="6639" y="5694"/>
                    <a:pt x="6705" y="5528"/>
                  </a:cubicBezTo>
                  <a:cubicBezTo>
                    <a:pt x="6905" y="5161"/>
                    <a:pt x="7072" y="4827"/>
                    <a:pt x="7206" y="4427"/>
                  </a:cubicBezTo>
                  <a:cubicBezTo>
                    <a:pt x="7506" y="3726"/>
                    <a:pt x="7673" y="2959"/>
                    <a:pt x="7639" y="2192"/>
                  </a:cubicBezTo>
                  <a:cubicBezTo>
                    <a:pt x="7639" y="1925"/>
                    <a:pt x="7606" y="1491"/>
                    <a:pt x="7472" y="1258"/>
                  </a:cubicBezTo>
                  <a:cubicBezTo>
                    <a:pt x="7339" y="1058"/>
                    <a:pt x="7239" y="891"/>
                    <a:pt x="7106" y="724"/>
                  </a:cubicBezTo>
                  <a:cubicBezTo>
                    <a:pt x="6572" y="190"/>
                    <a:pt x="5571" y="90"/>
                    <a:pt x="4871" y="24"/>
                  </a:cubicBezTo>
                  <a:cubicBezTo>
                    <a:pt x="4673" y="9"/>
                    <a:pt x="4473" y="1"/>
                    <a:pt x="4273" y="1"/>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9"/>
            <p:cNvSpPr/>
            <p:nvPr/>
          </p:nvSpPr>
          <p:spPr>
            <a:xfrm>
              <a:off x="7420728" y="2476309"/>
              <a:ext cx="163691" cy="144808"/>
            </a:xfrm>
            <a:custGeom>
              <a:avLst/>
              <a:gdLst/>
              <a:ahLst/>
              <a:cxnLst/>
              <a:rect l="l" t="t" r="r" b="b"/>
              <a:pathLst>
                <a:path w="8374" h="7408" extrusionOk="0">
                  <a:moveTo>
                    <a:pt x="1490" y="1"/>
                  </a:moveTo>
                  <a:cubicBezTo>
                    <a:pt x="1161" y="1"/>
                    <a:pt x="844" y="130"/>
                    <a:pt x="634" y="340"/>
                  </a:cubicBezTo>
                  <a:cubicBezTo>
                    <a:pt x="234" y="707"/>
                    <a:pt x="1" y="1240"/>
                    <a:pt x="67" y="1774"/>
                  </a:cubicBezTo>
                  <a:cubicBezTo>
                    <a:pt x="134" y="2308"/>
                    <a:pt x="468" y="2808"/>
                    <a:pt x="935" y="3042"/>
                  </a:cubicBezTo>
                  <a:cubicBezTo>
                    <a:pt x="1268" y="3219"/>
                    <a:pt x="1631" y="3264"/>
                    <a:pt x="2005" y="3264"/>
                  </a:cubicBezTo>
                  <a:cubicBezTo>
                    <a:pt x="2191" y="3264"/>
                    <a:pt x="2380" y="3253"/>
                    <a:pt x="2569" y="3242"/>
                  </a:cubicBezTo>
                  <a:cubicBezTo>
                    <a:pt x="2934" y="3219"/>
                    <a:pt x="3314" y="3165"/>
                    <a:pt x="3688" y="3165"/>
                  </a:cubicBezTo>
                  <a:cubicBezTo>
                    <a:pt x="3862" y="3165"/>
                    <a:pt x="4035" y="3177"/>
                    <a:pt x="4204" y="3208"/>
                  </a:cubicBezTo>
                  <a:cubicBezTo>
                    <a:pt x="4604" y="3308"/>
                    <a:pt x="5238" y="3575"/>
                    <a:pt x="5338" y="4009"/>
                  </a:cubicBezTo>
                  <a:cubicBezTo>
                    <a:pt x="5405" y="4376"/>
                    <a:pt x="5038" y="4643"/>
                    <a:pt x="5138" y="5043"/>
                  </a:cubicBezTo>
                  <a:cubicBezTo>
                    <a:pt x="5197" y="5162"/>
                    <a:pt x="5310" y="5282"/>
                    <a:pt x="5453" y="5282"/>
                  </a:cubicBezTo>
                  <a:cubicBezTo>
                    <a:pt x="5470" y="5282"/>
                    <a:pt x="5487" y="5280"/>
                    <a:pt x="5505" y="5277"/>
                  </a:cubicBezTo>
                  <a:cubicBezTo>
                    <a:pt x="5580" y="5201"/>
                    <a:pt x="5899" y="4826"/>
                    <a:pt x="6068" y="4826"/>
                  </a:cubicBezTo>
                  <a:cubicBezTo>
                    <a:pt x="6124" y="4826"/>
                    <a:pt x="6163" y="4868"/>
                    <a:pt x="6172" y="4976"/>
                  </a:cubicBezTo>
                  <a:cubicBezTo>
                    <a:pt x="6205" y="5176"/>
                    <a:pt x="6005" y="5510"/>
                    <a:pt x="5938" y="5710"/>
                  </a:cubicBezTo>
                  <a:cubicBezTo>
                    <a:pt x="5838" y="6077"/>
                    <a:pt x="5805" y="6444"/>
                    <a:pt x="5938" y="6811"/>
                  </a:cubicBezTo>
                  <a:cubicBezTo>
                    <a:pt x="6042" y="7069"/>
                    <a:pt x="6265" y="7408"/>
                    <a:pt x="6562" y="7408"/>
                  </a:cubicBezTo>
                  <a:cubicBezTo>
                    <a:pt x="6648" y="7408"/>
                    <a:pt x="6741" y="7379"/>
                    <a:pt x="6839" y="7311"/>
                  </a:cubicBezTo>
                  <a:cubicBezTo>
                    <a:pt x="7106" y="7078"/>
                    <a:pt x="7039" y="6644"/>
                    <a:pt x="7239" y="6311"/>
                  </a:cubicBezTo>
                  <a:cubicBezTo>
                    <a:pt x="7406" y="6044"/>
                    <a:pt x="7573" y="5777"/>
                    <a:pt x="7740" y="5510"/>
                  </a:cubicBezTo>
                  <a:cubicBezTo>
                    <a:pt x="8006" y="4976"/>
                    <a:pt x="8240" y="4409"/>
                    <a:pt x="8307" y="3709"/>
                  </a:cubicBezTo>
                  <a:cubicBezTo>
                    <a:pt x="8373" y="2908"/>
                    <a:pt x="8173" y="2074"/>
                    <a:pt x="7639" y="1474"/>
                  </a:cubicBezTo>
                  <a:cubicBezTo>
                    <a:pt x="7306" y="1140"/>
                    <a:pt x="6906" y="907"/>
                    <a:pt x="6472" y="740"/>
                  </a:cubicBezTo>
                  <a:cubicBezTo>
                    <a:pt x="5761" y="424"/>
                    <a:pt x="4989" y="274"/>
                    <a:pt x="4219" y="274"/>
                  </a:cubicBezTo>
                  <a:cubicBezTo>
                    <a:pt x="4013" y="274"/>
                    <a:pt x="3807" y="285"/>
                    <a:pt x="3603" y="306"/>
                  </a:cubicBezTo>
                  <a:cubicBezTo>
                    <a:pt x="3371" y="348"/>
                    <a:pt x="3126" y="391"/>
                    <a:pt x="2884" y="391"/>
                  </a:cubicBezTo>
                  <a:cubicBezTo>
                    <a:pt x="2743" y="391"/>
                    <a:pt x="2604" y="376"/>
                    <a:pt x="2469" y="340"/>
                  </a:cubicBezTo>
                  <a:cubicBezTo>
                    <a:pt x="2169" y="240"/>
                    <a:pt x="1902" y="73"/>
                    <a:pt x="1602" y="6"/>
                  </a:cubicBezTo>
                  <a:cubicBezTo>
                    <a:pt x="1564" y="3"/>
                    <a:pt x="1527" y="1"/>
                    <a:pt x="1490" y="1"/>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9"/>
            <p:cNvSpPr/>
            <p:nvPr/>
          </p:nvSpPr>
          <p:spPr>
            <a:xfrm>
              <a:off x="7277933" y="2817335"/>
              <a:ext cx="451234" cy="396599"/>
            </a:xfrm>
            <a:custGeom>
              <a:avLst/>
              <a:gdLst/>
              <a:ahLst/>
              <a:cxnLst/>
              <a:rect l="l" t="t" r="r" b="b"/>
              <a:pathLst>
                <a:path w="23084" h="20289" extrusionOk="0">
                  <a:moveTo>
                    <a:pt x="19621" y="0"/>
                  </a:moveTo>
                  <a:cubicBezTo>
                    <a:pt x="18743" y="0"/>
                    <a:pt x="17878" y="454"/>
                    <a:pt x="17279" y="1107"/>
                  </a:cubicBezTo>
                  <a:cubicBezTo>
                    <a:pt x="16546" y="1907"/>
                    <a:pt x="16112" y="2941"/>
                    <a:pt x="15845" y="4009"/>
                  </a:cubicBezTo>
                  <a:cubicBezTo>
                    <a:pt x="14878" y="7411"/>
                    <a:pt x="14944" y="11014"/>
                    <a:pt x="15011" y="14550"/>
                  </a:cubicBezTo>
                  <a:cubicBezTo>
                    <a:pt x="14807" y="14515"/>
                    <a:pt x="14589" y="14499"/>
                    <a:pt x="14362" y="14499"/>
                  </a:cubicBezTo>
                  <a:cubicBezTo>
                    <a:pt x="12404" y="14499"/>
                    <a:pt x="9706" y="15683"/>
                    <a:pt x="7973" y="16251"/>
                  </a:cubicBezTo>
                  <a:cubicBezTo>
                    <a:pt x="5238" y="17151"/>
                    <a:pt x="2569" y="18252"/>
                    <a:pt x="0" y="19553"/>
                  </a:cubicBezTo>
                  <a:cubicBezTo>
                    <a:pt x="0" y="19953"/>
                    <a:pt x="501" y="20054"/>
                    <a:pt x="901" y="20054"/>
                  </a:cubicBezTo>
                  <a:cubicBezTo>
                    <a:pt x="3606" y="20148"/>
                    <a:pt x="6385" y="20288"/>
                    <a:pt x="9161" y="20288"/>
                  </a:cubicBezTo>
                  <a:cubicBezTo>
                    <a:pt x="12240" y="20288"/>
                    <a:pt x="15316" y="20116"/>
                    <a:pt x="18280" y="19520"/>
                  </a:cubicBezTo>
                  <a:cubicBezTo>
                    <a:pt x="19047" y="19353"/>
                    <a:pt x="19514" y="18619"/>
                    <a:pt x="19881" y="17952"/>
                  </a:cubicBezTo>
                  <a:cubicBezTo>
                    <a:pt x="20115" y="17518"/>
                    <a:pt x="20348" y="17051"/>
                    <a:pt x="20548" y="16584"/>
                  </a:cubicBezTo>
                  <a:cubicBezTo>
                    <a:pt x="21583" y="14316"/>
                    <a:pt x="22250" y="11881"/>
                    <a:pt x="22517" y="9413"/>
                  </a:cubicBezTo>
                  <a:cubicBezTo>
                    <a:pt x="22783" y="7178"/>
                    <a:pt x="23084" y="4209"/>
                    <a:pt x="22250" y="2107"/>
                  </a:cubicBezTo>
                  <a:cubicBezTo>
                    <a:pt x="21916" y="1173"/>
                    <a:pt x="21182" y="306"/>
                    <a:pt x="20215" y="73"/>
                  </a:cubicBezTo>
                  <a:cubicBezTo>
                    <a:pt x="20018" y="23"/>
                    <a:pt x="19819" y="0"/>
                    <a:pt x="19621" y="0"/>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9"/>
            <p:cNvSpPr/>
            <p:nvPr/>
          </p:nvSpPr>
          <p:spPr>
            <a:xfrm>
              <a:off x="7547884" y="2717017"/>
              <a:ext cx="192328" cy="283673"/>
            </a:xfrm>
            <a:custGeom>
              <a:avLst/>
              <a:gdLst/>
              <a:ahLst/>
              <a:cxnLst/>
              <a:rect l="l" t="t" r="r" b="b"/>
              <a:pathLst>
                <a:path w="9839" h="14512" extrusionOk="0">
                  <a:moveTo>
                    <a:pt x="4470" y="1"/>
                  </a:moveTo>
                  <a:cubicBezTo>
                    <a:pt x="4037" y="34"/>
                    <a:pt x="3670" y="201"/>
                    <a:pt x="3369" y="501"/>
                  </a:cubicBezTo>
                  <a:cubicBezTo>
                    <a:pt x="3136" y="768"/>
                    <a:pt x="3036" y="1102"/>
                    <a:pt x="2902" y="1402"/>
                  </a:cubicBezTo>
                  <a:cubicBezTo>
                    <a:pt x="2302" y="3003"/>
                    <a:pt x="1735" y="4571"/>
                    <a:pt x="1401" y="6205"/>
                  </a:cubicBezTo>
                  <a:cubicBezTo>
                    <a:pt x="1401" y="6339"/>
                    <a:pt x="1368" y="6472"/>
                    <a:pt x="1335" y="6572"/>
                  </a:cubicBezTo>
                  <a:cubicBezTo>
                    <a:pt x="1201" y="7306"/>
                    <a:pt x="0" y="11209"/>
                    <a:pt x="367" y="11643"/>
                  </a:cubicBezTo>
                  <a:cubicBezTo>
                    <a:pt x="1034" y="12410"/>
                    <a:pt x="2068" y="12677"/>
                    <a:pt x="3036" y="12910"/>
                  </a:cubicBezTo>
                  <a:cubicBezTo>
                    <a:pt x="5237" y="13444"/>
                    <a:pt x="7472" y="13978"/>
                    <a:pt x="9707" y="14511"/>
                  </a:cubicBezTo>
                  <a:cubicBezTo>
                    <a:pt x="9708" y="14511"/>
                    <a:pt x="9709" y="14511"/>
                    <a:pt x="9709" y="14511"/>
                  </a:cubicBezTo>
                  <a:cubicBezTo>
                    <a:pt x="9839" y="14511"/>
                    <a:pt x="9607" y="10940"/>
                    <a:pt x="9607" y="10575"/>
                  </a:cubicBezTo>
                  <a:cubicBezTo>
                    <a:pt x="9574" y="8874"/>
                    <a:pt x="9674" y="7206"/>
                    <a:pt x="9440" y="5572"/>
                  </a:cubicBezTo>
                  <a:cubicBezTo>
                    <a:pt x="9340" y="4938"/>
                    <a:pt x="8973" y="4371"/>
                    <a:pt x="8540" y="3870"/>
                  </a:cubicBezTo>
                  <a:cubicBezTo>
                    <a:pt x="8506" y="3837"/>
                    <a:pt x="8473" y="3804"/>
                    <a:pt x="8473" y="3770"/>
                  </a:cubicBezTo>
                  <a:cubicBezTo>
                    <a:pt x="8406" y="3637"/>
                    <a:pt x="8340" y="3537"/>
                    <a:pt x="8240" y="3403"/>
                  </a:cubicBezTo>
                  <a:cubicBezTo>
                    <a:pt x="8240" y="3403"/>
                    <a:pt x="8206" y="3370"/>
                    <a:pt x="8206" y="3370"/>
                  </a:cubicBezTo>
                  <a:cubicBezTo>
                    <a:pt x="8173" y="3303"/>
                    <a:pt x="8139" y="3270"/>
                    <a:pt x="8073" y="3237"/>
                  </a:cubicBezTo>
                  <a:cubicBezTo>
                    <a:pt x="8006" y="3136"/>
                    <a:pt x="7906" y="3070"/>
                    <a:pt x="7806" y="2970"/>
                  </a:cubicBezTo>
                  <a:cubicBezTo>
                    <a:pt x="7778" y="2942"/>
                    <a:pt x="7751" y="2914"/>
                    <a:pt x="7704" y="2887"/>
                  </a:cubicBezTo>
                  <a:lnTo>
                    <a:pt x="7704" y="2887"/>
                  </a:lnTo>
                  <a:cubicBezTo>
                    <a:pt x="7696" y="2875"/>
                    <a:pt x="7606" y="2803"/>
                    <a:pt x="7606" y="2803"/>
                  </a:cubicBezTo>
                  <a:cubicBezTo>
                    <a:pt x="7172" y="2503"/>
                    <a:pt x="6738" y="2236"/>
                    <a:pt x="6338" y="1936"/>
                  </a:cubicBezTo>
                  <a:cubicBezTo>
                    <a:pt x="5638" y="1402"/>
                    <a:pt x="5037" y="701"/>
                    <a:pt x="44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9"/>
            <p:cNvSpPr/>
            <p:nvPr/>
          </p:nvSpPr>
          <p:spPr>
            <a:xfrm>
              <a:off x="7526363" y="2569668"/>
              <a:ext cx="31980" cy="43786"/>
            </a:xfrm>
            <a:custGeom>
              <a:avLst/>
              <a:gdLst/>
              <a:ahLst/>
              <a:cxnLst/>
              <a:rect l="l" t="t" r="r" b="b"/>
              <a:pathLst>
                <a:path w="1636" h="2240" extrusionOk="0">
                  <a:moveTo>
                    <a:pt x="774" y="1"/>
                  </a:moveTo>
                  <a:cubicBezTo>
                    <a:pt x="708" y="1"/>
                    <a:pt x="639" y="11"/>
                    <a:pt x="568" y="33"/>
                  </a:cubicBezTo>
                  <a:cubicBezTo>
                    <a:pt x="301" y="134"/>
                    <a:pt x="101" y="367"/>
                    <a:pt x="1" y="601"/>
                  </a:cubicBezTo>
                  <a:lnTo>
                    <a:pt x="434" y="2235"/>
                  </a:lnTo>
                  <a:cubicBezTo>
                    <a:pt x="462" y="2238"/>
                    <a:pt x="491" y="2239"/>
                    <a:pt x="519" y="2239"/>
                  </a:cubicBezTo>
                  <a:cubicBezTo>
                    <a:pt x="829" y="2239"/>
                    <a:pt x="1152" y="2076"/>
                    <a:pt x="1335" y="1801"/>
                  </a:cubicBezTo>
                  <a:cubicBezTo>
                    <a:pt x="1568" y="1535"/>
                    <a:pt x="1635" y="1168"/>
                    <a:pt x="1568" y="834"/>
                  </a:cubicBezTo>
                  <a:cubicBezTo>
                    <a:pt x="1482" y="430"/>
                    <a:pt x="1195" y="1"/>
                    <a:pt x="774" y="1"/>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9"/>
            <p:cNvSpPr/>
            <p:nvPr/>
          </p:nvSpPr>
          <p:spPr>
            <a:xfrm>
              <a:off x="7557658" y="2810259"/>
              <a:ext cx="25451" cy="142169"/>
            </a:xfrm>
            <a:custGeom>
              <a:avLst/>
              <a:gdLst/>
              <a:ahLst/>
              <a:cxnLst/>
              <a:rect l="l" t="t" r="r" b="b"/>
              <a:pathLst>
                <a:path w="1302" h="7273" extrusionOk="0">
                  <a:moveTo>
                    <a:pt x="1302" y="1"/>
                  </a:moveTo>
                  <a:cubicBezTo>
                    <a:pt x="368" y="2303"/>
                    <a:pt x="1" y="4804"/>
                    <a:pt x="234" y="7273"/>
                  </a:cubicBezTo>
                  <a:lnTo>
                    <a:pt x="1302" y="1"/>
                  </a:lnTo>
                  <a:close/>
                </a:path>
              </a:pathLst>
            </a:cu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9"/>
            <p:cNvSpPr/>
            <p:nvPr/>
          </p:nvSpPr>
          <p:spPr>
            <a:xfrm>
              <a:off x="7274024" y="3895282"/>
              <a:ext cx="178019" cy="174774"/>
            </a:xfrm>
            <a:custGeom>
              <a:avLst/>
              <a:gdLst/>
              <a:ahLst/>
              <a:cxnLst/>
              <a:rect l="l" t="t" r="r" b="b"/>
              <a:pathLst>
                <a:path w="9107" h="8941" extrusionOk="0">
                  <a:moveTo>
                    <a:pt x="5838" y="0"/>
                  </a:moveTo>
                  <a:cubicBezTo>
                    <a:pt x="3903" y="834"/>
                    <a:pt x="1935" y="1668"/>
                    <a:pt x="0" y="2536"/>
                  </a:cubicBezTo>
                  <a:cubicBezTo>
                    <a:pt x="868" y="3803"/>
                    <a:pt x="2035" y="5071"/>
                    <a:pt x="2702" y="6272"/>
                  </a:cubicBezTo>
                  <a:cubicBezTo>
                    <a:pt x="3002" y="6772"/>
                    <a:pt x="3303" y="7272"/>
                    <a:pt x="3570" y="7773"/>
                  </a:cubicBezTo>
                  <a:cubicBezTo>
                    <a:pt x="3736" y="8039"/>
                    <a:pt x="3870" y="8306"/>
                    <a:pt x="4137" y="8440"/>
                  </a:cubicBezTo>
                  <a:cubicBezTo>
                    <a:pt x="4437" y="8640"/>
                    <a:pt x="5004" y="8940"/>
                    <a:pt x="5371" y="8940"/>
                  </a:cubicBezTo>
                  <a:cubicBezTo>
                    <a:pt x="5804" y="8940"/>
                    <a:pt x="6171" y="8673"/>
                    <a:pt x="6505" y="8406"/>
                  </a:cubicBezTo>
                  <a:cubicBezTo>
                    <a:pt x="7039" y="7973"/>
                    <a:pt x="7572" y="7572"/>
                    <a:pt x="8106" y="7172"/>
                  </a:cubicBezTo>
                  <a:cubicBezTo>
                    <a:pt x="8506" y="6839"/>
                    <a:pt x="8973" y="6438"/>
                    <a:pt x="9040" y="5905"/>
                  </a:cubicBezTo>
                  <a:cubicBezTo>
                    <a:pt x="9107" y="5538"/>
                    <a:pt x="8940" y="5171"/>
                    <a:pt x="8773" y="4837"/>
                  </a:cubicBezTo>
                  <a:cubicBezTo>
                    <a:pt x="8506" y="4203"/>
                    <a:pt x="8206" y="3636"/>
                    <a:pt x="7839" y="3069"/>
                  </a:cubicBezTo>
                  <a:cubicBezTo>
                    <a:pt x="7372" y="2269"/>
                    <a:pt x="6839" y="1501"/>
                    <a:pt x="6305" y="668"/>
                  </a:cubicBezTo>
                  <a:cubicBezTo>
                    <a:pt x="6171" y="467"/>
                    <a:pt x="6005" y="234"/>
                    <a:pt x="5838" y="0"/>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9"/>
            <p:cNvSpPr/>
            <p:nvPr/>
          </p:nvSpPr>
          <p:spPr>
            <a:xfrm>
              <a:off x="7241419" y="3945480"/>
              <a:ext cx="240630" cy="259043"/>
            </a:xfrm>
            <a:custGeom>
              <a:avLst/>
              <a:gdLst/>
              <a:ahLst/>
              <a:cxnLst/>
              <a:rect l="l" t="t" r="r" b="b"/>
              <a:pathLst>
                <a:path w="12310" h="13252" extrusionOk="0">
                  <a:moveTo>
                    <a:pt x="9541" y="1"/>
                  </a:moveTo>
                  <a:cubicBezTo>
                    <a:pt x="7873" y="1268"/>
                    <a:pt x="5938" y="2236"/>
                    <a:pt x="4370" y="3637"/>
                  </a:cubicBezTo>
                  <a:cubicBezTo>
                    <a:pt x="4037" y="3937"/>
                    <a:pt x="3837" y="4204"/>
                    <a:pt x="4037" y="4638"/>
                  </a:cubicBezTo>
                  <a:cubicBezTo>
                    <a:pt x="4103" y="4771"/>
                    <a:pt x="4237" y="4804"/>
                    <a:pt x="4270" y="4971"/>
                  </a:cubicBezTo>
                  <a:cubicBezTo>
                    <a:pt x="4304" y="5205"/>
                    <a:pt x="4170" y="5605"/>
                    <a:pt x="4103" y="5805"/>
                  </a:cubicBezTo>
                  <a:cubicBezTo>
                    <a:pt x="3870" y="6439"/>
                    <a:pt x="3436" y="6939"/>
                    <a:pt x="3036" y="7440"/>
                  </a:cubicBezTo>
                  <a:cubicBezTo>
                    <a:pt x="2369" y="8240"/>
                    <a:pt x="1702" y="9041"/>
                    <a:pt x="1035" y="9875"/>
                  </a:cubicBezTo>
                  <a:cubicBezTo>
                    <a:pt x="467" y="10608"/>
                    <a:pt x="0" y="11276"/>
                    <a:pt x="34" y="12243"/>
                  </a:cubicBezTo>
                  <a:cubicBezTo>
                    <a:pt x="67" y="12510"/>
                    <a:pt x="101" y="12810"/>
                    <a:pt x="301" y="13010"/>
                  </a:cubicBezTo>
                  <a:cubicBezTo>
                    <a:pt x="468" y="13178"/>
                    <a:pt x="706" y="13252"/>
                    <a:pt x="936" y="13252"/>
                  </a:cubicBezTo>
                  <a:cubicBezTo>
                    <a:pt x="980" y="13252"/>
                    <a:pt x="1025" y="13249"/>
                    <a:pt x="1068" y="13244"/>
                  </a:cubicBezTo>
                  <a:lnTo>
                    <a:pt x="1101" y="13244"/>
                  </a:lnTo>
                  <a:cubicBezTo>
                    <a:pt x="1969" y="12643"/>
                    <a:pt x="2903" y="12076"/>
                    <a:pt x="3803" y="11509"/>
                  </a:cubicBezTo>
                  <a:cubicBezTo>
                    <a:pt x="5604" y="10308"/>
                    <a:pt x="7206" y="8907"/>
                    <a:pt x="8840" y="7506"/>
                  </a:cubicBezTo>
                  <a:cubicBezTo>
                    <a:pt x="9541" y="6872"/>
                    <a:pt x="10274" y="6272"/>
                    <a:pt x="11008" y="5638"/>
                  </a:cubicBezTo>
                  <a:cubicBezTo>
                    <a:pt x="11342" y="5338"/>
                    <a:pt x="12109" y="4971"/>
                    <a:pt x="12176" y="4471"/>
                  </a:cubicBezTo>
                  <a:cubicBezTo>
                    <a:pt x="12309" y="3770"/>
                    <a:pt x="11475" y="2803"/>
                    <a:pt x="11142" y="2269"/>
                  </a:cubicBezTo>
                  <a:cubicBezTo>
                    <a:pt x="10641" y="1502"/>
                    <a:pt x="10108" y="768"/>
                    <a:pt x="9541" y="1"/>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9"/>
            <p:cNvSpPr/>
            <p:nvPr/>
          </p:nvSpPr>
          <p:spPr>
            <a:xfrm>
              <a:off x="7239464" y="3880856"/>
              <a:ext cx="167405" cy="77682"/>
            </a:xfrm>
            <a:custGeom>
              <a:avLst/>
              <a:gdLst/>
              <a:ahLst/>
              <a:cxnLst/>
              <a:rect l="l" t="t" r="r" b="b"/>
              <a:pathLst>
                <a:path w="8564" h="3974" extrusionOk="0">
                  <a:moveTo>
                    <a:pt x="8369" y="1"/>
                  </a:moveTo>
                  <a:cubicBezTo>
                    <a:pt x="8360" y="1"/>
                    <a:pt x="8350" y="2"/>
                    <a:pt x="8340" y="4"/>
                  </a:cubicBezTo>
                  <a:lnTo>
                    <a:pt x="8306" y="4"/>
                  </a:lnTo>
                  <a:cubicBezTo>
                    <a:pt x="7973" y="105"/>
                    <a:pt x="7606" y="271"/>
                    <a:pt x="7272" y="405"/>
                  </a:cubicBezTo>
                  <a:cubicBezTo>
                    <a:pt x="6939" y="572"/>
                    <a:pt x="6572" y="705"/>
                    <a:pt x="6238" y="872"/>
                  </a:cubicBezTo>
                  <a:cubicBezTo>
                    <a:pt x="5538" y="1172"/>
                    <a:pt x="4804" y="1506"/>
                    <a:pt x="4103" y="1806"/>
                  </a:cubicBezTo>
                  <a:cubicBezTo>
                    <a:pt x="3436" y="2139"/>
                    <a:pt x="2736" y="2440"/>
                    <a:pt x="2069" y="2773"/>
                  </a:cubicBezTo>
                  <a:cubicBezTo>
                    <a:pt x="1702" y="2973"/>
                    <a:pt x="1368" y="3140"/>
                    <a:pt x="1001" y="3307"/>
                  </a:cubicBezTo>
                  <a:cubicBezTo>
                    <a:pt x="701" y="3474"/>
                    <a:pt x="301" y="3607"/>
                    <a:pt x="67" y="3874"/>
                  </a:cubicBezTo>
                  <a:cubicBezTo>
                    <a:pt x="0" y="3907"/>
                    <a:pt x="67" y="3974"/>
                    <a:pt x="134" y="3974"/>
                  </a:cubicBezTo>
                  <a:cubicBezTo>
                    <a:pt x="467" y="3907"/>
                    <a:pt x="834" y="3707"/>
                    <a:pt x="1135" y="3540"/>
                  </a:cubicBezTo>
                  <a:lnTo>
                    <a:pt x="2102" y="3073"/>
                  </a:lnTo>
                  <a:cubicBezTo>
                    <a:pt x="2802" y="2740"/>
                    <a:pt x="3503" y="2440"/>
                    <a:pt x="4237" y="2106"/>
                  </a:cubicBezTo>
                  <a:cubicBezTo>
                    <a:pt x="4904" y="1806"/>
                    <a:pt x="5604" y="1472"/>
                    <a:pt x="6305" y="1172"/>
                  </a:cubicBezTo>
                  <a:cubicBezTo>
                    <a:pt x="6638" y="1039"/>
                    <a:pt x="7005" y="872"/>
                    <a:pt x="7339" y="738"/>
                  </a:cubicBezTo>
                  <a:cubicBezTo>
                    <a:pt x="7706" y="572"/>
                    <a:pt x="8106" y="471"/>
                    <a:pt x="8440" y="271"/>
                  </a:cubicBezTo>
                  <a:cubicBezTo>
                    <a:pt x="8563" y="179"/>
                    <a:pt x="8487" y="1"/>
                    <a:pt x="8369" y="1"/>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9"/>
            <p:cNvSpPr/>
            <p:nvPr/>
          </p:nvSpPr>
          <p:spPr>
            <a:xfrm>
              <a:off x="7259246" y="3477298"/>
              <a:ext cx="160348" cy="401330"/>
            </a:xfrm>
            <a:custGeom>
              <a:avLst/>
              <a:gdLst/>
              <a:ahLst/>
              <a:cxnLst/>
              <a:rect l="l" t="t" r="r" b="b"/>
              <a:pathLst>
                <a:path w="8203" h="20531" extrusionOk="0">
                  <a:moveTo>
                    <a:pt x="95" y="0"/>
                  </a:moveTo>
                  <a:cubicBezTo>
                    <a:pt x="49" y="0"/>
                    <a:pt x="1" y="37"/>
                    <a:pt x="22" y="101"/>
                  </a:cubicBezTo>
                  <a:cubicBezTo>
                    <a:pt x="523" y="1369"/>
                    <a:pt x="1123" y="2637"/>
                    <a:pt x="1690" y="3904"/>
                  </a:cubicBezTo>
                  <a:cubicBezTo>
                    <a:pt x="2257" y="5238"/>
                    <a:pt x="2791" y="6573"/>
                    <a:pt x="3325" y="7907"/>
                  </a:cubicBezTo>
                  <a:cubicBezTo>
                    <a:pt x="4392" y="10509"/>
                    <a:pt x="5393" y="13177"/>
                    <a:pt x="6294" y="15846"/>
                  </a:cubicBezTo>
                  <a:cubicBezTo>
                    <a:pt x="6827" y="17347"/>
                    <a:pt x="7294" y="18882"/>
                    <a:pt x="7761" y="20383"/>
                  </a:cubicBezTo>
                  <a:cubicBezTo>
                    <a:pt x="7800" y="20487"/>
                    <a:pt x="7880" y="20530"/>
                    <a:pt x="7959" y="20530"/>
                  </a:cubicBezTo>
                  <a:cubicBezTo>
                    <a:pt x="8082" y="20530"/>
                    <a:pt x="8202" y="20425"/>
                    <a:pt x="8162" y="20283"/>
                  </a:cubicBezTo>
                  <a:cubicBezTo>
                    <a:pt x="6460" y="14879"/>
                    <a:pt x="4459" y="9542"/>
                    <a:pt x="2191" y="4338"/>
                  </a:cubicBezTo>
                  <a:cubicBezTo>
                    <a:pt x="1557" y="2903"/>
                    <a:pt x="923" y="1436"/>
                    <a:pt x="156" y="35"/>
                  </a:cubicBezTo>
                  <a:cubicBezTo>
                    <a:pt x="144" y="11"/>
                    <a:pt x="120" y="0"/>
                    <a:pt x="95" y="0"/>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9"/>
            <p:cNvSpPr/>
            <p:nvPr/>
          </p:nvSpPr>
          <p:spPr>
            <a:xfrm>
              <a:off x="7150953" y="3831205"/>
              <a:ext cx="88140" cy="124244"/>
            </a:xfrm>
            <a:custGeom>
              <a:avLst/>
              <a:gdLst/>
              <a:ahLst/>
              <a:cxnLst/>
              <a:rect l="l" t="t" r="r" b="b"/>
              <a:pathLst>
                <a:path w="4509" h="6356" extrusionOk="0">
                  <a:moveTo>
                    <a:pt x="234" y="1"/>
                  </a:moveTo>
                  <a:cubicBezTo>
                    <a:pt x="112" y="1"/>
                    <a:pt x="1" y="106"/>
                    <a:pt x="92" y="243"/>
                  </a:cubicBezTo>
                  <a:cubicBezTo>
                    <a:pt x="759" y="1310"/>
                    <a:pt x="1493" y="2311"/>
                    <a:pt x="2193" y="3345"/>
                  </a:cubicBezTo>
                  <a:cubicBezTo>
                    <a:pt x="2560" y="3845"/>
                    <a:pt x="2894" y="4346"/>
                    <a:pt x="3227" y="4846"/>
                  </a:cubicBezTo>
                  <a:cubicBezTo>
                    <a:pt x="3594" y="5347"/>
                    <a:pt x="3928" y="5880"/>
                    <a:pt x="4328" y="6314"/>
                  </a:cubicBezTo>
                  <a:cubicBezTo>
                    <a:pt x="4348" y="6343"/>
                    <a:pt x="4373" y="6355"/>
                    <a:pt x="4397" y="6355"/>
                  </a:cubicBezTo>
                  <a:cubicBezTo>
                    <a:pt x="4456" y="6355"/>
                    <a:pt x="4509" y="6285"/>
                    <a:pt x="4462" y="6214"/>
                  </a:cubicBezTo>
                  <a:cubicBezTo>
                    <a:pt x="4195" y="5680"/>
                    <a:pt x="3828" y="5180"/>
                    <a:pt x="3494" y="4679"/>
                  </a:cubicBezTo>
                  <a:cubicBezTo>
                    <a:pt x="3161" y="4146"/>
                    <a:pt x="2794" y="3645"/>
                    <a:pt x="2460" y="3112"/>
                  </a:cubicBezTo>
                  <a:cubicBezTo>
                    <a:pt x="1760" y="2111"/>
                    <a:pt x="1093" y="1077"/>
                    <a:pt x="392" y="76"/>
                  </a:cubicBezTo>
                  <a:cubicBezTo>
                    <a:pt x="350" y="23"/>
                    <a:pt x="291" y="1"/>
                    <a:pt x="234" y="1"/>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9"/>
            <p:cNvSpPr/>
            <p:nvPr/>
          </p:nvSpPr>
          <p:spPr>
            <a:xfrm>
              <a:off x="7257682" y="3311809"/>
              <a:ext cx="247178" cy="165587"/>
            </a:xfrm>
            <a:custGeom>
              <a:avLst/>
              <a:gdLst/>
              <a:ahLst/>
              <a:cxnLst/>
              <a:rect l="l" t="t" r="r" b="b"/>
              <a:pathLst>
                <a:path w="12645" h="8471" extrusionOk="0">
                  <a:moveTo>
                    <a:pt x="12555" y="1"/>
                  </a:moveTo>
                  <a:cubicBezTo>
                    <a:pt x="12523" y="1"/>
                    <a:pt x="12492" y="19"/>
                    <a:pt x="12478" y="61"/>
                  </a:cubicBezTo>
                  <a:cubicBezTo>
                    <a:pt x="12044" y="1896"/>
                    <a:pt x="10210" y="2730"/>
                    <a:pt x="8642" y="3397"/>
                  </a:cubicBezTo>
                  <a:cubicBezTo>
                    <a:pt x="6674" y="4231"/>
                    <a:pt x="4772" y="5065"/>
                    <a:pt x="2971" y="6166"/>
                  </a:cubicBezTo>
                  <a:cubicBezTo>
                    <a:pt x="2004" y="6766"/>
                    <a:pt x="1070" y="7433"/>
                    <a:pt x="136" y="8167"/>
                  </a:cubicBezTo>
                  <a:cubicBezTo>
                    <a:pt x="1" y="8275"/>
                    <a:pt x="150" y="8470"/>
                    <a:pt x="300" y="8470"/>
                  </a:cubicBezTo>
                  <a:cubicBezTo>
                    <a:pt x="335" y="8470"/>
                    <a:pt x="371" y="8460"/>
                    <a:pt x="403" y="8434"/>
                  </a:cubicBezTo>
                  <a:cubicBezTo>
                    <a:pt x="2104" y="7100"/>
                    <a:pt x="3905" y="5932"/>
                    <a:pt x="5840" y="4998"/>
                  </a:cubicBezTo>
                  <a:cubicBezTo>
                    <a:pt x="6841" y="4531"/>
                    <a:pt x="7875" y="4098"/>
                    <a:pt x="8875" y="3664"/>
                  </a:cubicBezTo>
                  <a:cubicBezTo>
                    <a:pt x="9743" y="3297"/>
                    <a:pt x="10577" y="2930"/>
                    <a:pt x="11310" y="2330"/>
                  </a:cubicBezTo>
                  <a:cubicBezTo>
                    <a:pt x="12011" y="1763"/>
                    <a:pt x="12611" y="995"/>
                    <a:pt x="12645" y="95"/>
                  </a:cubicBezTo>
                  <a:cubicBezTo>
                    <a:pt x="12645" y="37"/>
                    <a:pt x="12600" y="1"/>
                    <a:pt x="12555" y="1"/>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9"/>
            <p:cNvSpPr/>
            <p:nvPr/>
          </p:nvSpPr>
          <p:spPr>
            <a:xfrm>
              <a:off x="7243139" y="4072324"/>
              <a:ext cx="71759" cy="93769"/>
            </a:xfrm>
            <a:custGeom>
              <a:avLst/>
              <a:gdLst/>
              <a:ahLst/>
              <a:cxnLst/>
              <a:rect l="l" t="t" r="r" b="b"/>
              <a:pathLst>
                <a:path w="3671" h="4797" extrusionOk="0">
                  <a:moveTo>
                    <a:pt x="3551" y="0"/>
                  </a:moveTo>
                  <a:cubicBezTo>
                    <a:pt x="3521" y="0"/>
                    <a:pt x="3493" y="15"/>
                    <a:pt x="3482" y="50"/>
                  </a:cubicBezTo>
                  <a:cubicBezTo>
                    <a:pt x="3248" y="484"/>
                    <a:pt x="2981" y="884"/>
                    <a:pt x="2648" y="1251"/>
                  </a:cubicBezTo>
                  <a:cubicBezTo>
                    <a:pt x="2314" y="1618"/>
                    <a:pt x="1947" y="1951"/>
                    <a:pt x="1614" y="2285"/>
                  </a:cubicBezTo>
                  <a:cubicBezTo>
                    <a:pt x="980" y="2952"/>
                    <a:pt x="446" y="3753"/>
                    <a:pt x="46" y="4586"/>
                  </a:cubicBezTo>
                  <a:cubicBezTo>
                    <a:pt x="1" y="4699"/>
                    <a:pt x="93" y="4797"/>
                    <a:pt x="178" y="4797"/>
                  </a:cubicBezTo>
                  <a:cubicBezTo>
                    <a:pt x="219" y="4797"/>
                    <a:pt x="258" y="4774"/>
                    <a:pt x="279" y="4720"/>
                  </a:cubicBezTo>
                  <a:cubicBezTo>
                    <a:pt x="713" y="3819"/>
                    <a:pt x="1247" y="3019"/>
                    <a:pt x="1947" y="2318"/>
                  </a:cubicBezTo>
                  <a:cubicBezTo>
                    <a:pt x="2614" y="1651"/>
                    <a:pt x="3315" y="1017"/>
                    <a:pt x="3648" y="117"/>
                  </a:cubicBezTo>
                  <a:cubicBezTo>
                    <a:pt x="3670" y="51"/>
                    <a:pt x="3607" y="0"/>
                    <a:pt x="3551" y="0"/>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9"/>
            <p:cNvSpPr/>
            <p:nvPr/>
          </p:nvSpPr>
          <p:spPr>
            <a:xfrm>
              <a:off x="7290151" y="3972846"/>
              <a:ext cx="31491" cy="34775"/>
            </a:xfrm>
            <a:custGeom>
              <a:avLst/>
              <a:gdLst/>
              <a:ahLst/>
              <a:cxnLst/>
              <a:rect l="l" t="t" r="r" b="b"/>
              <a:pathLst>
                <a:path w="1611" h="1779" extrusionOk="0">
                  <a:moveTo>
                    <a:pt x="191" y="0"/>
                  </a:moveTo>
                  <a:cubicBezTo>
                    <a:pt x="96" y="0"/>
                    <a:pt x="0" y="101"/>
                    <a:pt x="76" y="202"/>
                  </a:cubicBezTo>
                  <a:cubicBezTo>
                    <a:pt x="276" y="469"/>
                    <a:pt x="510" y="736"/>
                    <a:pt x="743" y="1003"/>
                  </a:cubicBezTo>
                  <a:cubicBezTo>
                    <a:pt x="843" y="1136"/>
                    <a:pt x="977" y="1269"/>
                    <a:pt x="1077" y="1403"/>
                  </a:cubicBezTo>
                  <a:cubicBezTo>
                    <a:pt x="1143" y="1470"/>
                    <a:pt x="1177" y="1536"/>
                    <a:pt x="1243" y="1603"/>
                  </a:cubicBezTo>
                  <a:cubicBezTo>
                    <a:pt x="1310" y="1670"/>
                    <a:pt x="1377" y="1770"/>
                    <a:pt x="1444" y="1770"/>
                  </a:cubicBezTo>
                  <a:cubicBezTo>
                    <a:pt x="1456" y="1776"/>
                    <a:pt x="1469" y="1779"/>
                    <a:pt x="1483" y="1779"/>
                  </a:cubicBezTo>
                  <a:cubicBezTo>
                    <a:pt x="1544" y="1779"/>
                    <a:pt x="1610" y="1724"/>
                    <a:pt x="1610" y="1670"/>
                  </a:cubicBezTo>
                  <a:cubicBezTo>
                    <a:pt x="1577" y="1503"/>
                    <a:pt x="1410" y="1370"/>
                    <a:pt x="1310" y="1236"/>
                  </a:cubicBezTo>
                  <a:cubicBezTo>
                    <a:pt x="1210" y="1103"/>
                    <a:pt x="1077" y="969"/>
                    <a:pt x="977" y="836"/>
                  </a:cubicBezTo>
                  <a:cubicBezTo>
                    <a:pt x="743" y="569"/>
                    <a:pt x="510" y="269"/>
                    <a:pt x="276" y="35"/>
                  </a:cubicBezTo>
                  <a:cubicBezTo>
                    <a:pt x="252" y="11"/>
                    <a:pt x="221" y="0"/>
                    <a:pt x="191" y="0"/>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9"/>
            <p:cNvSpPr/>
            <p:nvPr/>
          </p:nvSpPr>
          <p:spPr>
            <a:xfrm>
              <a:off x="7566142" y="2822222"/>
              <a:ext cx="9793" cy="138611"/>
            </a:xfrm>
            <a:custGeom>
              <a:avLst/>
              <a:gdLst/>
              <a:ahLst/>
              <a:cxnLst/>
              <a:rect l="l" t="t" r="r" b="b"/>
              <a:pathLst>
                <a:path w="501" h="7091" extrusionOk="0">
                  <a:moveTo>
                    <a:pt x="452" y="1"/>
                  </a:moveTo>
                  <a:cubicBezTo>
                    <a:pt x="434" y="1"/>
                    <a:pt x="414" y="9"/>
                    <a:pt x="401" y="23"/>
                  </a:cubicBezTo>
                  <a:cubicBezTo>
                    <a:pt x="234" y="1190"/>
                    <a:pt x="100" y="2358"/>
                    <a:pt x="67" y="3525"/>
                  </a:cubicBezTo>
                  <a:cubicBezTo>
                    <a:pt x="0" y="4693"/>
                    <a:pt x="0" y="5894"/>
                    <a:pt x="167" y="7028"/>
                  </a:cubicBezTo>
                  <a:cubicBezTo>
                    <a:pt x="167" y="7073"/>
                    <a:pt x="194" y="7091"/>
                    <a:pt x="224" y="7091"/>
                  </a:cubicBezTo>
                  <a:cubicBezTo>
                    <a:pt x="260" y="7091"/>
                    <a:pt x="301" y="7064"/>
                    <a:pt x="301" y="7028"/>
                  </a:cubicBezTo>
                  <a:cubicBezTo>
                    <a:pt x="334" y="5860"/>
                    <a:pt x="267" y="4693"/>
                    <a:pt x="301" y="3525"/>
                  </a:cubicBezTo>
                  <a:cubicBezTo>
                    <a:pt x="334" y="2358"/>
                    <a:pt x="401" y="1190"/>
                    <a:pt x="501" y="56"/>
                  </a:cubicBezTo>
                  <a:cubicBezTo>
                    <a:pt x="501" y="17"/>
                    <a:pt x="478" y="1"/>
                    <a:pt x="452" y="1"/>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9"/>
            <p:cNvSpPr/>
            <p:nvPr/>
          </p:nvSpPr>
          <p:spPr>
            <a:xfrm>
              <a:off x="7720098" y="2863252"/>
              <a:ext cx="22108" cy="134878"/>
            </a:xfrm>
            <a:custGeom>
              <a:avLst/>
              <a:gdLst/>
              <a:ahLst/>
              <a:cxnLst/>
              <a:rect l="l" t="t" r="r" b="b"/>
              <a:pathLst>
                <a:path w="1131" h="6900" extrusionOk="0">
                  <a:moveTo>
                    <a:pt x="1014" y="0"/>
                  </a:moveTo>
                  <a:cubicBezTo>
                    <a:pt x="956" y="0"/>
                    <a:pt x="897" y="42"/>
                    <a:pt x="897" y="125"/>
                  </a:cubicBezTo>
                  <a:lnTo>
                    <a:pt x="864" y="125"/>
                  </a:lnTo>
                  <a:cubicBezTo>
                    <a:pt x="831" y="1226"/>
                    <a:pt x="764" y="2327"/>
                    <a:pt x="697" y="3428"/>
                  </a:cubicBezTo>
                  <a:cubicBezTo>
                    <a:pt x="664" y="3961"/>
                    <a:pt x="597" y="4528"/>
                    <a:pt x="564" y="5062"/>
                  </a:cubicBezTo>
                  <a:cubicBezTo>
                    <a:pt x="530" y="5329"/>
                    <a:pt x="497" y="5596"/>
                    <a:pt x="497" y="5829"/>
                  </a:cubicBezTo>
                  <a:cubicBezTo>
                    <a:pt x="466" y="6044"/>
                    <a:pt x="492" y="6712"/>
                    <a:pt x="184" y="6712"/>
                  </a:cubicBezTo>
                  <a:cubicBezTo>
                    <a:pt x="157" y="6712"/>
                    <a:pt x="128" y="6707"/>
                    <a:pt x="97" y="6697"/>
                  </a:cubicBezTo>
                  <a:cubicBezTo>
                    <a:pt x="89" y="6693"/>
                    <a:pt x="82" y="6691"/>
                    <a:pt x="76" y="6691"/>
                  </a:cubicBezTo>
                  <a:cubicBezTo>
                    <a:pt x="23" y="6691"/>
                    <a:pt x="0" y="6800"/>
                    <a:pt x="30" y="6830"/>
                  </a:cubicBezTo>
                  <a:cubicBezTo>
                    <a:pt x="103" y="6879"/>
                    <a:pt x="171" y="6900"/>
                    <a:pt x="232" y="6900"/>
                  </a:cubicBezTo>
                  <a:cubicBezTo>
                    <a:pt x="509" y="6900"/>
                    <a:pt x="670" y="6481"/>
                    <a:pt x="697" y="6263"/>
                  </a:cubicBezTo>
                  <a:cubicBezTo>
                    <a:pt x="797" y="5596"/>
                    <a:pt x="864" y="4929"/>
                    <a:pt x="931" y="4262"/>
                  </a:cubicBezTo>
                  <a:cubicBezTo>
                    <a:pt x="1031" y="2894"/>
                    <a:pt x="1097" y="1526"/>
                    <a:pt x="1131" y="125"/>
                  </a:cubicBezTo>
                  <a:cubicBezTo>
                    <a:pt x="1131" y="42"/>
                    <a:pt x="1072" y="0"/>
                    <a:pt x="1014" y="0"/>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9"/>
            <p:cNvSpPr/>
            <p:nvPr/>
          </p:nvSpPr>
          <p:spPr>
            <a:xfrm>
              <a:off x="7426983" y="2805919"/>
              <a:ext cx="22851" cy="134057"/>
            </a:xfrm>
            <a:custGeom>
              <a:avLst/>
              <a:gdLst/>
              <a:ahLst/>
              <a:cxnLst/>
              <a:rect l="l" t="t" r="r" b="b"/>
              <a:pathLst>
                <a:path w="1169" h="6858" extrusionOk="0">
                  <a:moveTo>
                    <a:pt x="165" y="1"/>
                  </a:moveTo>
                  <a:cubicBezTo>
                    <a:pt x="87" y="1"/>
                    <a:pt x="0" y="95"/>
                    <a:pt x="48" y="190"/>
                  </a:cubicBezTo>
                  <a:cubicBezTo>
                    <a:pt x="581" y="1157"/>
                    <a:pt x="448" y="2324"/>
                    <a:pt x="481" y="3359"/>
                  </a:cubicBezTo>
                  <a:cubicBezTo>
                    <a:pt x="548" y="4493"/>
                    <a:pt x="715" y="5660"/>
                    <a:pt x="915" y="6761"/>
                  </a:cubicBezTo>
                  <a:cubicBezTo>
                    <a:pt x="928" y="6828"/>
                    <a:pt x="974" y="6858"/>
                    <a:pt x="1022" y="6858"/>
                  </a:cubicBezTo>
                  <a:cubicBezTo>
                    <a:pt x="1093" y="6858"/>
                    <a:pt x="1168" y="6794"/>
                    <a:pt x="1148" y="6694"/>
                  </a:cubicBezTo>
                  <a:cubicBezTo>
                    <a:pt x="915" y="5493"/>
                    <a:pt x="781" y="4259"/>
                    <a:pt x="715" y="3025"/>
                  </a:cubicBezTo>
                  <a:cubicBezTo>
                    <a:pt x="681" y="2024"/>
                    <a:pt x="748" y="990"/>
                    <a:pt x="248" y="56"/>
                  </a:cubicBezTo>
                  <a:cubicBezTo>
                    <a:pt x="228" y="17"/>
                    <a:pt x="197" y="1"/>
                    <a:pt x="1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9"/>
            <p:cNvSpPr/>
            <p:nvPr/>
          </p:nvSpPr>
          <p:spPr>
            <a:xfrm>
              <a:off x="7532892" y="2579442"/>
              <a:ext cx="16322" cy="15990"/>
            </a:xfrm>
            <a:custGeom>
              <a:avLst/>
              <a:gdLst/>
              <a:ahLst/>
              <a:cxnLst/>
              <a:rect l="l" t="t" r="r" b="b"/>
              <a:pathLst>
                <a:path w="835" h="818" extrusionOk="0">
                  <a:moveTo>
                    <a:pt x="767" y="1"/>
                  </a:moveTo>
                  <a:cubicBezTo>
                    <a:pt x="667" y="1"/>
                    <a:pt x="567" y="34"/>
                    <a:pt x="467" y="67"/>
                  </a:cubicBezTo>
                  <a:cubicBezTo>
                    <a:pt x="367" y="101"/>
                    <a:pt x="300" y="167"/>
                    <a:pt x="234" y="234"/>
                  </a:cubicBezTo>
                  <a:cubicBezTo>
                    <a:pt x="100" y="367"/>
                    <a:pt x="0" y="568"/>
                    <a:pt x="0" y="768"/>
                  </a:cubicBezTo>
                  <a:cubicBezTo>
                    <a:pt x="0" y="801"/>
                    <a:pt x="25" y="818"/>
                    <a:pt x="54" y="818"/>
                  </a:cubicBezTo>
                  <a:cubicBezTo>
                    <a:pt x="84" y="818"/>
                    <a:pt x="117" y="801"/>
                    <a:pt x="134" y="768"/>
                  </a:cubicBezTo>
                  <a:cubicBezTo>
                    <a:pt x="134" y="601"/>
                    <a:pt x="234" y="468"/>
                    <a:pt x="334" y="334"/>
                  </a:cubicBezTo>
                  <a:cubicBezTo>
                    <a:pt x="400" y="301"/>
                    <a:pt x="467" y="267"/>
                    <a:pt x="534" y="201"/>
                  </a:cubicBezTo>
                  <a:cubicBezTo>
                    <a:pt x="601" y="167"/>
                    <a:pt x="701" y="134"/>
                    <a:pt x="767" y="134"/>
                  </a:cubicBezTo>
                  <a:cubicBezTo>
                    <a:pt x="834" y="101"/>
                    <a:pt x="801" y="34"/>
                    <a:pt x="767" y="1"/>
                  </a:cubicBezTo>
                  <a:close/>
                </a:path>
              </a:pathLst>
            </a:custGeom>
            <a:solidFill>
              <a:srgbClr val="BF7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9"/>
            <p:cNvSpPr/>
            <p:nvPr/>
          </p:nvSpPr>
          <p:spPr>
            <a:xfrm>
              <a:off x="7454858" y="2659352"/>
              <a:ext cx="35010" cy="6177"/>
            </a:xfrm>
            <a:custGeom>
              <a:avLst/>
              <a:gdLst/>
              <a:ahLst/>
              <a:cxnLst/>
              <a:rect l="l" t="t" r="r" b="b"/>
              <a:pathLst>
                <a:path w="1791" h="316" extrusionOk="0">
                  <a:moveTo>
                    <a:pt x="1557" y="1"/>
                  </a:moveTo>
                  <a:cubicBezTo>
                    <a:pt x="1468" y="1"/>
                    <a:pt x="1379" y="15"/>
                    <a:pt x="1290" y="15"/>
                  </a:cubicBezTo>
                  <a:cubicBezTo>
                    <a:pt x="1157" y="49"/>
                    <a:pt x="1023" y="49"/>
                    <a:pt x="923" y="49"/>
                  </a:cubicBezTo>
                  <a:cubicBezTo>
                    <a:pt x="790" y="49"/>
                    <a:pt x="656" y="49"/>
                    <a:pt x="523" y="15"/>
                  </a:cubicBezTo>
                  <a:lnTo>
                    <a:pt x="123" y="15"/>
                  </a:lnTo>
                  <a:cubicBezTo>
                    <a:pt x="112" y="12"/>
                    <a:pt x="102" y="10"/>
                    <a:pt x="92" y="10"/>
                  </a:cubicBezTo>
                  <a:cubicBezTo>
                    <a:pt x="17" y="10"/>
                    <a:pt x="0" y="119"/>
                    <a:pt x="89" y="149"/>
                  </a:cubicBezTo>
                  <a:cubicBezTo>
                    <a:pt x="156" y="149"/>
                    <a:pt x="223" y="182"/>
                    <a:pt x="256" y="216"/>
                  </a:cubicBezTo>
                  <a:cubicBezTo>
                    <a:pt x="323" y="249"/>
                    <a:pt x="390" y="249"/>
                    <a:pt x="456" y="249"/>
                  </a:cubicBezTo>
                  <a:cubicBezTo>
                    <a:pt x="590" y="282"/>
                    <a:pt x="756" y="282"/>
                    <a:pt x="890" y="316"/>
                  </a:cubicBezTo>
                  <a:cubicBezTo>
                    <a:pt x="1023" y="316"/>
                    <a:pt x="1157" y="316"/>
                    <a:pt x="1290" y="282"/>
                  </a:cubicBezTo>
                  <a:cubicBezTo>
                    <a:pt x="1457" y="282"/>
                    <a:pt x="1590" y="282"/>
                    <a:pt x="1724" y="182"/>
                  </a:cubicBezTo>
                  <a:cubicBezTo>
                    <a:pt x="1791" y="149"/>
                    <a:pt x="1791" y="49"/>
                    <a:pt x="1690" y="15"/>
                  </a:cubicBezTo>
                  <a:cubicBezTo>
                    <a:pt x="1646" y="4"/>
                    <a:pt x="1602" y="1"/>
                    <a:pt x="1557" y="1"/>
                  </a:cubicBezTo>
                  <a:close/>
                </a:path>
              </a:pathLst>
            </a:custGeom>
            <a:solidFill>
              <a:srgbClr val="BF7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9"/>
            <p:cNvSpPr/>
            <p:nvPr/>
          </p:nvSpPr>
          <p:spPr>
            <a:xfrm>
              <a:off x="7449521" y="2678470"/>
              <a:ext cx="115741" cy="60324"/>
            </a:xfrm>
            <a:custGeom>
              <a:avLst/>
              <a:gdLst/>
              <a:ahLst/>
              <a:cxnLst/>
              <a:rect l="l" t="t" r="r" b="b"/>
              <a:pathLst>
                <a:path w="5921" h="3086" extrusionOk="0">
                  <a:moveTo>
                    <a:pt x="5775" y="1"/>
                  </a:moveTo>
                  <a:cubicBezTo>
                    <a:pt x="5733" y="1"/>
                    <a:pt x="5691" y="23"/>
                    <a:pt x="5666" y="72"/>
                  </a:cubicBezTo>
                  <a:cubicBezTo>
                    <a:pt x="5499" y="272"/>
                    <a:pt x="5399" y="539"/>
                    <a:pt x="5232" y="772"/>
                  </a:cubicBezTo>
                  <a:cubicBezTo>
                    <a:pt x="5099" y="1039"/>
                    <a:pt x="4932" y="1306"/>
                    <a:pt x="4765" y="1539"/>
                  </a:cubicBezTo>
                  <a:cubicBezTo>
                    <a:pt x="4399" y="1973"/>
                    <a:pt x="3965" y="2306"/>
                    <a:pt x="3465" y="2540"/>
                  </a:cubicBezTo>
                  <a:cubicBezTo>
                    <a:pt x="3046" y="2724"/>
                    <a:pt x="2619" y="2809"/>
                    <a:pt x="2196" y="2809"/>
                  </a:cubicBezTo>
                  <a:cubicBezTo>
                    <a:pt x="1472" y="2809"/>
                    <a:pt x="761" y="2561"/>
                    <a:pt x="129" y="2140"/>
                  </a:cubicBezTo>
                  <a:cubicBezTo>
                    <a:pt x="120" y="2135"/>
                    <a:pt x="110" y="2133"/>
                    <a:pt x="101" y="2133"/>
                  </a:cubicBezTo>
                  <a:cubicBezTo>
                    <a:pt x="45" y="2133"/>
                    <a:pt x="0" y="2211"/>
                    <a:pt x="29" y="2240"/>
                  </a:cubicBezTo>
                  <a:cubicBezTo>
                    <a:pt x="636" y="2803"/>
                    <a:pt x="1426" y="3085"/>
                    <a:pt x="2226" y="3085"/>
                  </a:cubicBezTo>
                  <a:cubicBezTo>
                    <a:pt x="2656" y="3085"/>
                    <a:pt x="3089" y="3004"/>
                    <a:pt x="3498" y="2840"/>
                  </a:cubicBezTo>
                  <a:cubicBezTo>
                    <a:pt x="4032" y="2640"/>
                    <a:pt x="4532" y="2273"/>
                    <a:pt x="4932" y="1806"/>
                  </a:cubicBezTo>
                  <a:cubicBezTo>
                    <a:pt x="5132" y="1573"/>
                    <a:pt x="5299" y="1306"/>
                    <a:pt x="5466" y="1006"/>
                  </a:cubicBezTo>
                  <a:cubicBezTo>
                    <a:pt x="5633" y="739"/>
                    <a:pt x="5800" y="472"/>
                    <a:pt x="5900" y="172"/>
                  </a:cubicBezTo>
                  <a:cubicBezTo>
                    <a:pt x="5921" y="66"/>
                    <a:pt x="5848" y="1"/>
                    <a:pt x="5775" y="1"/>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9"/>
            <p:cNvSpPr/>
            <p:nvPr/>
          </p:nvSpPr>
          <p:spPr>
            <a:xfrm>
              <a:off x="7633385" y="3166414"/>
              <a:ext cx="15873" cy="17632"/>
            </a:xfrm>
            <a:custGeom>
              <a:avLst/>
              <a:gdLst/>
              <a:ahLst/>
              <a:cxnLst/>
              <a:rect l="l" t="t" r="r" b="b"/>
              <a:pathLst>
                <a:path w="812" h="902" extrusionOk="0">
                  <a:moveTo>
                    <a:pt x="696" y="0"/>
                  </a:moveTo>
                  <a:cubicBezTo>
                    <a:pt x="672" y="0"/>
                    <a:pt x="649" y="9"/>
                    <a:pt x="630" y="27"/>
                  </a:cubicBezTo>
                  <a:lnTo>
                    <a:pt x="330" y="394"/>
                  </a:lnTo>
                  <a:cubicBezTo>
                    <a:pt x="263" y="461"/>
                    <a:pt x="230" y="528"/>
                    <a:pt x="163" y="561"/>
                  </a:cubicBezTo>
                  <a:cubicBezTo>
                    <a:pt x="130" y="594"/>
                    <a:pt x="96" y="661"/>
                    <a:pt x="96" y="694"/>
                  </a:cubicBezTo>
                  <a:cubicBezTo>
                    <a:pt x="63" y="728"/>
                    <a:pt x="29" y="761"/>
                    <a:pt x="29" y="795"/>
                  </a:cubicBezTo>
                  <a:cubicBezTo>
                    <a:pt x="1" y="823"/>
                    <a:pt x="46" y="901"/>
                    <a:pt x="102" y="901"/>
                  </a:cubicBezTo>
                  <a:cubicBezTo>
                    <a:pt x="111" y="901"/>
                    <a:pt x="120" y="899"/>
                    <a:pt x="130" y="895"/>
                  </a:cubicBezTo>
                  <a:cubicBezTo>
                    <a:pt x="163" y="861"/>
                    <a:pt x="196" y="828"/>
                    <a:pt x="230" y="795"/>
                  </a:cubicBezTo>
                  <a:cubicBezTo>
                    <a:pt x="263" y="795"/>
                    <a:pt x="263" y="761"/>
                    <a:pt x="296" y="728"/>
                  </a:cubicBezTo>
                  <a:cubicBezTo>
                    <a:pt x="363" y="661"/>
                    <a:pt x="396" y="594"/>
                    <a:pt x="463" y="528"/>
                  </a:cubicBezTo>
                  <a:cubicBezTo>
                    <a:pt x="563" y="394"/>
                    <a:pt x="663" y="261"/>
                    <a:pt x="763" y="127"/>
                  </a:cubicBezTo>
                  <a:cubicBezTo>
                    <a:pt x="811" y="55"/>
                    <a:pt x="756" y="0"/>
                    <a:pt x="696" y="0"/>
                  </a:cubicBezTo>
                  <a:close/>
                </a:path>
              </a:pathLst>
            </a:custGeom>
            <a:solidFill>
              <a:srgbClr val="BF7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9"/>
            <p:cNvSpPr/>
            <p:nvPr/>
          </p:nvSpPr>
          <p:spPr>
            <a:xfrm>
              <a:off x="7393342" y="3137601"/>
              <a:ext cx="37199" cy="13703"/>
            </a:xfrm>
            <a:custGeom>
              <a:avLst/>
              <a:gdLst/>
              <a:ahLst/>
              <a:cxnLst/>
              <a:rect l="l" t="t" r="r" b="b"/>
              <a:pathLst>
                <a:path w="1903" h="701" extrusionOk="0">
                  <a:moveTo>
                    <a:pt x="1802" y="0"/>
                  </a:moveTo>
                  <a:cubicBezTo>
                    <a:pt x="1502" y="34"/>
                    <a:pt x="1168" y="100"/>
                    <a:pt x="868" y="200"/>
                  </a:cubicBezTo>
                  <a:cubicBezTo>
                    <a:pt x="735" y="267"/>
                    <a:pt x="601" y="300"/>
                    <a:pt x="434" y="367"/>
                  </a:cubicBezTo>
                  <a:cubicBezTo>
                    <a:pt x="301" y="434"/>
                    <a:pt x="167" y="501"/>
                    <a:pt x="34" y="601"/>
                  </a:cubicBezTo>
                  <a:cubicBezTo>
                    <a:pt x="1" y="634"/>
                    <a:pt x="34" y="701"/>
                    <a:pt x="101" y="701"/>
                  </a:cubicBezTo>
                  <a:cubicBezTo>
                    <a:pt x="234" y="634"/>
                    <a:pt x="368" y="567"/>
                    <a:pt x="501" y="501"/>
                  </a:cubicBezTo>
                  <a:cubicBezTo>
                    <a:pt x="668" y="434"/>
                    <a:pt x="801" y="367"/>
                    <a:pt x="935" y="334"/>
                  </a:cubicBezTo>
                  <a:cubicBezTo>
                    <a:pt x="1235" y="200"/>
                    <a:pt x="1535" y="134"/>
                    <a:pt x="1835" y="100"/>
                  </a:cubicBezTo>
                  <a:cubicBezTo>
                    <a:pt x="1902" y="100"/>
                    <a:pt x="1869" y="0"/>
                    <a:pt x="1802" y="0"/>
                  </a:cubicBezTo>
                  <a:close/>
                </a:path>
              </a:pathLst>
            </a:custGeom>
            <a:solidFill>
              <a:srgbClr val="BF7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9"/>
            <p:cNvSpPr/>
            <p:nvPr/>
          </p:nvSpPr>
          <p:spPr>
            <a:xfrm>
              <a:off x="7096670" y="4097814"/>
              <a:ext cx="40444" cy="34834"/>
            </a:xfrm>
            <a:custGeom>
              <a:avLst/>
              <a:gdLst/>
              <a:ahLst/>
              <a:cxnLst/>
              <a:rect l="l" t="t" r="r" b="b"/>
              <a:pathLst>
                <a:path w="2069" h="1782" extrusionOk="0">
                  <a:moveTo>
                    <a:pt x="147" y="0"/>
                  </a:moveTo>
                  <a:cubicBezTo>
                    <a:pt x="100" y="0"/>
                    <a:pt x="58" y="31"/>
                    <a:pt x="34" y="80"/>
                  </a:cubicBezTo>
                  <a:cubicBezTo>
                    <a:pt x="0" y="147"/>
                    <a:pt x="34" y="214"/>
                    <a:pt x="100" y="247"/>
                  </a:cubicBezTo>
                  <a:cubicBezTo>
                    <a:pt x="267" y="380"/>
                    <a:pt x="434" y="547"/>
                    <a:pt x="601" y="714"/>
                  </a:cubicBezTo>
                  <a:cubicBezTo>
                    <a:pt x="767" y="847"/>
                    <a:pt x="867" y="1014"/>
                    <a:pt x="1001" y="1214"/>
                  </a:cubicBezTo>
                  <a:cubicBezTo>
                    <a:pt x="1034" y="1281"/>
                    <a:pt x="1034" y="1314"/>
                    <a:pt x="1068" y="1348"/>
                  </a:cubicBezTo>
                  <a:cubicBezTo>
                    <a:pt x="1068" y="1381"/>
                    <a:pt x="1101" y="1414"/>
                    <a:pt x="1101" y="1448"/>
                  </a:cubicBezTo>
                  <a:cubicBezTo>
                    <a:pt x="1101" y="1448"/>
                    <a:pt x="1134" y="1481"/>
                    <a:pt x="1134" y="1481"/>
                  </a:cubicBezTo>
                  <a:cubicBezTo>
                    <a:pt x="1168" y="1581"/>
                    <a:pt x="1201" y="1681"/>
                    <a:pt x="1268" y="1715"/>
                  </a:cubicBezTo>
                  <a:cubicBezTo>
                    <a:pt x="1368" y="1781"/>
                    <a:pt x="1501" y="1781"/>
                    <a:pt x="1568" y="1781"/>
                  </a:cubicBezTo>
                  <a:cubicBezTo>
                    <a:pt x="1868" y="1715"/>
                    <a:pt x="2068" y="1448"/>
                    <a:pt x="2002" y="1148"/>
                  </a:cubicBezTo>
                  <a:lnTo>
                    <a:pt x="1968" y="1148"/>
                  </a:lnTo>
                  <a:cubicBezTo>
                    <a:pt x="1950" y="1073"/>
                    <a:pt x="1878" y="1029"/>
                    <a:pt x="1807" y="1029"/>
                  </a:cubicBezTo>
                  <a:cubicBezTo>
                    <a:pt x="1752" y="1029"/>
                    <a:pt x="1697" y="1056"/>
                    <a:pt x="1668" y="1114"/>
                  </a:cubicBezTo>
                  <a:cubicBezTo>
                    <a:pt x="1668" y="1114"/>
                    <a:pt x="1635" y="1148"/>
                    <a:pt x="1635" y="1148"/>
                  </a:cubicBezTo>
                  <a:cubicBezTo>
                    <a:pt x="1601" y="1181"/>
                    <a:pt x="1601" y="1181"/>
                    <a:pt x="1601" y="1181"/>
                  </a:cubicBezTo>
                  <a:cubicBezTo>
                    <a:pt x="1601" y="1181"/>
                    <a:pt x="1568" y="1181"/>
                    <a:pt x="1568" y="1214"/>
                  </a:cubicBezTo>
                  <a:cubicBezTo>
                    <a:pt x="1234" y="681"/>
                    <a:pt x="767" y="214"/>
                    <a:pt x="200" y="13"/>
                  </a:cubicBezTo>
                  <a:cubicBezTo>
                    <a:pt x="182" y="5"/>
                    <a:pt x="165" y="0"/>
                    <a:pt x="147" y="0"/>
                  </a:cubicBezTo>
                  <a:close/>
                </a:path>
              </a:pathLst>
            </a:custGeom>
            <a:solidFill>
              <a:srgbClr val="73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9"/>
            <p:cNvSpPr/>
            <p:nvPr/>
          </p:nvSpPr>
          <p:spPr>
            <a:xfrm>
              <a:off x="7131699" y="4088255"/>
              <a:ext cx="32801" cy="35967"/>
            </a:xfrm>
            <a:custGeom>
              <a:avLst/>
              <a:gdLst/>
              <a:ahLst/>
              <a:cxnLst/>
              <a:rect l="l" t="t" r="r" b="b"/>
              <a:pathLst>
                <a:path w="1678" h="1840" extrusionOk="0">
                  <a:moveTo>
                    <a:pt x="208" y="1"/>
                  </a:moveTo>
                  <a:cubicBezTo>
                    <a:pt x="98" y="1"/>
                    <a:pt x="0" y="109"/>
                    <a:pt x="76" y="236"/>
                  </a:cubicBezTo>
                  <a:cubicBezTo>
                    <a:pt x="243" y="502"/>
                    <a:pt x="410" y="769"/>
                    <a:pt x="577" y="1003"/>
                  </a:cubicBezTo>
                  <a:cubicBezTo>
                    <a:pt x="777" y="1270"/>
                    <a:pt x="943" y="1537"/>
                    <a:pt x="1210" y="1770"/>
                  </a:cubicBezTo>
                  <a:cubicBezTo>
                    <a:pt x="1272" y="1811"/>
                    <a:pt x="1347" y="1840"/>
                    <a:pt x="1418" y="1840"/>
                  </a:cubicBezTo>
                  <a:cubicBezTo>
                    <a:pt x="1463" y="1840"/>
                    <a:pt x="1506" y="1829"/>
                    <a:pt x="1544" y="1803"/>
                  </a:cubicBezTo>
                  <a:cubicBezTo>
                    <a:pt x="1644" y="1703"/>
                    <a:pt x="1677" y="1570"/>
                    <a:pt x="1611" y="1436"/>
                  </a:cubicBezTo>
                  <a:cubicBezTo>
                    <a:pt x="1444" y="1170"/>
                    <a:pt x="1210" y="936"/>
                    <a:pt x="977" y="703"/>
                  </a:cubicBezTo>
                  <a:cubicBezTo>
                    <a:pt x="777" y="469"/>
                    <a:pt x="543" y="269"/>
                    <a:pt x="310" y="35"/>
                  </a:cubicBezTo>
                  <a:cubicBezTo>
                    <a:pt x="278" y="12"/>
                    <a:pt x="242" y="1"/>
                    <a:pt x="208" y="1"/>
                  </a:cubicBezTo>
                  <a:close/>
                </a:path>
              </a:pathLst>
            </a:custGeom>
            <a:solidFill>
              <a:srgbClr val="73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9"/>
            <p:cNvSpPr/>
            <p:nvPr/>
          </p:nvSpPr>
          <p:spPr>
            <a:xfrm>
              <a:off x="7277523" y="4092497"/>
              <a:ext cx="25216" cy="19020"/>
            </a:xfrm>
            <a:custGeom>
              <a:avLst/>
              <a:gdLst/>
              <a:ahLst/>
              <a:cxnLst/>
              <a:rect l="l" t="t" r="r" b="b"/>
              <a:pathLst>
                <a:path w="1290" h="973" extrusionOk="0">
                  <a:moveTo>
                    <a:pt x="114" y="0"/>
                  </a:moveTo>
                  <a:cubicBezTo>
                    <a:pt x="56" y="0"/>
                    <a:pt x="1" y="98"/>
                    <a:pt x="55" y="152"/>
                  </a:cubicBezTo>
                  <a:lnTo>
                    <a:pt x="88" y="185"/>
                  </a:lnTo>
                  <a:cubicBezTo>
                    <a:pt x="88" y="185"/>
                    <a:pt x="122" y="219"/>
                    <a:pt x="122" y="252"/>
                  </a:cubicBezTo>
                  <a:cubicBezTo>
                    <a:pt x="155" y="252"/>
                    <a:pt x="155" y="285"/>
                    <a:pt x="155" y="285"/>
                  </a:cubicBezTo>
                  <a:cubicBezTo>
                    <a:pt x="188" y="319"/>
                    <a:pt x="222" y="386"/>
                    <a:pt x="255" y="386"/>
                  </a:cubicBezTo>
                  <a:cubicBezTo>
                    <a:pt x="255" y="419"/>
                    <a:pt x="288" y="419"/>
                    <a:pt x="288" y="452"/>
                  </a:cubicBezTo>
                  <a:cubicBezTo>
                    <a:pt x="322" y="452"/>
                    <a:pt x="322" y="486"/>
                    <a:pt x="355" y="486"/>
                  </a:cubicBezTo>
                  <a:lnTo>
                    <a:pt x="422" y="586"/>
                  </a:lnTo>
                  <a:cubicBezTo>
                    <a:pt x="488" y="652"/>
                    <a:pt x="555" y="719"/>
                    <a:pt x="622" y="786"/>
                  </a:cubicBezTo>
                  <a:cubicBezTo>
                    <a:pt x="655" y="819"/>
                    <a:pt x="722" y="853"/>
                    <a:pt x="755" y="886"/>
                  </a:cubicBezTo>
                  <a:cubicBezTo>
                    <a:pt x="789" y="919"/>
                    <a:pt x="855" y="919"/>
                    <a:pt x="889" y="953"/>
                  </a:cubicBezTo>
                  <a:cubicBezTo>
                    <a:pt x="925" y="965"/>
                    <a:pt x="967" y="973"/>
                    <a:pt x="1007" y="973"/>
                  </a:cubicBezTo>
                  <a:cubicBezTo>
                    <a:pt x="1078" y="973"/>
                    <a:pt x="1147" y="949"/>
                    <a:pt x="1189" y="886"/>
                  </a:cubicBezTo>
                  <a:cubicBezTo>
                    <a:pt x="1289" y="786"/>
                    <a:pt x="1256" y="652"/>
                    <a:pt x="1189" y="586"/>
                  </a:cubicBezTo>
                  <a:cubicBezTo>
                    <a:pt x="1122" y="486"/>
                    <a:pt x="1056" y="419"/>
                    <a:pt x="955" y="386"/>
                  </a:cubicBezTo>
                  <a:cubicBezTo>
                    <a:pt x="855" y="319"/>
                    <a:pt x="789" y="285"/>
                    <a:pt x="722" y="252"/>
                  </a:cubicBezTo>
                  <a:cubicBezTo>
                    <a:pt x="655" y="219"/>
                    <a:pt x="622" y="219"/>
                    <a:pt x="589" y="185"/>
                  </a:cubicBezTo>
                  <a:cubicBezTo>
                    <a:pt x="555" y="185"/>
                    <a:pt x="555" y="152"/>
                    <a:pt x="522" y="152"/>
                  </a:cubicBezTo>
                  <a:lnTo>
                    <a:pt x="455" y="119"/>
                  </a:lnTo>
                  <a:cubicBezTo>
                    <a:pt x="422" y="119"/>
                    <a:pt x="388" y="85"/>
                    <a:pt x="322" y="52"/>
                  </a:cubicBezTo>
                  <a:lnTo>
                    <a:pt x="222" y="52"/>
                  </a:lnTo>
                  <a:lnTo>
                    <a:pt x="155" y="19"/>
                  </a:lnTo>
                  <a:cubicBezTo>
                    <a:pt x="142" y="6"/>
                    <a:pt x="128" y="0"/>
                    <a:pt x="114" y="0"/>
                  </a:cubicBezTo>
                  <a:close/>
                </a:path>
              </a:pathLst>
            </a:custGeom>
            <a:solidFill>
              <a:srgbClr val="73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9"/>
            <p:cNvSpPr/>
            <p:nvPr/>
          </p:nvSpPr>
          <p:spPr>
            <a:xfrm>
              <a:off x="7299162" y="4063371"/>
              <a:ext cx="30963" cy="20017"/>
            </a:xfrm>
            <a:custGeom>
              <a:avLst/>
              <a:gdLst/>
              <a:ahLst/>
              <a:cxnLst/>
              <a:rect l="l" t="t" r="r" b="b"/>
              <a:pathLst>
                <a:path w="1584" h="1024" extrusionOk="0">
                  <a:moveTo>
                    <a:pt x="181" y="0"/>
                  </a:moveTo>
                  <a:cubicBezTo>
                    <a:pt x="90" y="0"/>
                    <a:pt x="1" y="79"/>
                    <a:pt x="49" y="174"/>
                  </a:cubicBezTo>
                  <a:cubicBezTo>
                    <a:pt x="82" y="308"/>
                    <a:pt x="149" y="441"/>
                    <a:pt x="249" y="541"/>
                  </a:cubicBezTo>
                  <a:cubicBezTo>
                    <a:pt x="249" y="541"/>
                    <a:pt x="249" y="575"/>
                    <a:pt x="249" y="575"/>
                  </a:cubicBezTo>
                  <a:cubicBezTo>
                    <a:pt x="249" y="608"/>
                    <a:pt x="282" y="608"/>
                    <a:pt x="282" y="641"/>
                  </a:cubicBezTo>
                  <a:cubicBezTo>
                    <a:pt x="315" y="641"/>
                    <a:pt x="349" y="675"/>
                    <a:pt x="349" y="675"/>
                  </a:cubicBezTo>
                  <a:cubicBezTo>
                    <a:pt x="416" y="741"/>
                    <a:pt x="482" y="775"/>
                    <a:pt x="549" y="841"/>
                  </a:cubicBezTo>
                  <a:cubicBezTo>
                    <a:pt x="649" y="908"/>
                    <a:pt x="782" y="975"/>
                    <a:pt x="916" y="1008"/>
                  </a:cubicBezTo>
                  <a:cubicBezTo>
                    <a:pt x="983" y="1008"/>
                    <a:pt x="1064" y="1023"/>
                    <a:pt x="1131" y="1023"/>
                  </a:cubicBezTo>
                  <a:cubicBezTo>
                    <a:pt x="1164" y="1023"/>
                    <a:pt x="1194" y="1019"/>
                    <a:pt x="1216" y="1008"/>
                  </a:cubicBezTo>
                  <a:lnTo>
                    <a:pt x="1316" y="1008"/>
                  </a:lnTo>
                  <a:cubicBezTo>
                    <a:pt x="1350" y="975"/>
                    <a:pt x="1416" y="975"/>
                    <a:pt x="1450" y="942"/>
                  </a:cubicBezTo>
                  <a:cubicBezTo>
                    <a:pt x="1516" y="908"/>
                    <a:pt x="1583" y="808"/>
                    <a:pt x="1550" y="708"/>
                  </a:cubicBezTo>
                  <a:cubicBezTo>
                    <a:pt x="1550" y="608"/>
                    <a:pt x="1483" y="541"/>
                    <a:pt x="1383" y="508"/>
                  </a:cubicBezTo>
                  <a:cubicBezTo>
                    <a:pt x="1350" y="508"/>
                    <a:pt x="1350" y="508"/>
                    <a:pt x="1316" y="475"/>
                  </a:cubicBezTo>
                  <a:lnTo>
                    <a:pt x="1249" y="475"/>
                  </a:lnTo>
                  <a:cubicBezTo>
                    <a:pt x="1216" y="441"/>
                    <a:pt x="1149" y="441"/>
                    <a:pt x="1083" y="441"/>
                  </a:cubicBezTo>
                  <a:cubicBezTo>
                    <a:pt x="983" y="408"/>
                    <a:pt x="849" y="374"/>
                    <a:pt x="749" y="341"/>
                  </a:cubicBezTo>
                  <a:cubicBezTo>
                    <a:pt x="716" y="341"/>
                    <a:pt x="716" y="308"/>
                    <a:pt x="682" y="308"/>
                  </a:cubicBezTo>
                  <a:lnTo>
                    <a:pt x="649" y="308"/>
                  </a:lnTo>
                  <a:cubicBezTo>
                    <a:pt x="649" y="308"/>
                    <a:pt x="616" y="274"/>
                    <a:pt x="582" y="274"/>
                  </a:cubicBezTo>
                  <a:cubicBezTo>
                    <a:pt x="582" y="241"/>
                    <a:pt x="549" y="241"/>
                    <a:pt x="516" y="241"/>
                  </a:cubicBezTo>
                  <a:cubicBezTo>
                    <a:pt x="482" y="208"/>
                    <a:pt x="416" y="174"/>
                    <a:pt x="382" y="141"/>
                  </a:cubicBezTo>
                  <a:cubicBezTo>
                    <a:pt x="382" y="141"/>
                    <a:pt x="349" y="108"/>
                    <a:pt x="349" y="108"/>
                  </a:cubicBezTo>
                  <a:cubicBezTo>
                    <a:pt x="315" y="74"/>
                    <a:pt x="315" y="74"/>
                    <a:pt x="282" y="41"/>
                  </a:cubicBezTo>
                  <a:cubicBezTo>
                    <a:pt x="254" y="13"/>
                    <a:pt x="217" y="0"/>
                    <a:pt x="181" y="0"/>
                  </a:cubicBezTo>
                  <a:close/>
                </a:path>
              </a:pathLst>
            </a:custGeom>
            <a:solidFill>
              <a:srgbClr val="73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9"/>
            <p:cNvSpPr/>
            <p:nvPr/>
          </p:nvSpPr>
          <p:spPr>
            <a:xfrm>
              <a:off x="7434548" y="2612692"/>
              <a:ext cx="32507" cy="10458"/>
            </a:xfrm>
            <a:custGeom>
              <a:avLst/>
              <a:gdLst/>
              <a:ahLst/>
              <a:cxnLst/>
              <a:rect l="l" t="t" r="r" b="b"/>
              <a:pathLst>
                <a:path w="1663" h="535" extrusionOk="0">
                  <a:moveTo>
                    <a:pt x="1495" y="1"/>
                  </a:moveTo>
                  <a:cubicBezTo>
                    <a:pt x="1362" y="34"/>
                    <a:pt x="1262" y="67"/>
                    <a:pt x="1162" y="134"/>
                  </a:cubicBezTo>
                  <a:cubicBezTo>
                    <a:pt x="1028" y="168"/>
                    <a:pt x="928" y="168"/>
                    <a:pt x="828" y="201"/>
                  </a:cubicBezTo>
                  <a:cubicBezTo>
                    <a:pt x="561" y="201"/>
                    <a:pt x="361" y="101"/>
                    <a:pt x="128" y="67"/>
                  </a:cubicBezTo>
                  <a:cubicBezTo>
                    <a:pt x="116" y="62"/>
                    <a:pt x="104" y="59"/>
                    <a:pt x="93" y="59"/>
                  </a:cubicBezTo>
                  <a:cubicBezTo>
                    <a:pt x="40" y="59"/>
                    <a:pt x="0" y="119"/>
                    <a:pt x="28" y="201"/>
                  </a:cubicBezTo>
                  <a:cubicBezTo>
                    <a:pt x="194" y="468"/>
                    <a:pt x="528" y="534"/>
                    <a:pt x="828" y="534"/>
                  </a:cubicBezTo>
                  <a:cubicBezTo>
                    <a:pt x="962" y="534"/>
                    <a:pt x="1128" y="501"/>
                    <a:pt x="1262" y="468"/>
                  </a:cubicBezTo>
                  <a:cubicBezTo>
                    <a:pt x="1328" y="434"/>
                    <a:pt x="1395" y="401"/>
                    <a:pt x="1462" y="368"/>
                  </a:cubicBezTo>
                  <a:cubicBezTo>
                    <a:pt x="1562" y="301"/>
                    <a:pt x="1595" y="234"/>
                    <a:pt x="1629" y="168"/>
                  </a:cubicBezTo>
                  <a:cubicBezTo>
                    <a:pt x="1662" y="67"/>
                    <a:pt x="1562" y="1"/>
                    <a:pt x="1495" y="1"/>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9"/>
            <p:cNvSpPr/>
            <p:nvPr/>
          </p:nvSpPr>
          <p:spPr>
            <a:xfrm>
              <a:off x="7116217" y="3204767"/>
              <a:ext cx="356703" cy="12393"/>
            </a:xfrm>
            <a:custGeom>
              <a:avLst/>
              <a:gdLst/>
              <a:ahLst/>
              <a:cxnLst/>
              <a:rect l="l" t="t" r="r" b="b"/>
              <a:pathLst>
                <a:path w="18248" h="634" extrusionOk="0">
                  <a:moveTo>
                    <a:pt x="1" y="0"/>
                  </a:moveTo>
                  <a:lnTo>
                    <a:pt x="1" y="634"/>
                  </a:lnTo>
                  <a:lnTo>
                    <a:pt x="18247" y="634"/>
                  </a:lnTo>
                  <a:cubicBezTo>
                    <a:pt x="18247" y="267"/>
                    <a:pt x="17947" y="0"/>
                    <a:pt x="17613" y="0"/>
                  </a:cubicBez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9"/>
            <p:cNvSpPr/>
            <p:nvPr/>
          </p:nvSpPr>
          <p:spPr>
            <a:xfrm>
              <a:off x="6990370" y="3005226"/>
              <a:ext cx="420604" cy="199560"/>
            </a:xfrm>
            <a:custGeom>
              <a:avLst/>
              <a:gdLst/>
              <a:ahLst/>
              <a:cxnLst/>
              <a:rect l="l" t="t" r="r" b="b"/>
              <a:pathLst>
                <a:path w="21517" h="10209" extrusionOk="0">
                  <a:moveTo>
                    <a:pt x="1002" y="1"/>
                  </a:moveTo>
                  <a:cubicBezTo>
                    <a:pt x="435" y="1"/>
                    <a:pt x="1" y="534"/>
                    <a:pt x="201" y="1035"/>
                  </a:cubicBezTo>
                  <a:lnTo>
                    <a:pt x="3270" y="10208"/>
                  </a:lnTo>
                  <a:lnTo>
                    <a:pt x="21516" y="10208"/>
                  </a:lnTo>
                  <a:lnTo>
                    <a:pt x="18281" y="568"/>
                  </a:lnTo>
                  <a:cubicBezTo>
                    <a:pt x="18147" y="234"/>
                    <a:pt x="17847" y="1"/>
                    <a:pt x="17447" y="1"/>
                  </a:cubicBez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9"/>
            <p:cNvSpPr/>
            <p:nvPr/>
          </p:nvSpPr>
          <p:spPr>
            <a:xfrm>
              <a:off x="7054936" y="3204767"/>
              <a:ext cx="357993" cy="12393"/>
            </a:xfrm>
            <a:custGeom>
              <a:avLst/>
              <a:gdLst/>
              <a:ahLst/>
              <a:cxnLst/>
              <a:rect l="l" t="t" r="r" b="b"/>
              <a:pathLst>
                <a:path w="18314" h="634" extrusionOk="0">
                  <a:moveTo>
                    <a:pt x="0" y="0"/>
                  </a:moveTo>
                  <a:lnTo>
                    <a:pt x="0" y="634"/>
                  </a:lnTo>
                  <a:lnTo>
                    <a:pt x="18313" y="634"/>
                  </a:lnTo>
                  <a:lnTo>
                    <a:pt x="18313" y="0"/>
                  </a:ln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9"/>
            <p:cNvSpPr/>
            <p:nvPr/>
          </p:nvSpPr>
          <p:spPr>
            <a:xfrm>
              <a:off x="7180782" y="3085390"/>
              <a:ext cx="33270" cy="28813"/>
            </a:xfrm>
            <a:custGeom>
              <a:avLst/>
              <a:gdLst/>
              <a:ahLst/>
              <a:cxnLst/>
              <a:rect l="l" t="t" r="r" b="b"/>
              <a:pathLst>
                <a:path w="1702" h="1474" extrusionOk="0">
                  <a:moveTo>
                    <a:pt x="860" y="1"/>
                  </a:moveTo>
                  <a:cubicBezTo>
                    <a:pt x="840" y="1"/>
                    <a:pt x="821" y="1"/>
                    <a:pt x="801" y="3"/>
                  </a:cubicBezTo>
                  <a:lnTo>
                    <a:pt x="667" y="3"/>
                  </a:lnTo>
                  <a:cubicBezTo>
                    <a:pt x="267" y="103"/>
                    <a:pt x="0" y="503"/>
                    <a:pt x="67" y="870"/>
                  </a:cubicBezTo>
                  <a:lnTo>
                    <a:pt x="67" y="903"/>
                  </a:lnTo>
                  <a:cubicBezTo>
                    <a:pt x="129" y="1247"/>
                    <a:pt x="484" y="1474"/>
                    <a:pt x="858" y="1474"/>
                  </a:cubicBezTo>
                  <a:cubicBezTo>
                    <a:pt x="883" y="1474"/>
                    <a:pt x="909" y="1473"/>
                    <a:pt x="934" y="1470"/>
                  </a:cubicBezTo>
                  <a:cubicBezTo>
                    <a:pt x="1335" y="1437"/>
                    <a:pt x="1701" y="1137"/>
                    <a:pt x="1668" y="737"/>
                  </a:cubicBezTo>
                  <a:cubicBezTo>
                    <a:pt x="1636" y="353"/>
                    <a:pt x="1298" y="1"/>
                    <a:pt x="860" y="1"/>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9"/>
            <p:cNvSpPr/>
            <p:nvPr/>
          </p:nvSpPr>
          <p:spPr>
            <a:xfrm>
              <a:off x="5837575" y="3223678"/>
              <a:ext cx="125866" cy="957867"/>
            </a:xfrm>
            <a:custGeom>
              <a:avLst/>
              <a:gdLst/>
              <a:ahLst/>
              <a:cxnLst/>
              <a:rect l="l" t="t" r="r" b="b"/>
              <a:pathLst>
                <a:path w="6439" h="49002" extrusionOk="0">
                  <a:moveTo>
                    <a:pt x="5104" y="0"/>
                  </a:moveTo>
                  <a:lnTo>
                    <a:pt x="1" y="48868"/>
                  </a:lnTo>
                  <a:lnTo>
                    <a:pt x="1335" y="49002"/>
                  </a:lnTo>
                  <a:lnTo>
                    <a:pt x="6438" y="134"/>
                  </a:lnTo>
                  <a:lnTo>
                    <a:pt x="51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9"/>
            <p:cNvSpPr/>
            <p:nvPr/>
          </p:nvSpPr>
          <p:spPr>
            <a:xfrm>
              <a:off x="7901948" y="3232153"/>
              <a:ext cx="125866" cy="957867"/>
            </a:xfrm>
            <a:custGeom>
              <a:avLst/>
              <a:gdLst/>
              <a:ahLst/>
              <a:cxnLst/>
              <a:rect l="l" t="t" r="r" b="b"/>
              <a:pathLst>
                <a:path w="6439" h="49002" extrusionOk="0">
                  <a:moveTo>
                    <a:pt x="1335" y="0"/>
                  </a:moveTo>
                  <a:lnTo>
                    <a:pt x="0" y="134"/>
                  </a:lnTo>
                  <a:lnTo>
                    <a:pt x="5104" y="49002"/>
                  </a:lnTo>
                  <a:lnTo>
                    <a:pt x="6438" y="48868"/>
                  </a:lnTo>
                  <a:lnTo>
                    <a:pt x="13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9"/>
            <p:cNvSpPr/>
            <p:nvPr/>
          </p:nvSpPr>
          <p:spPr>
            <a:xfrm rot="10800000" flipH="1">
              <a:off x="5833650" y="3221933"/>
              <a:ext cx="2250094" cy="33550"/>
            </a:xfrm>
            <a:custGeom>
              <a:avLst/>
              <a:gdLst/>
              <a:ahLst/>
              <a:cxnLst/>
              <a:rect l="l" t="t" r="r" b="b"/>
              <a:pathLst>
                <a:path w="175926" h="1101" extrusionOk="0">
                  <a:moveTo>
                    <a:pt x="567" y="0"/>
                  </a:moveTo>
                  <a:cubicBezTo>
                    <a:pt x="267" y="0"/>
                    <a:pt x="0" y="234"/>
                    <a:pt x="0" y="534"/>
                  </a:cubicBezTo>
                  <a:cubicBezTo>
                    <a:pt x="0" y="834"/>
                    <a:pt x="267" y="1101"/>
                    <a:pt x="567" y="1101"/>
                  </a:cubicBezTo>
                  <a:lnTo>
                    <a:pt x="175359" y="1101"/>
                  </a:lnTo>
                  <a:cubicBezTo>
                    <a:pt x="175659" y="1101"/>
                    <a:pt x="175926" y="834"/>
                    <a:pt x="175926" y="534"/>
                  </a:cubicBezTo>
                  <a:cubicBezTo>
                    <a:pt x="175926" y="234"/>
                    <a:pt x="175659" y="0"/>
                    <a:pt x="1753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9"/>
            <p:cNvSpPr/>
            <p:nvPr/>
          </p:nvSpPr>
          <p:spPr>
            <a:xfrm>
              <a:off x="6194220" y="3097079"/>
              <a:ext cx="80223" cy="103133"/>
            </a:xfrm>
            <a:custGeom>
              <a:avLst/>
              <a:gdLst/>
              <a:ahLst/>
              <a:cxnLst/>
              <a:rect l="l" t="t" r="r" b="b"/>
              <a:pathLst>
                <a:path w="4104" h="5276" extrusionOk="0">
                  <a:moveTo>
                    <a:pt x="1436" y="0"/>
                  </a:moveTo>
                  <a:cubicBezTo>
                    <a:pt x="978" y="0"/>
                    <a:pt x="506" y="107"/>
                    <a:pt x="34" y="305"/>
                  </a:cubicBezTo>
                  <a:lnTo>
                    <a:pt x="334" y="1039"/>
                  </a:lnTo>
                  <a:cubicBezTo>
                    <a:pt x="713" y="862"/>
                    <a:pt x="1092" y="781"/>
                    <a:pt x="1442" y="781"/>
                  </a:cubicBezTo>
                  <a:cubicBezTo>
                    <a:pt x="1554" y="781"/>
                    <a:pt x="1664" y="790"/>
                    <a:pt x="1769" y="806"/>
                  </a:cubicBezTo>
                  <a:cubicBezTo>
                    <a:pt x="2269" y="906"/>
                    <a:pt x="2669" y="1139"/>
                    <a:pt x="2936" y="1473"/>
                  </a:cubicBezTo>
                  <a:cubicBezTo>
                    <a:pt x="3203" y="1873"/>
                    <a:pt x="3270" y="2440"/>
                    <a:pt x="3136" y="2941"/>
                  </a:cubicBezTo>
                  <a:cubicBezTo>
                    <a:pt x="2736" y="4175"/>
                    <a:pt x="1702" y="4442"/>
                    <a:pt x="1" y="4508"/>
                  </a:cubicBezTo>
                  <a:lnTo>
                    <a:pt x="34" y="5276"/>
                  </a:lnTo>
                  <a:cubicBezTo>
                    <a:pt x="1135" y="5242"/>
                    <a:pt x="3237" y="5209"/>
                    <a:pt x="3870" y="3207"/>
                  </a:cubicBezTo>
                  <a:cubicBezTo>
                    <a:pt x="4104" y="2440"/>
                    <a:pt x="4004" y="1640"/>
                    <a:pt x="3570" y="1039"/>
                  </a:cubicBezTo>
                  <a:cubicBezTo>
                    <a:pt x="3203" y="505"/>
                    <a:pt x="2603" y="139"/>
                    <a:pt x="1902" y="38"/>
                  </a:cubicBezTo>
                  <a:cubicBezTo>
                    <a:pt x="1749" y="13"/>
                    <a:pt x="1593" y="0"/>
                    <a:pt x="1436" y="0"/>
                  </a:cubicBez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9"/>
            <p:cNvSpPr/>
            <p:nvPr/>
          </p:nvSpPr>
          <p:spPr>
            <a:xfrm>
              <a:off x="6104243" y="3073036"/>
              <a:ext cx="116738" cy="142834"/>
            </a:xfrm>
            <a:custGeom>
              <a:avLst/>
              <a:gdLst/>
              <a:ahLst/>
              <a:cxnLst/>
              <a:rect l="l" t="t" r="r" b="b"/>
              <a:pathLst>
                <a:path w="5972" h="7307" extrusionOk="0">
                  <a:moveTo>
                    <a:pt x="1" y="1"/>
                  </a:moveTo>
                  <a:lnTo>
                    <a:pt x="267" y="7306"/>
                  </a:lnTo>
                  <a:lnTo>
                    <a:pt x="5705" y="7306"/>
                  </a:lnTo>
                  <a:lnTo>
                    <a:pt x="59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9"/>
            <p:cNvSpPr/>
            <p:nvPr/>
          </p:nvSpPr>
          <p:spPr>
            <a:xfrm>
              <a:off x="5542839" y="1730475"/>
              <a:ext cx="127156" cy="191077"/>
            </a:xfrm>
            <a:custGeom>
              <a:avLst/>
              <a:gdLst/>
              <a:ahLst/>
              <a:cxnLst/>
              <a:rect l="l" t="t" r="r" b="b"/>
              <a:pathLst>
                <a:path w="6505" h="9775" extrusionOk="0">
                  <a:moveTo>
                    <a:pt x="3269" y="0"/>
                  </a:moveTo>
                  <a:cubicBezTo>
                    <a:pt x="1468" y="0"/>
                    <a:pt x="0" y="1468"/>
                    <a:pt x="0" y="3236"/>
                  </a:cubicBezTo>
                  <a:cubicBezTo>
                    <a:pt x="0" y="5037"/>
                    <a:pt x="3269" y="9774"/>
                    <a:pt x="3269" y="9774"/>
                  </a:cubicBezTo>
                  <a:cubicBezTo>
                    <a:pt x="3269" y="9774"/>
                    <a:pt x="6505" y="5037"/>
                    <a:pt x="6505" y="3236"/>
                  </a:cubicBezTo>
                  <a:cubicBezTo>
                    <a:pt x="6505" y="1468"/>
                    <a:pt x="5037" y="0"/>
                    <a:pt x="32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9"/>
            <p:cNvSpPr/>
            <p:nvPr/>
          </p:nvSpPr>
          <p:spPr>
            <a:xfrm>
              <a:off x="5580644" y="1763725"/>
              <a:ext cx="51547" cy="51527"/>
            </a:xfrm>
            <a:custGeom>
              <a:avLst/>
              <a:gdLst/>
              <a:ahLst/>
              <a:cxnLst/>
              <a:rect l="l" t="t" r="r" b="b"/>
              <a:pathLst>
                <a:path w="2637" h="2636" extrusionOk="0">
                  <a:moveTo>
                    <a:pt x="1335" y="1"/>
                  </a:moveTo>
                  <a:cubicBezTo>
                    <a:pt x="601" y="1"/>
                    <a:pt x="1" y="601"/>
                    <a:pt x="1" y="1335"/>
                  </a:cubicBezTo>
                  <a:cubicBezTo>
                    <a:pt x="1" y="2035"/>
                    <a:pt x="601" y="2636"/>
                    <a:pt x="1335" y="2636"/>
                  </a:cubicBezTo>
                  <a:cubicBezTo>
                    <a:pt x="2036" y="2636"/>
                    <a:pt x="2636" y="2035"/>
                    <a:pt x="2636" y="1335"/>
                  </a:cubicBezTo>
                  <a:cubicBezTo>
                    <a:pt x="2636" y="601"/>
                    <a:pt x="2036" y="1"/>
                    <a:pt x="13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9"/>
            <p:cNvSpPr/>
            <p:nvPr/>
          </p:nvSpPr>
          <p:spPr>
            <a:xfrm>
              <a:off x="7155351" y="2383830"/>
              <a:ext cx="125202" cy="188457"/>
            </a:xfrm>
            <a:custGeom>
              <a:avLst/>
              <a:gdLst/>
              <a:ahLst/>
              <a:cxnLst/>
              <a:rect l="l" t="t" r="r" b="b"/>
              <a:pathLst>
                <a:path w="6405" h="9641" extrusionOk="0">
                  <a:moveTo>
                    <a:pt x="3203" y="0"/>
                  </a:moveTo>
                  <a:cubicBezTo>
                    <a:pt x="1435" y="0"/>
                    <a:pt x="0" y="1435"/>
                    <a:pt x="0" y="3203"/>
                  </a:cubicBezTo>
                  <a:cubicBezTo>
                    <a:pt x="0" y="4971"/>
                    <a:pt x="3203" y="9641"/>
                    <a:pt x="3203" y="9641"/>
                  </a:cubicBezTo>
                  <a:cubicBezTo>
                    <a:pt x="3203" y="9641"/>
                    <a:pt x="6405" y="4937"/>
                    <a:pt x="6405" y="3203"/>
                  </a:cubicBezTo>
                  <a:cubicBezTo>
                    <a:pt x="6405" y="1435"/>
                    <a:pt x="4971" y="0"/>
                    <a:pt x="32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9"/>
            <p:cNvSpPr/>
            <p:nvPr/>
          </p:nvSpPr>
          <p:spPr>
            <a:xfrm>
              <a:off x="7192511" y="2416435"/>
              <a:ext cx="50882" cy="50882"/>
            </a:xfrm>
            <a:custGeom>
              <a:avLst/>
              <a:gdLst/>
              <a:ahLst/>
              <a:cxnLst/>
              <a:rect l="l" t="t" r="r" b="b"/>
              <a:pathLst>
                <a:path w="2603" h="2603" extrusionOk="0">
                  <a:moveTo>
                    <a:pt x="1302" y="0"/>
                  </a:moveTo>
                  <a:cubicBezTo>
                    <a:pt x="568" y="0"/>
                    <a:pt x="1" y="601"/>
                    <a:pt x="1" y="1301"/>
                  </a:cubicBezTo>
                  <a:cubicBezTo>
                    <a:pt x="1" y="2002"/>
                    <a:pt x="568" y="2602"/>
                    <a:pt x="1302" y="2602"/>
                  </a:cubicBezTo>
                  <a:cubicBezTo>
                    <a:pt x="2002" y="2602"/>
                    <a:pt x="2603" y="2002"/>
                    <a:pt x="2603" y="1301"/>
                  </a:cubicBezTo>
                  <a:cubicBezTo>
                    <a:pt x="2603" y="601"/>
                    <a:pt x="2002" y="0"/>
                    <a:pt x="1302" y="0"/>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9"/>
            <p:cNvSpPr/>
            <p:nvPr/>
          </p:nvSpPr>
          <p:spPr>
            <a:xfrm>
              <a:off x="6174673" y="1259047"/>
              <a:ext cx="133685" cy="200851"/>
            </a:xfrm>
            <a:custGeom>
              <a:avLst/>
              <a:gdLst/>
              <a:ahLst/>
              <a:cxnLst/>
              <a:rect l="l" t="t" r="r" b="b"/>
              <a:pathLst>
                <a:path w="6839" h="10275" extrusionOk="0">
                  <a:moveTo>
                    <a:pt x="3403" y="0"/>
                  </a:moveTo>
                  <a:cubicBezTo>
                    <a:pt x="1535" y="0"/>
                    <a:pt x="0" y="1535"/>
                    <a:pt x="0" y="3403"/>
                  </a:cubicBezTo>
                  <a:cubicBezTo>
                    <a:pt x="0" y="5304"/>
                    <a:pt x="3403" y="10274"/>
                    <a:pt x="3403" y="10274"/>
                  </a:cubicBezTo>
                  <a:cubicBezTo>
                    <a:pt x="3403" y="10274"/>
                    <a:pt x="6838" y="5304"/>
                    <a:pt x="6838" y="3403"/>
                  </a:cubicBezTo>
                  <a:cubicBezTo>
                    <a:pt x="6838" y="1535"/>
                    <a:pt x="5304" y="0"/>
                    <a:pt x="34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9"/>
            <p:cNvSpPr/>
            <p:nvPr/>
          </p:nvSpPr>
          <p:spPr>
            <a:xfrm>
              <a:off x="6214432" y="1294253"/>
              <a:ext cx="54147" cy="53482"/>
            </a:xfrm>
            <a:custGeom>
              <a:avLst/>
              <a:gdLst/>
              <a:ahLst/>
              <a:cxnLst/>
              <a:rect l="l" t="t" r="r" b="b"/>
              <a:pathLst>
                <a:path w="2770" h="2736" extrusionOk="0">
                  <a:moveTo>
                    <a:pt x="1369" y="0"/>
                  </a:moveTo>
                  <a:cubicBezTo>
                    <a:pt x="601" y="0"/>
                    <a:pt x="1" y="601"/>
                    <a:pt x="1" y="1368"/>
                  </a:cubicBezTo>
                  <a:cubicBezTo>
                    <a:pt x="1" y="2135"/>
                    <a:pt x="601" y="2736"/>
                    <a:pt x="1369" y="2736"/>
                  </a:cubicBezTo>
                  <a:cubicBezTo>
                    <a:pt x="2136" y="2736"/>
                    <a:pt x="2770" y="2135"/>
                    <a:pt x="2770" y="1368"/>
                  </a:cubicBezTo>
                  <a:cubicBezTo>
                    <a:pt x="2770" y="601"/>
                    <a:pt x="2136" y="0"/>
                    <a:pt x="1369" y="0"/>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9"/>
            <p:cNvSpPr/>
            <p:nvPr/>
          </p:nvSpPr>
          <p:spPr>
            <a:xfrm>
              <a:off x="5226580" y="1250935"/>
              <a:ext cx="208024" cy="186131"/>
            </a:xfrm>
            <a:custGeom>
              <a:avLst/>
              <a:gdLst/>
              <a:ahLst/>
              <a:cxnLst/>
              <a:rect l="l" t="t" r="r" b="b"/>
              <a:pathLst>
                <a:path w="10642" h="9522" extrusionOk="0">
                  <a:moveTo>
                    <a:pt x="5848" y="0"/>
                  </a:moveTo>
                  <a:cubicBezTo>
                    <a:pt x="4434" y="0"/>
                    <a:pt x="3005" y="658"/>
                    <a:pt x="2036" y="2150"/>
                  </a:cubicBezTo>
                  <a:cubicBezTo>
                    <a:pt x="1" y="5252"/>
                    <a:pt x="2336" y="9522"/>
                    <a:pt x="6039" y="9522"/>
                  </a:cubicBezTo>
                  <a:cubicBezTo>
                    <a:pt x="9141" y="9522"/>
                    <a:pt x="10642" y="7153"/>
                    <a:pt x="10608" y="4752"/>
                  </a:cubicBezTo>
                  <a:cubicBezTo>
                    <a:pt x="10567" y="1864"/>
                    <a:pt x="8228" y="0"/>
                    <a:pt x="58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9"/>
            <p:cNvSpPr/>
            <p:nvPr/>
          </p:nvSpPr>
          <p:spPr>
            <a:xfrm>
              <a:off x="5310693" y="1269466"/>
              <a:ext cx="69804" cy="153780"/>
            </a:xfrm>
            <a:custGeom>
              <a:avLst/>
              <a:gdLst/>
              <a:ahLst/>
              <a:cxnLst/>
              <a:rect l="l" t="t" r="r" b="b"/>
              <a:pathLst>
                <a:path w="3571" h="7867" extrusionOk="0">
                  <a:moveTo>
                    <a:pt x="1669" y="1"/>
                  </a:moveTo>
                  <a:cubicBezTo>
                    <a:pt x="1602" y="1"/>
                    <a:pt x="1502" y="1"/>
                    <a:pt x="1435" y="68"/>
                  </a:cubicBezTo>
                  <a:cubicBezTo>
                    <a:pt x="1369" y="101"/>
                    <a:pt x="1302" y="168"/>
                    <a:pt x="1269" y="268"/>
                  </a:cubicBezTo>
                  <a:cubicBezTo>
                    <a:pt x="1235" y="435"/>
                    <a:pt x="1235" y="601"/>
                    <a:pt x="1269" y="768"/>
                  </a:cubicBezTo>
                  <a:cubicBezTo>
                    <a:pt x="1302" y="801"/>
                    <a:pt x="1302" y="868"/>
                    <a:pt x="1335" y="902"/>
                  </a:cubicBezTo>
                  <a:cubicBezTo>
                    <a:pt x="1335" y="935"/>
                    <a:pt x="1335" y="968"/>
                    <a:pt x="1335" y="968"/>
                  </a:cubicBezTo>
                  <a:cubicBezTo>
                    <a:pt x="1302" y="1002"/>
                    <a:pt x="1235" y="1035"/>
                    <a:pt x="1168" y="1068"/>
                  </a:cubicBezTo>
                  <a:cubicBezTo>
                    <a:pt x="501" y="1402"/>
                    <a:pt x="1" y="2136"/>
                    <a:pt x="101" y="2936"/>
                  </a:cubicBezTo>
                  <a:cubicBezTo>
                    <a:pt x="201" y="3770"/>
                    <a:pt x="1068" y="3937"/>
                    <a:pt x="1736" y="4070"/>
                  </a:cubicBezTo>
                  <a:cubicBezTo>
                    <a:pt x="2102" y="4137"/>
                    <a:pt x="2403" y="4271"/>
                    <a:pt x="2603" y="4604"/>
                  </a:cubicBezTo>
                  <a:cubicBezTo>
                    <a:pt x="2736" y="4871"/>
                    <a:pt x="2770" y="5205"/>
                    <a:pt x="2569" y="5471"/>
                  </a:cubicBezTo>
                  <a:cubicBezTo>
                    <a:pt x="2389" y="5742"/>
                    <a:pt x="2020" y="5877"/>
                    <a:pt x="1681" y="5877"/>
                  </a:cubicBezTo>
                  <a:cubicBezTo>
                    <a:pt x="1643" y="5877"/>
                    <a:pt x="1605" y="5875"/>
                    <a:pt x="1569" y="5872"/>
                  </a:cubicBezTo>
                  <a:cubicBezTo>
                    <a:pt x="1335" y="5872"/>
                    <a:pt x="1135" y="5805"/>
                    <a:pt x="902" y="5738"/>
                  </a:cubicBezTo>
                  <a:cubicBezTo>
                    <a:pt x="717" y="5692"/>
                    <a:pt x="581" y="5614"/>
                    <a:pt x="426" y="5614"/>
                  </a:cubicBezTo>
                  <a:cubicBezTo>
                    <a:pt x="357" y="5614"/>
                    <a:pt x="284" y="5630"/>
                    <a:pt x="201" y="5672"/>
                  </a:cubicBezTo>
                  <a:cubicBezTo>
                    <a:pt x="68" y="5738"/>
                    <a:pt x="1" y="5905"/>
                    <a:pt x="34" y="6039"/>
                  </a:cubicBezTo>
                  <a:cubicBezTo>
                    <a:pt x="201" y="6439"/>
                    <a:pt x="735" y="6506"/>
                    <a:pt x="1102" y="6572"/>
                  </a:cubicBezTo>
                  <a:lnTo>
                    <a:pt x="1269" y="6572"/>
                  </a:lnTo>
                  <a:lnTo>
                    <a:pt x="1269" y="6606"/>
                  </a:lnTo>
                  <a:cubicBezTo>
                    <a:pt x="1202" y="6739"/>
                    <a:pt x="1202" y="6839"/>
                    <a:pt x="1202" y="6973"/>
                  </a:cubicBezTo>
                  <a:cubicBezTo>
                    <a:pt x="1168" y="7073"/>
                    <a:pt x="1168" y="7173"/>
                    <a:pt x="1135" y="7306"/>
                  </a:cubicBezTo>
                  <a:cubicBezTo>
                    <a:pt x="1135" y="7473"/>
                    <a:pt x="1102" y="7640"/>
                    <a:pt x="1235" y="7773"/>
                  </a:cubicBezTo>
                  <a:cubicBezTo>
                    <a:pt x="1293" y="7831"/>
                    <a:pt x="1374" y="7867"/>
                    <a:pt x="1458" y="7867"/>
                  </a:cubicBezTo>
                  <a:cubicBezTo>
                    <a:pt x="1518" y="7867"/>
                    <a:pt x="1580" y="7848"/>
                    <a:pt x="1635" y="7806"/>
                  </a:cubicBezTo>
                  <a:cubicBezTo>
                    <a:pt x="1702" y="7773"/>
                    <a:pt x="1802" y="7706"/>
                    <a:pt x="1802" y="7606"/>
                  </a:cubicBezTo>
                  <a:cubicBezTo>
                    <a:pt x="1802" y="7573"/>
                    <a:pt x="1836" y="7506"/>
                    <a:pt x="1836" y="7473"/>
                  </a:cubicBezTo>
                  <a:cubicBezTo>
                    <a:pt x="1836" y="7406"/>
                    <a:pt x="1836" y="7373"/>
                    <a:pt x="1836" y="7306"/>
                  </a:cubicBezTo>
                  <a:cubicBezTo>
                    <a:pt x="1836" y="7206"/>
                    <a:pt x="1836" y="7106"/>
                    <a:pt x="1836" y="7006"/>
                  </a:cubicBezTo>
                  <a:cubicBezTo>
                    <a:pt x="1869" y="6872"/>
                    <a:pt x="1869" y="6772"/>
                    <a:pt x="1836" y="6672"/>
                  </a:cubicBezTo>
                  <a:cubicBezTo>
                    <a:pt x="1836" y="6639"/>
                    <a:pt x="1836" y="6606"/>
                    <a:pt x="1836" y="6572"/>
                  </a:cubicBezTo>
                  <a:cubicBezTo>
                    <a:pt x="2002" y="6539"/>
                    <a:pt x="2169" y="6506"/>
                    <a:pt x="2303" y="6472"/>
                  </a:cubicBezTo>
                  <a:cubicBezTo>
                    <a:pt x="2970" y="6205"/>
                    <a:pt x="3437" y="5538"/>
                    <a:pt x="3303" y="4804"/>
                  </a:cubicBezTo>
                  <a:cubicBezTo>
                    <a:pt x="3170" y="4104"/>
                    <a:pt x="2603" y="3637"/>
                    <a:pt x="1902" y="3503"/>
                  </a:cubicBezTo>
                  <a:cubicBezTo>
                    <a:pt x="1535" y="3437"/>
                    <a:pt x="1068" y="3437"/>
                    <a:pt x="768" y="3170"/>
                  </a:cubicBezTo>
                  <a:cubicBezTo>
                    <a:pt x="468" y="2870"/>
                    <a:pt x="635" y="2336"/>
                    <a:pt x="835" y="2002"/>
                  </a:cubicBezTo>
                  <a:cubicBezTo>
                    <a:pt x="1068" y="1635"/>
                    <a:pt x="1469" y="1402"/>
                    <a:pt x="1902" y="1302"/>
                  </a:cubicBezTo>
                  <a:cubicBezTo>
                    <a:pt x="2072" y="1259"/>
                    <a:pt x="2238" y="1247"/>
                    <a:pt x="2401" y="1247"/>
                  </a:cubicBezTo>
                  <a:cubicBezTo>
                    <a:pt x="2620" y="1247"/>
                    <a:pt x="2835" y="1269"/>
                    <a:pt x="3048" y="1269"/>
                  </a:cubicBezTo>
                  <a:cubicBezTo>
                    <a:pt x="3178" y="1269"/>
                    <a:pt x="3307" y="1261"/>
                    <a:pt x="3437" y="1235"/>
                  </a:cubicBezTo>
                  <a:cubicBezTo>
                    <a:pt x="3570" y="1202"/>
                    <a:pt x="3537" y="1035"/>
                    <a:pt x="3470" y="968"/>
                  </a:cubicBezTo>
                  <a:cubicBezTo>
                    <a:pt x="3228" y="799"/>
                    <a:pt x="2916" y="752"/>
                    <a:pt x="2610" y="752"/>
                  </a:cubicBezTo>
                  <a:cubicBezTo>
                    <a:pt x="2494" y="752"/>
                    <a:pt x="2379" y="759"/>
                    <a:pt x="2269" y="768"/>
                  </a:cubicBezTo>
                  <a:lnTo>
                    <a:pt x="2036" y="768"/>
                  </a:lnTo>
                  <a:cubicBezTo>
                    <a:pt x="2036" y="735"/>
                    <a:pt x="2036" y="701"/>
                    <a:pt x="2036" y="668"/>
                  </a:cubicBezTo>
                  <a:lnTo>
                    <a:pt x="2002" y="601"/>
                  </a:lnTo>
                  <a:cubicBezTo>
                    <a:pt x="2002" y="601"/>
                    <a:pt x="2002" y="568"/>
                    <a:pt x="2002" y="535"/>
                  </a:cubicBezTo>
                  <a:cubicBezTo>
                    <a:pt x="2002" y="501"/>
                    <a:pt x="2002" y="468"/>
                    <a:pt x="2002" y="468"/>
                  </a:cubicBezTo>
                  <a:cubicBezTo>
                    <a:pt x="2002" y="435"/>
                    <a:pt x="2002" y="401"/>
                    <a:pt x="2002" y="368"/>
                  </a:cubicBezTo>
                  <a:cubicBezTo>
                    <a:pt x="2002" y="268"/>
                    <a:pt x="1969" y="168"/>
                    <a:pt x="1902" y="101"/>
                  </a:cubicBezTo>
                  <a:cubicBezTo>
                    <a:pt x="1836" y="68"/>
                    <a:pt x="1769" y="34"/>
                    <a:pt x="1669" y="1"/>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9"/>
            <p:cNvSpPr/>
            <p:nvPr/>
          </p:nvSpPr>
          <p:spPr>
            <a:xfrm>
              <a:off x="6754999" y="1731784"/>
              <a:ext cx="153897" cy="144769"/>
            </a:xfrm>
            <a:custGeom>
              <a:avLst/>
              <a:gdLst/>
              <a:ahLst/>
              <a:cxnLst/>
              <a:rect l="l" t="t" r="r" b="b"/>
              <a:pathLst>
                <a:path w="7873" h="7406" extrusionOk="0">
                  <a:moveTo>
                    <a:pt x="1601" y="0"/>
                  </a:moveTo>
                  <a:cubicBezTo>
                    <a:pt x="1101" y="467"/>
                    <a:pt x="534" y="901"/>
                    <a:pt x="0" y="1334"/>
                  </a:cubicBezTo>
                  <a:cubicBezTo>
                    <a:pt x="834" y="2202"/>
                    <a:pt x="1601" y="3102"/>
                    <a:pt x="2368" y="4003"/>
                  </a:cubicBezTo>
                  <a:cubicBezTo>
                    <a:pt x="1668" y="4537"/>
                    <a:pt x="1001" y="5137"/>
                    <a:pt x="434" y="5771"/>
                  </a:cubicBezTo>
                  <a:cubicBezTo>
                    <a:pt x="834" y="6238"/>
                    <a:pt x="1134" y="6772"/>
                    <a:pt x="1434" y="7305"/>
                  </a:cubicBezTo>
                  <a:cubicBezTo>
                    <a:pt x="2202" y="6772"/>
                    <a:pt x="2902" y="6104"/>
                    <a:pt x="3569" y="5437"/>
                  </a:cubicBezTo>
                  <a:cubicBezTo>
                    <a:pt x="4103" y="6104"/>
                    <a:pt x="4637" y="6738"/>
                    <a:pt x="5137" y="7405"/>
                  </a:cubicBezTo>
                  <a:cubicBezTo>
                    <a:pt x="5537" y="7105"/>
                    <a:pt x="5938" y="6838"/>
                    <a:pt x="6338" y="6571"/>
                  </a:cubicBezTo>
                  <a:cubicBezTo>
                    <a:pt x="6538" y="6405"/>
                    <a:pt x="6705" y="6238"/>
                    <a:pt x="6905" y="6104"/>
                  </a:cubicBezTo>
                  <a:cubicBezTo>
                    <a:pt x="6371" y="5371"/>
                    <a:pt x="5804" y="4637"/>
                    <a:pt x="5237" y="3903"/>
                  </a:cubicBezTo>
                  <a:cubicBezTo>
                    <a:pt x="6171" y="3102"/>
                    <a:pt x="7038" y="2302"/>
                    <a:pt x="7872" y="1434"/>
                  </a:cubicBezTo>
                  <a:cubicBezTo>
                    <a:pt x="7706" y="1134"/>
                    <a:pt x="7505" y="801"/>
                    <a:pt x="7339" y="467"/>
                  </a:cubicBezTo>
                  <a:cubicBezTo>
                    <a:pt x="6204" y="1068"/>
                    <a:pt x="5137" y="1768"/>
                    <a:pt x="4103" y="2602"/>
                  </a:cubicBezTo>
                  <a:cubicBezTo>
                    <a:pt x="3302" y="1701"/>
                    <a:pt x="2468" y="834"/>
                    <a:pt x="16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9"/>
            <p:cNvSpPr/>
            <p:nvPr/>
          </p:nvSpPr>
          <p:spPr>
            <a:xfrm>
              <a:off x="5416992" y="2284060"/>
              <a:ext cx="171510" cy="161736"/>
            </a:xfrm>
            <a:custGeom>
              <a:avLst/>
              <a:gdLst/>
              <a:ahLst/>
              <a:cxnLst/>
              <a:rect l="l" t="t" r="r" b="b"/>
              <a:pathLst>
                <a:path w="8774" h="8274" extrusionOk="0">
                  <a:moveTo>
                    <a:pt x="1768" y="1"/>
                  </a:moveTo>
                  <a:cubicBezTo>
                    <a:pt x="1201" y="501"/>
                    <a:pt x="601" y="1001"/>
                    <a:pt x="0" y="1502"/>
                  </a:cubicBezTo>
                  <a:cubicBezTo>
                    <a:pt x="901" y="2469"/>
                    <a:pt x="1768" y="3470"/>
                    <a:pt x="2635" y="4471"/>
                  </a:cubicBezTo>
                  <a:cubicBezTo>
                    <a:pt x="1868" y="5071"/>
                    <a:pt x="1134" y="5705"/>
                    <a:pt x="467" y="6439"/>
                  </a:cubicBezTo>
                  <a:cubicBezTo>
                    <a:pt x="901" y="6972"/>
                    <a:pt x="1268" y="7539"/>
                    <a:pt x="1601" y="8140"/>
                  </a:cubicBezTo>
                  <a:cubicBezTo>
                    <a:pt x="2435" y="7539"/>
                    <a:pt x="3202" y="6806"/>
                    <a:pt x="3970" y="6072"/>
                  </a:cubicBezTo>
                  <a:cubicBezTo>
                    <a:pt x="4570" y="6806"/>
                    <a:pt x="5137" y="7539"/>
                    <a:pt x="5738" y="8273"/>
                  </a:cubicBezTo>
                  <a:cubicBezTo>
                    <a:pt x="6171" y="7940"/>
                    <a:pt x="6638" y="7639"/>
                    <a:pt x="7072" y="7306"/>
                  </a:cubicBezTo>
                  <a:cubicBezTo>
                    <a:pt x="7272" y="7139"/>
                    <a:pt x="7506" y="6972"/>
                    <a:pt x="7706" y="6806"/>
                  </a:cubicBezTo>
                  <a:cubicBezTo>
                    <a:pt x="7105" y="5972"/>
                    <a:pt x="6505" y="5171"/>
                    <a:pt x="5838" y="4370"/>
                  </a:cubicBezTo>
                  <a:cubicBezTo>
                    <a:pt x="6838" y="3470"/>
                    <a:pt x="7839" y="2569"/>
                    <a:pt x="8773" y="1602"/>
                  </a:cubicBezTo>
                  <a:cubicBezTo>
                    <a:pt x="8573" y="1235"/>
                    <a:pt x="8373" y="868"/>
                    <a:pt x="8173" y="501"/>
                  </a:cubicBezTo>
                  <a:cubicBezTo>
                    <a:pt x="6905" y="1202"/>
                    <a:pt x="5738" y="2002"/>
                    <a:pt x="4570" y="2903"/>
                  </a:cubicBezTo>
                  <a:cubicBezTo>
                    <a:pt x="3669" y="1902"/>
                    <a:pt x="2735" y="935"/>
                    <a:pt x="17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p34"/>
          <p:cNvSpPr txBox="1">
            <a:spLocks noGrp="1"/>
          </p:cNvSpPr>
          <p:nvPr>
            <p:ph type="body" idx="1"/>
          </p:nvPr>
        </p:nvSpPr>
        <p:spPr>
          <a:xfrm>
            <a:off x="1336900" y="1481425"/>
            <a:ext cx="6775800" cy="31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https://www.keywordsrock.com ⁞</a:t>
            </a:r>
            <a:endParaRPr/>
          </a:p>
          <a:p>
            <a:pPr marL="0" lvl="0" indent="0" algn="l" rtl="0">
              <a:spcBef>
                <a:spcPts val="1200"/>
              </a:spcBef>
              <a:spcAft>
                <a:spcPts val="0"/>
              </a:spcAft>
              <a:buNone/>
            </a:pPr>
            <a:r>
              <a:rPr lang="en" sz="1900" b="1">
                <a:solidFill>
                  <a:srgbClr val="3C78D8"/>
                </a:solidFill>
              </a:rPr>
              <a:t>Keywords allow for targeted strategies at all levels of the marketing funnel</a:t>
            </a:r>
            <a:endParaRPr sz="1900" b="1">
              <a:solidFill>
                <a:srgbClr val="3C78D8"/>
              </a:solidFill>
            </a:endParaRPr>
          </a:p>
          <a:p>
            <a:pPr marL="0" lvl="0" indent="0" algn="l" rtl="0">
              <a:spcBef>
                <a:spcPts val="1200"/>
              </a:spcBef>
              <a:spcAft>
                <a:spcPts val="0"/>
              </a:spcAft>
              <a:buNone/>
            </a:pPr>
            <a:r>
              <a:rPr lang="en" b="1"/>
              <a:t>Keywords</a:t>
            </a:r>
            <a:r>
              <a:rPr lang="en"/>
              <a:t> guide marketing teams on the sort of advertising content that is required.</a:t>
            </a:r>
            <a:endParaRPr/>
          </a:p>
          <a:p>
            <a:pPr marL="0" lvl="0" indent="0" algn="l" rtl="0">
              <a:spcBef>
                <a:spcPts val="1200"/>
              </a:spcBef>
              <a:spcAft>
                <a:spcPts val="0"/>
              </a:spcAft>
              <a:buNone/>
            </a:pPr>
            <a:r>
              <a:rPr lang="en"/>
              <a:t>E.g. Google ads, one of the most effective platforms for generating leads and sales works well due to its ability to target users with high buying intent based on the keywords they use.</a:t>
            </a:r>
            <a:endParaRPr/>
          </a:p>
          <a:p>
            <a:pPr marL="0" lvl="0" indent="0" algn="l" rtl="0">
              <a:spcBef>
                <a:spcPts val="1200"/>
              </a:spcBef>
              <a:spcAft>
                <a:spcPts val="0"/>
              </a:spcAft>
              <a:buNone/>
            </a:pPr>
            <a:r>
              <a:rPr lang="en">
                <a:solidFill>
                  <a:srgbClr val="1155CC"/>
                </a:solidFill>
              </a:rPr>
              <a:t>SEO Keywords  ᐧ  Google Ad  ᐧ  General Assembly  ᐧ  Coding Bootcamps</a:t>
            </a:r>
            <a:endParaRPr>
              <a:solidFill>
                <a:srgbClr val="1155CC"/>
              </a:solidFill>
            </a:endParaRPr>
          </a:p>
          <a:p>
            <a:pPr marL="0" lvl="0" indent="0" algn="l" rtl="0">
              <a:spcBef>
                <a:spcPts val="1200"/>
              </a:spcBef>
              <a:spcAft>
                <a:spcPts val="1200"/>
              </a:spcAft>
              <a:buNone/>
            </a:pPr>
            <a:endParaRPr/>
          </a:p>
        </p:txBody>
      </p:sp>
      <p:pic>
        <p:nvPicPr>
          <p:cNvPr id="1354" name="Google Shape;1354;p34"/>
          <p:cNvPicPr preferRelativeResize="0"/>
          <p:nvPr/>
        </p:nvPicPr>
        <p:blipFill>
          <a:blip r:embed="rId3">
            <a:alphaModFix/>
          </a:blip>
          <a:stretch>
            <a:fillRect/>
          </a:stretch>
        </p:blipFill>
        <p:spPr>
          <a:xfrm>
            <a:off x="840097" y="588300"/>
            <a:ext cx="7463817" cy="9509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sp>
        <p:nvSpPr>
          <p:cNvPr id="1359" name="Google Shape;1359;p35"/>
          <p:cNvSpPr txBox="1"/>
          <p:nvPr/>
        </p:nvSpPr>
        <p:spPr>
          <a:xfrm>
            <a:off x="888300" y="2307925"/>
            <a:ext cx="7039800" cy="1505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2600">
                <a:solidFill>
                  <a:schemeClr val="accent3"/>
                </a:solidFill>
                <a:latin typeface="Didact Gothic"/>
                <a:ea typeface="Didact Gothic"/>
                <a:cs typeface="Didact Gothic"/>
                <a:sym typeface="Didact Gothic"/>
              </a:rPr>
              <a:t>Current classifying model using straightforward </a:t>
            </a:r>
            <a:r>
              <a:rPr lang="en" sz="2600" b="1">
                <a:solidFill>
                  <a:schemeClr val="accent3"/>
                </a:solidFill>
                <a:highlight>
                  <a:srgbClr val="C7FFFA"/>
                </a:highlight>
                <a:latin typeface="Didact Gothic"/>
                <a:ea typeface="Didact Gothic"/>
                <a:cs typeface="Didact Gothic"/>
                <a:sym typeface="Didact Gothic"/>
              </a:rPr>
              <a:t>keywords</a:t>
            </a:r>
            <a:r>
              <a:rPr lang="en" sz="2600">
                <a:solidFill>
                  <a:schemeClr val="accent3"/>
                </a:solidFill>
                <a:latin typeface="Didact Gothic"/>
                <a:ea typeface="Didact Gothic"/>
                <a:cs typeface="Didact Gothic"/>
                <a:sym typeface="Didact Gothic"/>
              </a:rPr>
              <a:t> such as ‘bootcamp’ and ‘coding’ yields around </a:t>
            </a:r>
            <a:r>
              <a:rPr lang="en" sz="2600" b="1">
                <a:solidFill>
                  <a:schemeClr val="accent3"/>
                </a:solidFill>
                <a:highlight>
                  <a:srgbClr val="C7FFFA"/>
                </a:highlight>
                <a:latin typeface="Didact Gothic"/>
                <a:ea typeface="Didact Gothic"/>
                <a:cs typeface="Didact Gothic"/>
                <a:sym typeface="Didact Gothic"/>
              </a:rPr>
              <a:t>79% accuracy</a:t>
            </a:r>
            <a:r>
              <a:rPr lang="en" sz="2600">
                <a:solidFill>
                  <a:schemeClr val="accent3"/>
                </a:solidFill>
                <a:latin typeface="Didact Gothic"/>
                <a:ea typeface="Didact Gothic"/>
                <a:cs typeface="Didact Gothic"/>
                <a:sym typeface="Didact Gothic"/>
              </a:rPr>
              <a:t>.</a:t>
            </a:r>
            <a:endParaRPr sz="2600">
              <a:solidFill>
                <a:schemeClr val="accent3"/>
              </a:solidFill>
              <a:latin typeface="Didact Gothic"/>
              <a:ea typeface="Didact Gothic"/>
              <a:cs typeface="Didact Gothic"/>
              <a:sym typeface="Didact Gothic"/>
            </a:endParaRPr>
          </a:p>
        </p:txBody>
      </p:sp>
      <p:pic>
        <p:nvPicPr>
          <p:cNvPr id="1360" name="Google Shape;1360;p35"/>
          <p:cNvPicPr preferRelativeResize="0"/>
          <p:nvPr/>
        </p:nvPicPr>
        <p:blipFill>
          <a:blip r:embed="rId3">
            <a:alphaModFix/>
          </a:blip>
          <a:stretch>
            <a:fillRect/>
          </a:stretch>
        </p:blipFill>
        <p:spPr>
          <a:xfrm>
            <a:off x="2185600" y="588300"/>
            <a:ext cx="4445200" cy="952550"/>
          </a:xfrm>
          <a:prstGeom prst="rect">
            <a:avLst/>
          </a:prstGeom>
          <a:noFill/>
          <a:ln>
            <a:noFill/>
          </a:ln>
        </p:spPr>
      </p:pic>
      <p:sp>
        <p:nvSpPr>
          <p:cNvPr id="1361" name="Google Shape;1361;p35"/>
          <p:cNvSpPr/>
          <p:nvPr/>
        </p:nvSpPr>
        <p:spPr>
          <a:xfrm>
            <a:off x="2374725" y="1540850"/>
            <a:ext cx="1711500" cy="389100"/>
          </a:xfrm>
          <a:prstGeom prst="roundRect">
            <a:avLst>
              <a:gd name="adj" fmla="val 11925"/>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9E9E9E"/>
                </a:solidFill>
                <a:latin typeface="Nunito Light"/>
                <a:ea typeface="Nunito Light"/>
                <a:cs typeface="Nunito Light"/>
                <a:sym typeface="Nunito Light"/>
              </a:rPr>
              <a:t>Google Search</a:t>
            </a:r>
            <a:endParaRPr sz="1300">
              <a:solidFill>
                <a:srgbClr val="9E9E9E"/>
              </a:solidFill>
              <a:latin typeface="Nunito Light"/>
              <a:ea typeface="Nunito Light"/>
              <a:cs typeface="Nunito Light"/>
              <a:sym typeface="Nunito Light"/>
            </a:endParaRPr>
          </a:p>
        </p:txBody>
      </p:sp>
      <p:sp>
        <p:nvSpPr>
          <p:cNvPr id="1362" name="Google Shape;1362;p35"/>
          <p:cNvSpPr/>
          <p:nvPr/>
        </p:nvSpPr>
        <p:spPr>
          <a:xfrm>
            <a:off x="4530000" y="1540850"/>
            <a:ext cx="1911600" cy="389100"/>
          </a:xfrm>
          <a:prstGeom prst="roundRect">
            <a:avLst>
              <a:gd name="adj" fmla="val 11925"/>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9E9E9E"/>
                </a:solidFill>
                <a:latin typeface="Nunito Light"/>
                <a:ea typeface="Nunito Light"/>
                <a:cs typeface="Nunito Light"/>
                <a:sym typeface="Nunito Light"/>
              </a:rPr>
              <a:t>I’m Feeling Lucky</a:t>
            </a:r>
            <a:endParaRPr sz="1300">
              <a:solidFill>
                <a:srgbClr val="9E9E9E"/>
              </a:solidFill>
              <a:latin typeface="Nunito Light"/>
              <a:ea typeface="Nunito Light"/>
              <a:cs typeface="Nunito Light"/>
              <a:sym typeface="Nunito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66"/>
        <p:cNvGrpSpPr/>
        <p:nvPr/>
      </p:nvGrpSpPr>
      <p:grpSpPr>
        <a:xfrm>
          <a:off x="0" y="0"/>
          <a:ext cx="0" cy="0"/>
          <a:chOff x="0" y="0"/>
          <a:chExt cx="0" cy="0"/>
        </a:xfrm>
      </p:grpSpPr>
      <p:sp>
        <p:nvSpPr>
          <p:cNvPr id="1367" name="Google Shape;1367;p36"/>
          <p:cNvSpPr txBox="1">
            <a:spLocks noGrp="1"/>
          </p:cNvSpPr>
          <p:nvPr>
            <p:ph type="title"/>
          </p:nvPr>
        </p:nvSpPr>
        <p:spPr>
          <a:xfrm>
            <a:off x="3861225" y="852525"/>
            <a:ext cx="4558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Statement</a:t>
            </a:r>
            <a:endParaRPr/>
          </a:p>
        </p:txBody>
      </p:sp>
      <p:sp>
        <p:nvSpPr>
          <p:cNvPr id="1368" name="Google Shape;1368;p36"/>
          <p:cNvSpPr txBox="1">
            <a:spLocks noGrp="1"/>
          </p:cNvSpPr>
          <p:nvPr>
            <p:ph type="body" idx="1"/>
          </p:nvPr>
        </p:nvSpPr>
        <p:spPr>
          <a:xfrm>
            <a:off x="3861225" y="1632975"/>
            <a:ext cx="4728000" cy="2520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2000" dirty="0">
                <a:solidFill>
                  <a:srgbClr val="161111"/>
                </a:solidFill>
              </a:rPr>
              <a:t>Build a model with </a:t>
            </a:r>
            <a:r>
              <a:rPr lang="en" sz="2000" b="1" dirty="0">
                <a:solidFill>
                  <a:srgbClr val="161111"/>
                </a:solidFill>
                <a:highlight>
                  <a:srgbClr val="EEE6FF"/>
                </a:highlight>
              </a:rPr>
              <a:t>&gt;90% accuracy</a:t>
            </a:r>
            <a:r>
              <a:rPr lang="en" sz="2000" dirty="0">
                <a:solidFill>
                  <a:srgbClr val="161111"/>
                </a:solidFill>
              </a:rPr>
              <a:t> that helps to identify between </a:t>
            </a:r>
            <a:r>
              <a:rPr lang="en" sz="2000" b="1" dirty="0">
                <a:solidFill>
                  <a:srgbClr val="161111"/>
                </a:solidFill>
                <a:highlight>
                  <a:srgbClr val="EEE6FF"/>
                </a:highlight>
              </a:rPr>
              <a:t>those who are looking for bootcamp style learning</a:t>
            </a:r>
            <a:r>
              <a:rPr lang="en" sz="2000" dirty="0">
                <a:solidFill>
                  <a:srgbClr val="161111"/>
                </a:solidFill>
              </a:rPr>
              <a:t> vs computer science majors/prospective cs students </a:t>
            </a:r>
            <a:r>
              <a:rPr lang="en" sz="2000" b="1" dirty="0">
                <a:solidFill>
                  <a:srgbClr val="161111"/>
                </a:solidFill>
                <a:highlight>
                  <a:srgbClr val="EEE6FF"/>
                </a:highlight>
              </a:rPr>
              <a:t>based on the words they use</a:t>
            </a:r>
            <a:r>
              <a:rPr lang="en" sz="2000" dirty="0">
                <a:solidFill>
                  <a:srgbClr val="161111"/>
                </a:solidFill>
              </a:rPr>
              <a:t> online.</a:t>
            </a:r>
            <a:endParaRPr sz="2000" dirty="0">
              <a:solidFill>
                <a:srgbClr val="161111"/>
              </a:solidFill>
            </a:endParaRPr>
          </a:p>
        </p:txBody>
      </p:sp>
      <p:pic>
        <p:nvPicPr>
          <p:cNvPr id="1369" name="Google Shape;1369;p36"/>
          <p:cNvPicPr preferRelativeResize="0"/>
          <p:nvPr/>
        </p:nvPicPr>
        <p:blipFill>
          <a:blip r:embed="rId3">
            <a:alphaModFix/>
          </a:blip>
          <a:stretch>
            <a:fillRect/>
          </a:stretch>
        </p:blipFill>
        <p:spPr>
          <a:xfrm>
            <a:off x="296551" y="1318100"/>
            <a:ext cx="3321025" cy="2599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37"/>
          <p:cNvSpPr/>
          <p:nvPr/>
        </p:nvSpPr>
        <p:spPr>
          <a:xfrm rot="5400000">
            <a:off x="7249748" y="2245438"/>
            <a:ext cx="717000" cy="1129200"/>
          </a:xfrm>
          <a:prstGeom prst="round2SameRect">
            <a:avLst>
              <a:gd name="adj1" fmla="val 49646"/>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7"/>
          <p:cNvSpPr/>
          <p:nvPr/>
        </p:nvSpPr>
        <p:spPr>
          <a:xfrm rot="5400000">
            <a:off x="5672102" y="2245438"/>
            <a:ext cx="717000" cy="1129200"/>
          </a:xfrm>
          <a:prstGeom prst="round2SameRect">
            <a:avLst>
              <a:gd name="adj1" fmla="val 49646"/>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7"/>
          <p:cNvSpPr/>
          <p:nvPr/>
        </p:nvSpPr>
        <p:spPr>
          <a:xfrm rot="5400000">
            <a:off x="4094455" y="2245438"/>
            <a:ext cx="717000" cy="1129200"/>
          </a:xfrm>
          <a:prstGeom prst="round2SameRect">
            <a:avLst>
              <a:gd name="adj1" fmla="val 49646"/>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7"/>
          <p:cNvSpPr/>
          <p:nvPr/>
        </p:nvSpPr>
        <p:spPr>
          <a:xfrm rot="5400000">
            <a:off x="2516809" y="2245438"/>
            <a:ext cx="717000" cy="1129200"/>
          </a:xfrm>
          <a:prstGeom prst="round2SameRect">
            <a:avLst>
              <a:gd name="adj1" fmla="val 49646"/>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7"/>
          <p:cNvSpPr/>
          <p:nvPr/>
        </p:nvSpPr>
        <p:spPr>
          <a:xfrm rot="5400000">
            <a:off x="939162" y="2245438"/>
            <a:ext cx="717000" cy="1129200"/>
          </a:xfrm>
          <a:prstGeom prst="round2SameRect">
            <a:avLst>
              <a:gd name="adj1" fmla="val 49646"/>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Workflow</a:t>
            </a:r>
            <a:endParaRPr/>
          </a:p>
        </p:txBody>
      </p:sp>
      <p:sp>
        <p:nvSpPr>
          <p:cNvPr id="1380" name="Google Shape;1380;p37"/>
          <p:cNvSpPr txBox="1">
            <a:spLocks noGrp="1"/>
          </p:cNvSpPr>
          <p:nvPr>
            <p:ph type="subTitle" idx="4294967295"/>
          </p:nvPr>
        </p:nvSpPr>
        <p:spPr>
          <a:xfrm>
            <a:off x="729300" y="2598388"/>
            <a:ext cx="1133100" cy="423300"/>
          </a:xfrm>
          <a:prstGeom prst="rect">
            <a:avLst/>
          </a:prstGeom>
          <a:ln>
            <a:noFill/>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sz="1800">
                <a:solidFill>
                  <a:schemeClr val="accent6"/>
                </a:solidFill>
                <a:latin typeface="Bayon"/>
                <a:ea typeface="Bayon"/>
                <a:cs typeface="Bayon"/>
                <a:sym typeface="Bayon"/>
              </a:rPr>
              <a:t>Scrape</a:t>
            </a:r>
            <a:endParaRPr sz="1800">
              <a:solidFill>
                <a:schemeClr val="accent6"/>
              </a:solidFill>
              <a:latin typeface="Bayon"/>
              <a:ea typeface="Bayon"/>
              <a:cs typeface="Bayon"/>
              <a:sym typeface="Bayon"/>
            </a:endParaRPr>
          </a:p>
        </p:txBody>
      </p:sp>
      <p:sp>
        <p:nvSpPr>
          <p:cNvPr id="1381" name="Google Shape;1381;p37"/>
          <p:cNvSpPr txBox="1">
            <a:spLocks noGrp="1"/>
          </p:cNvSpPr>
          <p:nvPr>
            <p:ph type="subTitle" idx="4294967295"/>
          </p:nvPr>
        </p:nvSpPr>
        <p:spPr>
          <a:xfrm>
            <a:off x="2290550" y="2449000"/>
            <a:ext cx="1151700" cy="572700"/>
          </a:xfrm>
          <a:prstGeom prst="rect">
            <a:avLst/>
          </a:prstGeom>
          <a:ln>
            <a:noFill/>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sz="1800">
                <a:solidFill>
                  <a:schemeClr val="accent6"/>
                </a:solidFill>
                <a:latin typeface="Bayon"/>
                <a:ea typeface="Bayon"/>
                <a:cs typeface="Bayon"/>
                <a:sym typeface="Bayon"/>
              </a:rPr>
              <a:t>Pre-</a:t>
            </a:r>
            <a:br>
              <a:rPr lang="en" sz="1800">
                <a:solidFill>
                  <a:schemeClr val="accent6"/>
                </a:solidFill>
                <a:latin typeface="Bayon"/>
                <a:ea typeface="Bayon"/>
                <a:cs typeface="Bayon"/>
                <a:sym typeface="Bayon"/>
              </a:rPr>
            </a:br>
            <a:r>
              <a:rPr lang="en" sz="1800">
                <a:solidFill>
                  <a:schemeClr val="accent6"/>
                </a:solidFill>
                <a:latin typeface="Bayon"/>
                <a:ea typeface="Bayon"/>
                <a:cs typeface="Bayon"/>
                <a:sym typeface="Bayon"/>
              </a:rPr>
              <a:t>process</a:t>
            </a:r>
            <a:endParaRPr sz="1800">
              <a:solidFill>
                <a:schemeClr val="accent6"/>
              </a:solidFill>
              <a:latin typeface="Bayon"/>
              <a:ea typeface="Bayon"/>
              <a:cs typeface="Bayon"/>
              <a:sym typeface="Bayon"/>
            </a:endParaRPr>
          </a:p>
        </p:txBody>
      </p:sp>
      <p:sp>
        <p:nvSpPr>
          <p:cNvPr id="1382" name="Google Shape;1382;p37"/>
          <p:cNvSpPr txBox="1">
            <a:spLocks noGrp="1"/>
          </p:cNvSpPr>
          <p:nvPr>
            <p:ph type="subTitle" idx="4294967295"/>
          </p:nvPr>
        </p:nvSpPr>
        <p:spPr>
          <a:xfrm>
            <a:off x="3888900" y="2598388"/>
            <a:ext cx="1133100" cy="423300"/>
          </a:xfrm>
          <a:prstGeom prst="rect">
            <a:avLst/>
          </a:prstGeom>
          <a:ln>
            <a:noFill/>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sz="1800">
                <a:solidFill>
                  <a:schemeClr val="accent6"/>
                </a:solidFill>
                <a:latin typeface="Bayon"/>
                <a:ea typeface="Bayon"/>
                <a:cs typeface="Bayon"/>
                <a:sym typeface="Bayon"/>
              </a:rPr>
              <a:t>analyse</a:t>
            </a:r>
            <a:endParaRPr sz="1800">
              <a:solidFill>
                <a:schemeClr val="accent6"/>
              </a:solidFill>
              <a:latin typeface="Bayon"/>
              <a:ea typeface="Bayon"/>
              <a:cs typeface="Bayon"/>
              <a:sym typeface="Bayon"/>
            </a:endParaRPr>
          </a:p>
        </p:txBody>
      </p:sp>
      <p:sp>
        <p:nvSpPr>
          <p:cNvPr id="1383" name="Google Shape;1383;p37"/>
          <p:cNvSpPr txBox="1">
            <a:spLocks noGrp="1"/>
          </p:cNvSpPr>
          <p:nvPr>
            <p:ph type="subTitle" idx="4294967295"/>
          </p:nvPr>
        </p:nvSpPr>
        <p:spPr>
          <a:xfrm>
            <a:off x="5468700" y="2598388"/>
            <a:ext cx="1133100" cy="423300"/>
          </a:xfrm>
          <a:prstGeom prst="rect">
            <a:avLst/>
          </a:prstGeom>
          <a:ln>
            <a:noFill/>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sz="1800">
                <a:solidFill>
                  <a:schemeClr val="accent6"/>
                </a:solidFill>
                <a:latin typeface="Bayon"/>
                <a:ea typeface="Bayon"/>
                <a:cs typeface="Bayon"/>
                <a:sym typeface="Bayon"/>
              </a:rPr>
              <a:t>model</a:t>
            </a:r>
            <a:endParaRPr sz="1800">
              <a:solidFill>
                <a:schemeClr val="accent6"/>
              </a:solidFill>
              <a:latin typeface="Bayon"/>
              <a:ea typeface="Bayon"/>
              <a:cs typeface="Bayon"/>
              <a:sym typeface="Bayon"/>
            </a:endParaRPr>
          </a:p>
        </p:txBody>
      </p:sp>
      <p:sp>
        <p:nvSpPr>
          <p:cNvPr id="1384" name="Google Shape;1384;p37"/>
          <p:cNvSpPr txBox="1">
            <a:spLocks noGrp="1"/>
          </p:cNvSpPr>
          <p:nvPr>
            <p:ph type="subTitle" idx="4294967295"/>
          </p:nvPr>
        </p:nvSpPr>
        <p:spPr>
          <a:xfrm>
            <a:off x="7048500" y="2598388"/>
            <a:ext cx="1133100" cy="423300"/>
          </a:xfrm>
          <a:prstGeom prst="rect">
            <a:avLst/>
          </a:prstGeom>
          <a:ln>
            <a:noFill/>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sz="1800">
                <a:solidFill>
                  <a:schemeClr val="accent6"/>
                </a:solidFill>
                <a:latin typeface="Bayon"/>
                <a:ea typeface="Bayon"/>
                <a:cs typeface="Bayon"/>
                <a:sym typeface="Bayon"/>
              </a:rPr>
              <a:t>evaluate</a:t>
            </a:r>
            <a:endParaRPr sz="1800">
              <a:solidFill>
                <a:schemeClr val="accent6"/>
              </a:solidFill>
              <a:latin typeface="Bayon"/>
              <a:ea typeface="Bayon"/>
              <a:cs typeface="Bayon"/>
              <a:sym typeface="Bayon"/>
            </a:endParaRPr>
          </a:p>
        </p:txBody>
      </p:sp>
      <p:sp>
        <p:nvSpPr>
          <p:cNvPr id="1385" name="Google Shape;1385;p37"/>
          <p:cNvSpPr/>
          <p:nvPr/>
        </p:nvSpPr>
        <p:spPr>
          <a:xfrm>
            <a:off x="1981486" y="2678338"/>
            <a:ext cx="210000" cy="263400"/>
          </a:xfrm>
          <a:prstGeom prst="rightArrow">
            <a:avLst>
              <a:gd name="adj1" fmla="val 50000"/>
              <a:gd name="adj2"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7"/>
          <p:cNvSpPr/>
          <p:nvPr/>
        </p:nvSpPr>
        <p:spPr>
          <a:xfrm>
            <a:off x="3559132" y="2678338"/>
            <a:ext cx="210000" cy="263400"/>
          </a:xfrm>
          <a:prstGeom prst="rightArrow">
            <a:avLst>
              <a:gd name="adj1" fmla="val 50000"/>
              <a:gd name="adj2"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7"/>
          <p:cNvSpPr/>
          <p:nvPr/>
        </p:nvSpPr>
        <p:spPr>
          <a:xfrm>
            <a:off x="5136779" y="2678338"/>
            <a:ext cx="210000" cy="2634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7"/>
          <p:cNvSpPr/>
          <p:nvPr/>
        </p:nvSpPr>
        <p:spPr>
          <a:xfrm>
            <a:off x="6714425" y="2678338"/>
            <a:ext cx="210000" cy="263400"/>
          </a:xfrm>
          <a:prstGeom prst="rightArrow">
            <a:avLst>
              <a:gd name="adj1" fmla="val 50000"/>
              <a:gd name="adj2"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9" name="Google Shape;1389;p37"/>
          <p:cNvGrpSpPr/>
          <p:nvPr/>
        </p:nvGrpSpPr>
        <p:grpSpPr>
          <a:xfrm>
            <a:off x="2610649" y="1476292"/>
            <a:ext cx="620090" cy="618484"/>
            <a:chOff x="-48629225" y="3938500"/>
            <a:chExt cx="299300" cy="298525"/>
          </a:xfrm>
        </p:grpSpPr>
        <p:sp>
          <p:nvSpPr>
            <p:cNvPr id="1390" name="Google Shape;1390;p3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4" name="Google Shape;1394;p37"/>
          <p:cNvGrpSpPr/>
          <p:nvPr/>
        </p:nvGrpSpPr>
        <p:grpSpPr>
          <a:xfrm>
            <a:off x="4176566" y="1475542"/>
            <a:ext cx="657147" cy="620104"/>
            <a:chOff x="-46422300" y="3936925"/>
            <a:chExt cx="320575" cy="302475"/>
          </a:xfrm>
        </p:grpSpPr>
        <p:sp>
          <p:nvSpPr>
            <p:cNvPr id="1395" name="Google Shape;1395;p3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7" name="Google Shape;1397;p37"/>
          <p:cNvGrpSpPr/>
          <p:nvPr/>
        </p:nvGrpSpPr>
        <p:grpSpPr>
          <a:xfrm>
            <a:off x="1047756" y="1458579"/>
            <a:ext cx="620090" cy="619697"/>
            <a:chOff x="-49764975" y="3183375"/>
            <a:chExt cx="299300" cy="299125"/>
          </a:xfrm>
        </p:grpSpPr>
        <p:sp>
          <p:nvSpPr>
            <p:cNvPr id="1398" name="Google Shape;1398;p3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37"/>
          <p:cNvGrpSpPr/>
          <p:nvPr/>
        </p:nvGrpSpPr>
        <p:grpSpPr>
          <a:xfrm>
            <a:off x="5754877" y="1468269"/>
            <a:ext cx="620090" cy="622827"/>
            <a:chOff x="-49764975" y="3551225"/>
            <a:chExt cx="299300" cy="300650"/>
          </a:xfrm>
        </p:grpSpPr>
        <p:sp>
          <p:nvSpPr>
            <p:cNvPr id="1408" name="Google Shape;1408;p3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9" name="Google Shape;1419;p37"/>
          <p:cNvGrpSpPr/>
          <p:nvPr/>
        </p:nvGrpSpPr>
        <p:grpSpPr>
          <a:xfrm>
            <a:off x="7315258" y="1470030"/>
            <a:ext cx="621777" cy="621777"/>
            <a:chOff x="-47154800" y="3569100"/>
            <a:chExt cx="300100" cy="300100"/>
          </a:xfrm>
        </p:grpSpPr>
        <p:sp>
          <p:nvSpPr>
            <p:cNvPr id="1420" name="Google Shape;1420;p3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6" name="Google Shape;1426;p37"/>
          <p:cNvSpPr/>
          <p:nvPr/>
        </p:nvSpPr>
        <p:spPr>
          <a:xfrm>
            <a:off x="2300850" y="1132825"/>
            <a:ext cx="6051300" cy="2413500"/>
          </a:xfrm>
          <a:prstGeom prst="rect">
            <a:avLst/>
          </a:prstGeom>
          <a:solidFill>
            <a:srgbClr val="FCFCFC">
              <a:alpha val="76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Design Thinking in Entrepreneurship Workshop by Slidesgo">
  <a:themeElements>
    <a:clrScheme name="Simple Light">
      <a:dk1>
        <a:srgbClr val="504949"/>
      </a:dk1>
      <a:lt1>
        <a:srgbClr val="77457D"/>
      </a:lt1>
      <a:dk2>
        <a:srgbClr val="5CC9BF"/>
      </a:dk2>
      <a:lt2>
        <a:srgbClr val="B5C7BA"/>
      </a:lt2>
      <a:accent1>
        <a:srgbClr val="C46345"/>
      </a:accent1>
      <a:accent2>
        <a:srgbClr val="2C6AA3"/>
      </a:accent2>
      <a:accent3>
        <a:srgbClr val="000000"/>
      </a:accent3>
      <a:accent4>
        <a:srgbClr val="DEDEDE"/>
      </a:accent4>
      <a:accent5>
        <a:srgbClr val="EBEBEB"/>
      </a:accent5>
      <a:accent6>
        <a:srgbClr val="FCFCF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3530</Words>
  <Application>Microsoft Office PowerPoint</Application>
  <PresentationFormat>On-screen Show (16:9)</PresentationFormat>
  <Paragraphs>419</Paragraphs>
  <Slides>51</Slides>
  <Notes>51</Notes>
  <HiddenSlides>6</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Nunito Light</vt:lpstr>
      <vt:lpstr>Paytone One</vt:lpstr>
      <vt:lpstr>Times New Roman</vt:lpstr>
      <vt:lpstr>Didact Gothic</vt:lpstr>
      <vt:lpstr>Montserrat</vt:lpstr>
      <vt:lpstr>Anaheim</vt:lpstr>
      <vt:lpstr>Bayon</vt:lpstr>
      <vt:lpstr>Arial</vt:lpstr>
      <vt:lpstr>Design Thinking in Entrepreneurship Workshop by Slidesgo</vt:lpstr>
      <vt:lpstr>GA Project 3</vt:lpstr>
      <vt:lpstr>Contents</vt:lpstr>
      <vt:lpstr>BACKGROUND</vt:lpstr>
      <vt:lpstr>BACKGROUND</vt:lpstr>
      <vt:lpstr>BACKGROUND</vt:lpstr>
      <vt:lpstr>PowerPoint Presentation</vt:lpstr>
      <vt:lpstr>PowerPoint Presentation</vt:lpstr>
      <vt:lpstr>Problem Statement</vt:lpstr>
      <vt:lpstr>Workflow</vt:lpstr>
      <vt:lpstr>Workflow</vt:lpstr>
      <vt:lpstr>Workflow</vt:lpstr>
      <vt:lpstr>Workflow</vt:lpstr>
      <vt:lpstr>Workflow</vt:lpstr>
      <vt:lpstr>What methods are we using to clean?</vt:lpstr>
      <vt:lpstr>What methods are we using to clean?</vt:lpstr>
      <vt:lpstr>Web scraping</vt:lpstr>
      <vt:lpstr>Where do we scrape from?</vt:lpstr>
      <vt:lpstr>REmoved &amp; deleted</vt:lpstr>
      <vt:lpstr>Remove punctuation &amp; Tokenization </vt:lpstr>
      <vt:lpstr>Lemmatization</vt:lpstr>
      <vt:lpstr>eda</vt:lpstr>
      <vt:lpstr>EDA : REMOVING ADDITIONAL STOPWORDS</vt:lpstr>
      <vt:lpstr>EDA : TOP 20 WORDS</vt:lpstr>
      <vt:lpstr>EDA : TOP 20 WORDS - SIMILARITIES</vt:lpstr>
      <vt:lpstr>EDA : TOP 20 2-WORDs</vt:lpstr>
      <vt:lpstr>EDA : TOP 20 2-WORDs - SIMILARITIES: CAREER</vt:lpstr>
      <vt:lpstr>EDA : TOP 20 2-WORDs - DIFFERENCES: SCHOOLS VS INTERNSHIPS</vt:lpstr>
      <vt:lpstr>EDA : TOP 20 3-WORDs</vt:lpstr>
      <vt:lpstr>EDA : TOP 20 3-WORDs - differences: full time job vs internship</vt:lpstr>
      <vt:lpstr>EDA : TOP 20 3-WORDs - DIFFERENCES: TIME VS BALANCE</vt:lpstr>
      <vt:lpstr>Modelling</vt:lpstr>
      <vt:lpstr> Purpose of model</vt:lpstr>
      <vt:lpstr>Building a classification model</vt:lpstr>
      <vt:lpstr>MODEL SELECTIOn</vt:lpstr>
      <vt:lpstr>Model Optimization</vt:lpstr>
      <vt:lpstr>Model Evaluation</vt:lpstr>
      <vt:lpstr>Confusion Matrix - higher accuracy for model</vt:lpstr>
      <vt:lpstr>Classification Report - higher f1-score</vt:lpstr>
      <vt:lpstr>roc curve - higher AUC SCore</vt:lpstr>
      <vt:lpstr>Term Frequency-Inverse Document Frequency (TF-IDF)</vt:lpstr>
      <vt:lpstr>Logistic Regression Model</vt:lpstr>
      <vt:lpstr>Building a classification model</vt:lpstr>
      <vt:lpstr>Building a classification model</vt:lpstr>
      <vt:lpstr>Bernoulli/ Model</vt:lpstr>
      <vt:lpstr>MOVING FORWARD</vt:lpstr>
      <vt:lpstr>PowerPoint Presentation</vt:lpstr>
      <vt:lpstr>PowerPoint Presentation</vt:lpstr>
      <vt:lpstr>Sample predictions</vt:lpstr>
      <vt:lpstr>Recommendations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 Project 3</dc:title>
  <cp:lastModifiedBy>ko weizhe</cp:lastModifiedBy>
  <cp:revision>1</cp:revision>
  <dcterms:modified xsi:type="dcterms:W3CDTF">2022-12-02T02:34:41Z</dcterms:modified>
</cp:coreProperties>
</file>